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189.xml" ContentType="application/vnd.openxmlformats-officedocument.presentationml.tags+xml"/>
  <Override PartName="/ppt/tags/tag190.xml" ContentType="application/vnd.openxmlformats-officedocument.presentationml.tags+xml"/>
  <Override PartName="/ppt/notesSlides/notesSlide1.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61" r:id="rId3"/>
    <p:sldMasterId id="2147483680" r:id="rId4"/>
  </p:sldMasterIdLst>
  <p:notesMasterIdLst>
    <p:notesMasterId r:id="rId28"/>
  </p:notesMasterIdLst>
  <p:handoutMasterIdLst>
    <p:handoutMasterId r:id="rId29"/>
  </p:handoutMasterIdLst>
  <p:sldIdLst>
    <p:sldId id="1149" r:id="rId5"/>
    <p:sldId id="1294" r:id="rId6"/>
    <p:sldId id="1274" r:id="rId7"/>
    <p:sldId id="1265" r:id="rId8"/>
    <p:sldId id="1266" r:id="rId9"/>
    <p:sldId id="1267" r:id="rId10"/>
    <p:sldId id="1278" r:id="rId11"/>
    <p:sldId id="1285" r:id="rId12"/>
    <p:sldId id="1280" r:id="rId13"/>
    <p:sldId id="1281" r:id="rId14"/>
    <p:sldId id="1283" r:id="rId15"/>
    <p:sldId id="1284" r:id="rId16"/>
    <p:sldId id="1317" r:id="rId17"/>
    <p:sldId id="1286" r:id="rId18"/>
    <p:sldId id="1276" r:id="rId19"/>
    <p:sldId id="1287" r:id="rId20"/>
    <p:sldId id="1288" r:id="rId21"/>
    <p:sldId id="1289" r:id="rId22"/>
    <p:sldId id="1290" r:id="rId23"/>
    <p:sldId id="1277" r:id="rId24"/>
    <p:sldId id="1292" r:id="rId25"/>
    <p:sldId id="1291" r:id="rId26"/>
    <p:sldId id="114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75" name="作者" initials="A" lastIdx="0" clrIdx="2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C660E"/>
    <a:srgbClr val="ED7110"/>
    <a:srgbClr val="FFFFFF"/>
    <a:srgbClr val="FC7F03"/>
    <a:srgbClr val="FFAB03"/>
    <a:srgbClr val="2C2E2E"/>
    <a:srgbClr val="FC39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21" autoAdjust="0"/>
    <p:restoredTop sz="94660"/>
  </p:normalViewPr>
  <p:slideViewPr>
    <p:cSldViewPr snapToGrid="0">
      <p:cViewPr varScale="1">
        <p:scale>
          <a:sx n="116" d="100"/>
          <a:sy n="116" d="100"/>
        </p:scale>
        <p:origin x="8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FFB24-30CC-430A-835B-FF44FF221C43}" type="datetimeFigureOut">
              <a:rPr lang="zh-CN" altLang="en-US" smtClean="0"/>
              <a:t>2020/11/13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DB410-44E2-4E54-8D52-419DA5C9F91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FF2212-99AC-4247-8D0C-0292924B26BB}"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9.xml"/><Relationship Id="rId7"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file:///C:\Users\D69LXP2\Desktop\400px_tools/pic_temp/pic_sup.png" TargetMode="Externa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4.jpeg"/><Relationship Id="rId4"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3.xml"/><Relationship Id="rId7" Type="http://schemas.openxmlformats.org/officeDocument/2006/relationships/image" Target="../media/image7.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Master" Target="../slideMasters/slideMaster3.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4.jpeg"/><Relationship Id="rId4"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3.xml"/><Relationship Id="rId7" Type="http://schemas.openxmlformats.org/officeDocument/2006/relationships/slideMaster" Target="../slideMasters/slideMaster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54.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6.png"/><Relationship Id="rId5" Type="http://schemas.openxmlformats.org/officeDocument/2006/relationships/tags" Target="../tags/tag51.xml"/><Relationship Id="rId10" Type="http://schemas.openxmlformats.org/officeDocument/2006/relationships/image" Target="../media/image5.png"/><Relationship Id="rId4" Type="http://schemas.openxmlformats.org/officeDocument/2006/relationships/tags" Target="../tags/tag50.xml"/><Relationship Id="rId9"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image" Target="../media/image6.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5.png"/><Relationship Id="rId5" Type="http://schemas.openxmlformats.org/officeDocument/2006/relationships/tags" Target="../tags/tag59.xml"/><Relationship Id="rId10" Type="http://schemas.openxmlformats.org/officeDocument/2006/relationships/slideMaster" Target="../slideMasters/slideMaster3.xml"/><Relationship Id="rId4" Type="http://schemas.openxmlformats.org/officeDocument/2006/relationships/tags" Target="../tags/tag58.xml"/><Relationship Id="rId9" Type="http://schemas.openxmlformats.org/officeDocument/2006/relationships/tags" Target="../tags/tag63.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6.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image" Target="../media/image5.png"/><Relationship Id="rId5" Type="http://schemas.openxmlformats.org/officeDocument/2006/relationships/tags" Target="../tags/tag68.xml"/><Relationship Id="rId10" Type="http://schemas.openxmlformats.org/officeDocument/2006/relationships/slideMaster" Target="../slideMasters/slideMaster3.xml"/><Relationship Id="rId4" Type="http://schemas.openxmlformats.org/officeDocument/2006/relationships/tags" Target="../tags/tag67.xml"/><Relationship Id="rId9" Type="http://schemas.openxmlformats.org/officeDocument/2006/relationships/tags" Target="../tags/tag7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6.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image" Target="../media/image5.png"/><Relationship Id="rId5" Type="http://schemas.openxmlformats.org/officeDocument/2006/relationships/tags" Target="../tags/tag77.xml"/><Relationship Id="rId10" Type="http://schemas.openxmlformats.org/officeDocument/2006/relationships/slideMaster" Target="../slideMasters/slideMaster3.xml"/><Relationship Id="rId4" Type="http://schemas.openxmlformats.org/officeDocument/2006/relationships/tags" Target="../tags/tag76.xml"/><Relationship Id="rId9" Type="http://schemas.openxmlformats.org/officeDocument/2006/relationships/tags" Target="../tags/tag8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image" Target="../media/image5.png"/><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slideMaster" Target="../slideMasters/slideMaster3.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00.xml"/><Relationship Id="rId3" Type="http://schemas.openxmlformats.org/officeDocument/2006/relationships/tags" Target="../tags/tag95.xml"/><Relationship Id="rId7" Type="http://schemas.openxmlformats.org/officeDocument/2006/relationships/tags" Target="../tags/tag99.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image" Target="../media/image9.png"/><Relationship Id="rId5" Type="http://schemas.openxmlformats.org/officeDocument/2006/relationships/tags" Target="../tags/tag97.xml"/><Relationship Id="rId10" Type="http://schemas.openxmlformats.org/officeDocument/2006/relationships/image" Target="../media/image8.png"/><Relationship Id="rId4" Type="http://schemas.openxmlformats.org/officeDocument/2006/relationships/tags" Target="../tags/tag96.xml"/><Relationship Id="rId9"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image" Target="../media/image4.jpeg"/><Relationship Id="rId4"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1.xml"/><Relationship Id="rId7" Type="http://schemas.openxmlformats.org/officeDocument/2006/relationships/image" Target="../media/image7.pn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slideMaster" Target="../slideMasters/slideMaster4.xml"/><Relationship Id="rId5" Type="http://schemas.openxmlformats.org/officeDocument/2006/relationships/tags" Target="../tags/tag113.xml"/><Relationship Id="rId4" Type="http://schemas.openxmlformats.org/officeDocument/2006/relationships/tags" Target="../tags/tag112.xml"/><Relationship Id="rId9"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image" Target="../media/image4.jpeg"/><Relationship Id="rId4"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31.xml"/><Relationship Id="rId7" Type="http://schemas.openxmlformats.org/officeDocument/2006/relationships/slideMaster" Target="../slideMasters/slideMaster4.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9"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142.xml"/><Relationship Id="rId3" Type="http://schemas.openxmlformats.org/officeDocument/2006/relationships/tags" Target="../tags/tag137.xml"/><Relationship Id="rId7" Type="http://schemas.openxmlformats.org/officeDocument/2006/relationships/tags" Target="../tags/tag14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image" Target="../media/image6.png"/><Relationship Id="rId5" Type="http://schemas.openxmlformats.org/officeDocument/2006/relationships/tags" Target="../tags/tag139.xml"/><Relationship Id="rId10" Type="http://schemas.openxmlformats.org/officeDocument/2006/relationships/image" Target="../media/image5.png"/><Relationship Id="rId4" Type="http://schemas.openxmlformats.org/officeDocument/2006/relationships/tags" Target="../tags/tag138.xml"/><Relationship Id="rId9"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150.xml"/><Relationship Id="rId3" Type="http://schemas.openxmlformats.org/officeDocument/2006/relationships/tags" Target="../tags/tag145.xml"/><Relationship Id="rId7" Type="http://schemas.openxmlformats.org/officeDocument/2006/relationships/tags" Target="../tags/tag149.xml"/><Relationship Id="rId12" Type="http://schemas.openxmlformats.org/officeDocument/2006/relationships/image" Target="../media/image6.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image" Target="../media/image5.png"/><Relationship Id="rId5" Type="http://schemas.openxmlformats.org/officeDocument/2006/relationships/tags" Target="../tags/tag147.xml"/><Relationship Id="rId10" Type="http://schemas.openxmlformats.org/officeDocument/2006/relationships/slideMaster" Target="../slideMasters/slideMaster4.xml"/><Relationship Id="rId4" Type="http://schemas.openxmlformats.org/officeDocument/2006/relationships/tags" Target="../tags/tag146.xml"/><Relationship Id="rId9" Type="http://schemas.openxmlformats.org/officeDocument/2006/relationships/tags" Target="../tags/tag151.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12" Type="http://schemas.openxmlformats.org/officeDocument/2006/relationships/image" Target="../media/image6.png"/><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image" Target="../media/image5.png"/><Relationship Id="rId5" Type="http://schemas.openxmlformats.org/officeDocument/2006/relationships/tags" Target="../tags/tag156.xml"/><Relationship Id="rId10" Type="http://schemas.openxmlformats.org/officeDocument/2006/relationships/slideMaster" Target="../slideMasters/slideMaster4.xml"/><Relationship Id="rId4" Type="http://schemas.openxmlformats.org/officeDocument/2006/relationships/tags" Target="../tags/tag155.xml"/><Relationship Id="rId9" Type="http://schemas.openxmlformats.org/officeDocument/2006/relationships/tags" Target="../tags/tag160.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image" Target="../media/image6.png"/><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image" Target="../media/image5.png"/><Relationship Id="rId5" Type="http://schemas.openxmlformats.org/officeDocument/2006/relationships/tags" Target="../tags/tag165.xml"/><Relationship Id="rId10" Type="http://schemas.openxmlformats.org/officeDocument/2006/relationships/slideMaster" Target="../slideMasters/slideMaster4.xml"/><Relationship Id="rId4" Type="http://schemas.openxmlformats.org/officeDocument/2006/relationships/tags" Target="../tags/tag164.xml"/><Relationship Id="rId9" Type="http://schemas.openxmlformats.org/officeDocument/2006/relationships/tags" Target="../tags/tag169.xm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177.xml"/><Relationship Id="rId13" Type="http://schemas.openxmlformats.org/officeDocument/2006/relationships/image" Target="../media/image5.png"/><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slideMaster" Target="../slideMasters/slideMaster4.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tags" Target="../tags/tag180.xml"/><Relationship Id="rId5" Type="http://schemas.openxmlformats.org/officeDocument/2006/relationships/tags" Target="../tags/tag174.xml"/><Relationship Id="rId10" Type="http://schemas.openxmlformats.org/officeDocument/2006/relationships/tags" Target="../tags/tag179.xml"/><Relationship Id="rId4" Type="http://schemas.openxmlformats.org/officeDocument/2006/relationships/tags" Target="../tags/tag173.xml"/><Relationship Id="rId9" Type="http://schemas.openxmlformats.org/officeDocument/2006/relationships/tags" Target="../tags/tag178.xml"/><Relationship Id="rId14" Type="http://schemas.openxmlformats.org/officeDocument/2006/relationships/image" Target="../media/image6.png"/></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188.xml"/><Relationship Id="rId3" Type="http://schemas.openxmlformats.org/officeDocument/2006/relationships/tags" Target="../tags/tag183.xml"/><Relationship Id="rId7" Type="http://schemas.openxmlformats.org/officeDocument/2006/relationships/tags" Target="../tags/tag187.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tags" Target="../tags/tag186.xml"/><Relationship Id="rId11" Type="http://schemas.openxmlformats.org/officeDocument/2006/relationships/image" Target="../media/image9.png"/><Relationship Id="rId5" Type="http://schemas.openxmlformats.org/officeDocument/2006/relationships/tags" Target="../tags/tag185.xml"/><Relationship Id="rId10" Type="http://schemas.openxmlformats.org/officeDocument/2006/relationships/image" Target="../media/image8.png"/><Relationship Id="rId4" Type="http://schemas.openxmlformats.org/officeDocument/2006/relationships/tags" Target="../tags/tag184.xml"/><Relationship Id="rId9"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7" name="Text Placeholder 21"/>
          <p:cNvSpPr>
            <a:spLocks noGrp="1"/>
          </p:cNvSpPr>
          <p:nvPr>
            <p:ph type="body" sz="quarter" idx="13" hasCustomPrompt="1"/>
          </p:nvPr>
        </p:nvSpPr>
        <p:spPr>
          <a:xfrm>
            <a:off x="137795" y="314960"/>
            <a:ext cx="4890135" cy="910590"/>
          </a:xfrm>
        </p:spPr>
        <p:txBody>
          <a:bodyPr anchor="ctr">
            <a:normAutofit/>
          </a:bodyPr>
          <a:lstStyle>
            <a:lvl1pPr marL="0" indent="0">
              <a:buNone/>
              <a:defRPr sz="2800">
                <a:latin typeface="微软雅黑" panose="020B0503020204020204" pitchFamily="34" charset="-122"/>
                <a:ea typeface="微软雅黑" panose="020B0503020204020204" pitchFamily="34" charset="-122"/>
              </a:defRPr>
            </a:lvl1pPr>
          </a:lstStyle>
          <a:p>
            <a:pPr lvl="0"/>
            <a:r>
              <a:rPr lang="en-US" dirty="0"/>
              <a:t>TITLE HERE</a:t>
            </a:r>
          </a:p>
        </p:txBody>
      </p:sp>
      <p:pic>
        <p:nvPicPr>
          <p:cNvPr id="10" name="图片 9"/>
          <p:cNvPicPr>
            <a:picLocks noChangeAspect="1"/>
          </p:cNvPicPr>
          <p:nvPr userDrawn="1"/>
        </p:nvPicPr>
        <p:blipFill>
          <a:blip r:embed="rId2" cstate="email"/>
          <a:stretch>
            <a:fillRect/>
          </a:stretch>
        </p:blipFill>
        <p:spPr>
          <a:xfrm>
            <a:off x="9935527" y="82550"/>
            <a:ext cx="2192338" cy="775940"/>
          </a:xfrm>
          <a:prstGeom prst="rect">
            <a:avLst/>
          </a:prstGeom>
        </p:spPr>
      </p:pic>
      <p:pic>
        <p:nvPicPr>
          <p:cNvPr id="4" name="图片 3"/>
          <p:cNvPicPr>
            <a:picLocks noChangeAspect="1"/>
          </p:cNvPicPr>
          <p:nvPr userDrawn="1"/>
        </p:nvPicPr>
        <p:blipFill>
          <a:blip r:embed="rId3"/>
          <a:stretch>
            <a:fillRect/>
          </a:stretch>
        </p:blipFill>
        <p:spPr>
          <a:xfrm>
            <a:off x="10335895" y="5059045"/>
            <a:ext cx="1856105" cy="1741170"/>
          </a:xfrm>
          <a:prstGeom prst="rect">
            <a:avLst/>
          </a:prstGeom>
        </p:spPr>
      </p:pic>
    </p:spTree>
  </p:cSld>
  <p:clrMapOvr>
    <a:masterClrMapping/>
  </p:clrMapOvr>
  <p:transition spd="slow" advClick="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p:cNvSpPr/>
          <p:nvPr userDrawn="1">
            <p:custDataLst>
              <p:tags r:id="rId2"/>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16" name="日期占位符 15"/>
          <p:cNvSpPr>
            <a:spLocks noGrp="1"/>
          </p:cNvSpPr>
          <p:nvPr>
            <p:ph type="dt" sz="half" idx="10"/>
            <p:custDataLst>
              <p:tags r:id="rId3"/>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17" name="页脚占位符 16"/>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标题 1"/>
          <p:cNvSpPr>
            <a:spLocks noGrp="1"/>
          </p:cNvSpPr>
          <p:nvPr>
            <p:ph type="ctrTitle" idx="13" hasCustomPrompt="1"/>
            <p:custDataLst>
              <p:tags r:id="rId6"/>
            </p:custDataLst>
          </p:nvPr>
        </p:nvSpPr>
        <p:spPr>
          <a:xfrm>
            <a:off x="2286000" y="1799274"/>
            <a:ext cx="7620000" cy="2268855"/>
          </a:xfrm>
        </p:spPr>
        <p:txBody>
          <a:bodyPr vert="horz" wrap="square" lIns="90170" tIns="46990" rIns="90170" bIns="46990" anchor="ctr" anchorCtr="0">
            <a:normAutofit/>
          </a:bodyPr>
          <a:lstStyle>
            <a:lvl1pPr marL="0" marR="0" indent="0" algn="ctr" defTabSz="914400" rtl="0" eaLnBrk="1" fontAlgn="auto" latinLnBrk="0" hangingPunct="1">
              <a:lnSpc>
                <a:spcPct val="120000"/>
              </a:lnSpc>
              <a:spcBef>
                <a:spcPct val="0"/>
              </a:spcBef>
              <a:spcAft>
                <a:spcPts val="0"/>
              </a:spcAft>
              <a:buClrTx/>
              <a:buSzPts val="6000"/>
              <a:buFont typeface="Arial" panose="020B0604020202020204" pitchFamily="34" charset="0"/>
              <a:buNone/>
              <a:defRPr sz="6600" b="0" spc="8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2" name="图片 91"/>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副标题 1"/>
          <p:cNvSpPr>
            <a:spLocks noGrp="1"/>
          </p:cNvSpPr>
          <p:nvPr>
            <p:ph type="subTitle" idx="3" hasCustomPrompt="1"/>
            <p:custDataLst>
              <p:tags r:id="rId2"/>
            </p:custDataLst>
          </p:nvPr>
        </p:nvSpPr>
        <p:spPr>
          <a:xfrm>
            <a:off x="1652270" y="3282003"/>
            <a:ext cx="8890064" cy="1520811"/>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2"/>
          <p:cNvSpPr>
            <a:spLocks noGrp="1"/>
          </p:cNvSpPr>
          <p:nvPr>
            <p:ph type="ctrTitle" idx="2" hasCustomPrompt="1"/>
            <p:custDataLst>
              <p:tags r:id="rId3"/>
            </p:custDataLst>
          </p:nvPr>
        </p:nvSpPr>
        <p:spPr>
          <a:xfrm>
            <a:off x="1652270" y="2055183"/>
            <a:ext cx="8890064" cy="1099820"/>
          </a:xfrm>
        </p:spPr>
        <p:txBody>
          <a:bodyPr vert="horz" wrap="square" lIns="0" tIns="0" rIns="0" bIns="0" rtlCol="0" anchor="b" anchorCtr="0">
            <a:normAutofit lnSpcReduction="10000"/>
          </a:bodyPr>
          <a:lstStyle>
            <a:lvl1pPr marL="0" marR="0" algn="ctr" defTabSz="914400" rtl="0" eaLnBrk="1" fontAlgn="auto" latinLnBrk="0" hangingPunct="1">
              <a:lnSpc>
                <a:spcPct val="100000"/>
              </a:lnSpc>
              <a:spcBef>
                <a:spcPct val="0"/>
              </a:spcBef>
              <a:buClrTx/>
              <a:buSzTx/>
              <a:buFontTx/>
              <a:buNone/>
              <a:defRPr kumimoji="0" lang="zh-CN" altLang="en-US" sz="7145" b="1" i="0" u="none" strike="noStrike" kern="1200" cap="none" spc="-2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58" name="图片 57"/>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215153" y="1840732"/>
            <a:ext cx="3235350" cy="3176525"/>
          </a:xfrm>
          <a:prstGeom prst="rect">
            <a:avLst/>
          </a:prstGeom>
        </p:spPr>
      </p:pic>
      <p:pic>
        <p:nvPicPr>
          <p:cNvPr id="52" name="图片 51"/>
          <p:cNvPicPr>
            <a:picLocks noChangeAspect="1"/>
          </p:cNvPicPr>
          <p:nvPr>
            <p:custDataLst>
              <p:tags r:id="rId2"/>
            </p:custDataLst>
          </p:nvPr>
        </p:nvPicPr>
        <p:blipFill>
          <a:blip r:embed="rId8"/>
          <a:stretch>
            <a:fillRect/>
          </a:stretch>
        </p:blipFill>
        <p:spPr>
          <a:xfrm>
            <a:off x="11471910" y="6137910"/>
            <a:ext cx="720090" cy="720090"/>
          </a:xfrm>
          <a:prstGeom prst="rect">
            <a:avLst/>
          </a:prstGeom>
        </p:spPr>
      </p:pic>
      <p:pic>
        <p:nvPicPr>
          <p:cNvPr id="62" name="图片 61"/>
          <p:cNvPicPr>
            <a:picLocks noChangeAspect="1"/>
          </p:cNvPicPr>
          <p:nvPr>
            <p:custDataLst>
              <p:tags r:id="rId3"/>
            </p:custDataLst>
          </p:nvPr>
        </p:nvPicPr>
        <p:blipFill>
          <a:blip r:embed="rId9"/>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副标题 2"/>
          <p:cNvSpPr>
            <a:spLocks noGrp="1"/>
          </p:cNvSpPr>
          <p:nvPr>
            <p:ph type="subTitle" idx="3" hasCustomPrompt="1"/>
            <p:custDataLst>
              <p:tags r:id="rId4"/>
            </p:custDataLst>
          </p:nvPr>
        </p:nvSpPr>
        <p:spPr>
          <a:xfrm>
            <a:off x="4521236" y="2976598"/>
            <a:ext cx="6857365" cy="825334"/>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3"/>
          <p:cNvSpPr>
            <a:spLocks noGrp="1"/>
          </p:cNvSpPr>
          <p:nvPr>
            <p:ph type="ctrTitle" idx="2" hasCustomPrompt="1"/>
            <p:custDataLst>
              <p:tags r:id="rId5"/>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58" name="图片 5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498080" y="1274341"/>
            <a:ext cx="4389120" cy="4309317"/>
          </a:xfrm>
          <a:prstGeom prst="rect">
            <a:avLst/>
          </a:prstGeom>
        </p:spPr>
      </p:pic>
      <p:pic>
        <p:nvPicPr>
          <p:cNvPr id="52" name="图片 51"/>
          <p:cNvPicPr>
            <a:picLocks noChangeAspect="1"/>
          </p:cNvPicPr>
          <p:nvPr>
            <p:custDataLst>
              <p:tags r:id="rId2"/>
            </p:custDataLst>
          </p:nvPr>
        </p:nvPicPr>
        <p:blipFill>
          <a:blip r:embed="rId5"/>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2020/11/13</a:t>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92" name="图片 91"/>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文本占位符 2"/>
          <p:cNvSpPr>
            <a:spLocks noGrp="1"/>
          </p:cNvSpPr>
          <p:nvPr>
            <p:ph type="body" idx="1" hasCustomPrompt="1"/>
            <p:custDataLst>
              <p:tags r:id="rId2"/>
            </p:custDataLst>
          </p:nvPr>
        </p:nvSpPr>
        <p:spPr>
          <a:xfrm>
            <a:off x="1652905" y="1650127"/>
            <a:ext cx="8889429" cy="1128235"/>
          </a:xfrm>
        </p:spPr>
        <p:txBody>
          <a:bodyPr vert="horz" wrap="square" lIns="0" tIns="0" rIns="0" bIns="0" rtlCol="0" anchor="b"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6" name="标题 4"/>
          <p:cNvSpPr>
            <a:spLocks noGrp="1"/>
          </p:cNvSpPr>
          <p:nvPr>
            <p:ph type="title" hasCustomPrompt="1"/>
            <p:custDataLst>
              <p:tags r:id="rId3"/>
            </p:custDataLst>
          </p:nvPr>
        </p:nvSpPr>
        <p:spPr>
          <a:xfrm>
            <a:off x="1652270" y="2930762"/>
            <a:ext cx="8890064" cy="2277110"/>
          </a:xfrm>
        </p:spPr>
        <p:txBody>
          <a:bodyPr vert="horz" wrap="square" lIns="0" tIns="0" rIns="0" bIns="0" rtlCol="0" anchor="t" anchorCtr="0">
            <a:normAutofit/>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74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8"/>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9"/>
          <a:stretch>
            <a:fillRect/>
          </a:stretch>
        </p:blipFill>
        <p:spPr>
          <a:xfrm>
            <a:off x="11471910" y="6132531"/>
            <a:ext cx="720090" cy="720090"/>
          </a:xfrm>
          <a:prstGeom prst="rect">
            <a:avLst/>
          </a:prstGeom>
        </p:spPr>
      </p:pic>
      <p:sp>
        <p:nvSpPr>
          <p:cNvPr id="2" name="标题 1"/>
          <p:cNvSpPr>
            <a:spLocks noGrp="1"/>
          </p:cNvSpPr>
          <p:nvPr>
            <p:ph type="title"/>
            <p:custDataLst>
              <p:tags r:id="rId3"/>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6" name="矩形 5"/>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0"/>
          <a:stretch>
            <a:fillRect/>
          </a:stretch>
        </p:blipFill>
        <p:spPr>
          <a:xfrm>
            <a:off x="11471910" y="0"/>
            <a:ext cx="720090" cy="720090"/>
          </a:xfrm>
          <a:prstGeom prst="rect">
            <a:avLst/>
          </a:prstGeom>
        </p:spPr>
      </p:pic>
      <p:pic>
        <p:nvPicPr>
          <p:cNvPr id="62" name="图片 61"/>
          <p:cNvPicPr>
            <a:picLocks noChangeAspect="1"/>
          </p:cNvPicPr>
          <p:nvPr>
            <p:custDataLst>
              <p:tags r:id="rId3"/>
            </p:custDataLst>
          </p:nvPr>
        </p:nvPicPr>
        <p:blipFill>
          <a:blip r:embed="rId11"/>
          <a:stretch>
            <a:fillRect/>
          </a:stretch>
        </p:blipFill>
        <p:spPr>
          <a:xfrm>
            <a:off x="0" y="613791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1080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613791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6" name="矩形 5"/>
          <p:cNvSpPr/>
          <p:nvPr>
            <p:custDataLst>
              <p:tags r:id="rId1"/>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5379"/>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3"/>
          <a:stretch>
            <a:fillRect/>
          </a:stretch>
        </p:blipFill>
        <p:spPr>
          <a:xfrm>
            <a:off x="11469510" y="-10800"/>
            <a:ext cx="720090" cy="720090"/>
          </a:xfrm>
          <a:prstGeom prst="rect">
            <a:avLst/>
          </a:prstGeom>
        </p:spPr>
      </p:pic>
      <p:pic>
        <p:nvPicPr>
          <p:cNvPr id="62" name="图片 61"/>
          <p:cNvPicPr>
            <a:picLocks noChangeAspect="1"/>
          </p:cNvPicPr>
          <p:nvPr>
            <p:custDataLst>
              <p:tags r:id="rId3"/>
            </p:custDataLst>
          </p:nvPr>
        </p:nvPicPr>
        <p:blipFill>
          <a:blip r:embed="rId14"/>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6" name="矩形 5"/>
          <p:cNvSpPr/>
          <p:nvPr>
            <p:custDataLst>
              <p:tags r:id="rId1"/>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0"/>
          <a:stretch>
            <a:fillRect/>
          </a:stretch>
        </p:blipFill>
        <p:spPr>
          <a:xfrm>
            <a:off x="10438461" y="5104461"/>
            <a:ext cx="1753527" cy="1753527"/>
          </a:xfrm>
          <a:prstGeom prst="rect">
            <a:avLst/>
          </a:prstGeom>
        </p:spPr>
      </p:pic>
      <p:pic>
        <p:nvPicPr>
          <p:cNvPr id="62" name="图片 61"/>
          <p:cNvPicPr>
            <a:picLocks noChangeAspect="1"/>
          </p:cNvPicPr>
          <p:nvPr>
            <p:custDataLst>
              <p:tags r:id="rId3"/>
            </p:custDataLst>
          </p:nvPr>
        </p:nvPicPr>
        <p:blipFill>
          <a:blip r:embed="rId11"/>
          <a:stretch>
            <a:fillRect/>
          </a:stretch>
        </p:blipFill>
        <p:spPr>
          <a:xfrm>
            <a:off x="0" y="-10802"/>
            <a:ext cx="1753527" cy="1753527"/>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2" name="图片 91"/>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副标题 1"/>
          <p:cNvSpPr>
            <a:spLocks noGrp="1"/>
          </p:cNvSpPr>
          <p:nvPr>
            <p:ph type="subTitle" idx="3" hasCustomPrompt="1"/>
            <p:custDataLst>
              <p:tags r:id="rId2"/>
            </p:custDataLst>
          </p:nvPr>
        </p:nvSpPr>
        <p:spPr>
          <a:xfrm>
            <a:off x="1652270" y="3282003"/>
            <a:ext cx="8890064" cy="1520811"/>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2"/>
          <p:cNvSpPr>
            <a:spLocks noGrp="1"/>
          </p:cNvSpPr>
          <p:nvPr>
            <p:ph type="ctrTitle" idx="2" hasCustomPrompt="1"/>
            <p:custDataLst>
              <p:tags r:id="rId3"/>
            </p:custDataLst>
          </p:nvPr>
        </p:nvSpPr>
        <p:spPr>
          <a:xfrm>
            <a:off x="1652270" y="2055183"/>
            <a:ext cx="8890064" cy="1099820"/>
          </a:xfrm>
        </p:spPr>
        <p:txBody>
          <a:bodyPr vert="horz" wrap="square" lIns="0" tIns="0" rIns="0" bIns="0" rtlCol="0" anchor="b" anchorCtr="0">
            <a:normAutofit lnSpcReduction="10000"/>
          </a:bodyPr>
          <a:lstStyle>
            <a:lvl1pPr marL="0" marR="0" algn="ctr" defTabSz="914400" rtl="0" eaLnBrk="1" fontAlgn="auto" latinLnBrk="0" hangingPunct="1">
              <a:lnSpc>
                <a:spcPct val="100000"/>
              </a:lnSpc>
              <a:spcBef>
                <a:spcPct val="0"/>
              </a:spcBef>
              <a:buClrTx/>
              <a:buSzTx/>
              <a:buFontTx/>
              <a:buNone/>
              <a:defRPr kumimoji="0" lang="zh-CN" altLang="en-US" sz="7145" b="1" i="0" u="none" strike="noStrike" kern="1200" cap="none" spc="-2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58" name="图片 57"/>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215153" y="1840732"/>
            <a:ext cx="3235350" cy="3176525"/>
          </a:xfrm>
          <a:prstGeom prst="rect">
            <a:avLst/>
          </a:prstGeom>
        </p:spPr>
      </p:pic>
      <p:pic>
        <p:nvPicPr>
          <p:cNvPr id="52" name="图片 51"/>
          <p:cNvPicPr>
            <a:picLocks noChangeAspect="1"/>
          </p:cNvPicPr>
          <p:nvPr>
            <p:custDataLst>
              <p:tags r:id="rId2"/>
            </p:custDataLst>
          </p:nvPr>
        </p:nvPicPr>
        <p:blipFill>
          <a:blip r:embed="rId8"/>
          <a:stretch>
            <a:fillRect/>
          </a:stretch>
        </p:blipFill>
        <p:spPr>
          <a:xfrm>
            <a:off x="11471910" y="6137910"/>
            <a:ext cx="720090" cy="720090"/>
          </a:xfrm>
          <a:prstGeom prst="rect">
            <a:avLst/>
          </a:prstGeom>
        </p:spPr>
      </p:pic>
      <p:pic>
        <p:nvPicPr>
          <p:cNvPr id="62" name="图片 61"/>
          <p:cNvPicPr>
            <a:picLocks noChangeAspect="1"/>
          </p:cNvPicPr>
          <p:nvPr>
            <p:custDataLst>
              <p:tags r:id="rId3"/>
            </p:custDataLst>
          </p:nvPr>
        </p:nvPicPr>
        <p:blipFill>
          <a:blip r:embed="rId9"/>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副标题 2"/>
          <p:cNvSpPr>
            <a:spLocks noGrp="1"/>
          </p:cNvSpPr>
          <p:nvPr>
            <p:ph type="subTitle" idx="3" hasCustomPrompt="1"/>
            <p:custDataLst>
              <p:tags r:id="rId4"/>
            </p:custDataLst>
          </p:nvPr>
        </p:nvSpPr>
        <p:spPr>
          <a:xfrm>
            <a:off x="4521236" y="2976598"/>
            <a:ext cx="6857365" cy="825334"/>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3"/>
          <p:cNvSpPr>
            <a:spLocks noGrp="1"/>
          </p:cNvSpPr>
          <p:nvPr>
            <p:ph type="ctrTitle" idx="2" hasCustomPrompt="1"/>
            <p:custDataLst>
              <p:tags r:id="rId5"/>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58" name="图片 5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498080" y="1274341"/>
            <a:ext cx="4389120" cy="4309317"/>
          </a:xfrm>
          <a:prstGeom prst="rect">
            <a:avLst/>
          </a:prstGeom>
        </p:spPr>
      </p:pic>
      <p:pic>
        <p:nvPicPr>
          <p:cNvPr id="52" name="图片 51"/>
          <p:cNvPicPr>
            <a:picLocks noChangeAspect="1"/>
          </p:cNvPicPr>
          <p:nvPr>
            <p:custDataLst>
              <p:tags r:id="rId2"/>
            </p:custDataLst>
          </p:nvPr>
        </p:nvPicPr>
        <p:blipFill>
          <a:blip r:embed="rId5"/>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2020/11/13</a:t>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92" name="图片 91"/>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文本占位符 2"/>
          <p:cNvSpPr>
            <a:spLocks noGrp="1"/>
          </p:cNvSpPr>
          <p:nvPr>
            <p:ph type="body" idx="1" hasCustomPrompt="1"/>
            <p:custDataLst>
              <p:tags r:id="rId2"/>
            </p:custDataLst>
          </p:nvPr>
        </p:nvSpPr>
        <p:spPr>
          <a:xfrm>
            <a:off x="1652905" y="1650127"/>
            <a:ext cx="8889429" cy="1128235"/>
          </a:xfrm>
        </p:spPr>
        <p:txBody>
          <a:bodyPr vert="horz" wrap="square" lIns="0" tIns="0" rIns="0" bIns="0" rtlCol="0" anchor="b"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6" name="标题 4"/>
          <p:cNvSpPr>
            <a:spLocks noGrp="1"/>
          </p:cNvSpPr>
          <p:nvPr>
            <p:ph type="title" hasCustomPrompt="1"/>
            <p:custDataLst>
              <p:tags r:id="rId3"/>
            </p:custDataLst>
          </p:nvPr>
        </p:nvSpPr>
        <p:spPr>
          <a:xfrm>
            <a:off x="1652270" y="2930762"/>
            <a:ext cx="8890064" cy="2277110"/>
          </a:xfrm>
        </p:spPr>
        <p:txBody>
          <a:bodyPr vert="horz" wrap="square" lIns="0" tIns="0" rIns="0" bIns="0" rtlCol="0" anchor="t" anchorCtr="0">
            <a:normAutofit/>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74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8"/>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9"/>
          <a:stretch>
            <a:fillRect/>
          </a:stretch>
        </p:blipFill>
        <p:spPr>
          <a:xfrm>
            <a:off x="11471910" y="6132531"/>
            <a:ext cx="720090" cy="720090"/>
          </a:xfrm>
          <a:prstGeom prst="rect">
            <a:avLst/>
          </a:prstGeom>
        </p:spPr>
      </p:pic>
      <p:sp>
        <p:nvSpPr>
          <p:cNvPr id="2" name="标题 1"/>
          <p:cNvSpPr>
            <a:spLocks noGrp="1"/>
          </p:cNvSpPr>
          <p:nvPr>
            <p:ph type="title"/>
            <p:custDataLst>
              <p:tags r:id="rId3"/>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6" name="矩形 5"/>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0"/>
          <a:stretch>
            <a:fillRect/>
          </a:stretch>
        </p:blipFill>
        <p:spPr>
          <a:xfrm>
            <a:off x="11471910" y="0"/>
            <a:ext cx="720090" cy="720090"/>
          </a:xfrm>
          <a:prstGeom prst="rect">
            <a:avLst/>
          </a:prstGeom>
        </p:spPr>
      </p:pic>
      <p:pic>
        <p:nvPicPr>
          <p:cNvPr id="62" name="图片 61"/>
          <p:cNvPicPr>
            <a:picLocks noChangeAspect="1"/>
          </p:cNvPicPr>
          <p:nvPr>
            <p:custDataLst>
              <p:tags r:id="rId3"/>
            </p:custDataLst>
          </p:nvPr>
        </p:nvPicPr>
        <p:blipFill>
          <a:blip r:embed="rId11"/>
          <a:stretch>
            <a:fillRect/>
          </a:stretch>
        </p:blipFill>
        <p:spPr>
          <a:xfrm>
            <a:off x="0" y="613791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1080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613791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6" name="矩形 5"/>
          <p:cNvSpPr/>
          <p:nvPr>
            <p:custDataLst>
              <p:tags r:id="rId1"/>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5379"/>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3"/>
          <a:stretch>
            <a:fillRect/>
          </a:stretch>
        </p:blipFill>
        <p:spPr>
          <a:xfrm>
            <a:off x="11469510" y="-10800"/>
            <a:ext cx="720090" cy="720090"/>
          </a:xfrm>
          <a:prstGeom prst="rect">
            <a:avLst/>
          </a:prstGeom>
        </p:spPr>
      </p:pic>
      <p:pic>
        <p:nvPicPr>
          <p:cNvPr id="62" name="图片 61"/>
          <p:cNvPicPr>
            <a:picLocks noChangeAspect="1"/>
          </p:cNvPicPr>
          <p:nvPr>
            <p:custDataLst>
              <p:tags r:id="rId3"/>
            </p:custDataLst>
          </p:nvPr>
        </p:nvPicPr>
        <p:blipFill>
          <a:blip r:embed="rId14"/>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6" name="矩形 5"/>
          <p:cNvSpPr/>
          <p:nvPr>
            <p:custDataLst>
              <p:tags r:id="rId1"/>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0"/>
          <a:stretch>
            <a:fillRect/>
          </a:stretch>
        </p:blipFill>
        <p:spPr>
          <a:xfrm>
            <a:off x="10438461" y="5104461"/>
            <a:ext cx="1753527" cy="1753527"/>
          </a:xfrm>
          <a:prstGeom prst="rect">
            <a:avLst/>
          </a:prstGeom>
        </p:spPr>
      </p:pic>
      <p:pic>
        <p:nvPicPr>
          <p:cNvPr id="62" name="图片 61"/>
          <p:cNvPicPr>
            <a:picLocks noChangeAspect="1"/>
          </p:cNvPicPr>
          <p:nvPr>
            <p:custDataLst>
              <p:tags r:id="rId3"/>
            </p:custDataLst>
          </p:nvPr>
        </p:nvPicPr>
        <p:blipFill>
          <a:blip r:embed="rId11"/>
          <a:stretch>
            <a:fillRect/>
          </a:stretch>
        </p:blipFill>
        <p:spPr>
          <a:xfrm>
            <a:off x="0" y="-10802"/>
            <a:ext cx="1753527" cy="1753527"/>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53C7E11-5CA3-42E2-BB12-10E6957F8401}" type="datetimeFigureOut">
              <a:rPr lang="zh-CN" altLang="en-US" smtClean="0"/>
              <a:t>2020/11/13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3C7E11-5CA3-42E2-BB12-10E6957F8401}" type="datetimeFigureOut">
              <a:rPr lang="zh-CN" altLang="en-US" smtClean="0"/>
              <a:t>2020/11/13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3C7E11-5CA3-42E2-BB12-10E6957F8401}" type="datetimeFigureOut">
              <a:rPr lang="zh-CN" altLang="en-US" smtClean="0"/>
              <a:t>2020/11/13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tags" Target="../tags/tag1.xml"/><Relationship Id="rId7" Type="http://schemas.openxmlformats.org/officeDocument/2006/relationships/tags" Target="../tags/tag5.xml"/><Relationship Id="rId2"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3.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1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ags" Target="../tags/tag10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tags" Target="../tags/tag10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theme" Target="../theme/theme4.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ags" Target="../tags/tag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C7E11-5CA3-42E2-BB12-10E6957F8401}" type="datetimeFigureOut">
              <a:rPr lang="zh-CN" altLang="en-US" smtClean="0"/>
              <a:t>2020/11/13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49683-7A1C-428F-A1AB-09A0BBD3CCF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3"/>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4"/>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5"/>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5" name="页脚占位符 4"/>
          <p:cNvSpPr>
            <a:spLocks noGrp="1"/>
          </p:cNvSpPr>
          <p:nvPr>
            <p:ph type="ftr" sz="quarter" idx="3"/>
            <p:custDataLst>
              <p:tags r:id="rId6"/>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7"/>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2020/11/13</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0.xml"/><Relationship Id="rId1" Type="http://schemas.openxmlformats.org/officeDocument/2006/relationships/tags" Target="../tags/tag21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0.xml"/><Relationship Id="rId1" Type="http://schemas.openxmlformats.org/officeDocument/2006/relationships/tags" Target="../tags/tag21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0.xml"/><Relationship Id="rId1" Type="http://schemas.openxmlformats.org/officeDocument/2006/relationships/tags" Target="../tags/tag215.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218.xml"/><Relationship Id="rId7" Type="http://schemas.openxmlformats.org/officeDocument/2006/relationships/image" Target="../media/image6.png"/><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image" Target="../media/image5.png"/><Relationship Id="rId5" Type="http://schemas.openxmlformats.org/officeDocument/2006/relationships/slideLayout" Target="../slideLayouts/slideLayout36.xml"/><Relationship Id="rId4" Type="http://schemas.openxmlformats.org/officeDocument/2006/relationships/tags" Target="../tags/tag219.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22.xml"/><Relationship Id="rId7" Type="http://schemas.openxmlformats.org/officeDocument/2006/relationships/image" Target="../media/image5.png"/><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slideLayout" Target="../slideLayouts/slideLayout18.xml"/><Relationship Id="rId5" Type="http://schemas.openxmlformats.org/officeDocument/2006/relationships/tags" Target="../tags/tag224.xml"/><Relationship Id="rId4" Type="http://schemas.openxmlformats.org/officeDocument/2006/relationships/tags" Target="../tags/tag223.xml"/><Relationship Id="rId9"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0.xml"/><Relationship Id="rId1" Type="http://schemas.openxmlformats.org/officeDocument/2006/relationships/tags" Target="../tags/tag22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0.xml"/><Relationship Id="rId1" Type="http://schemas.openxmlformats.org/officeDocument/2006/relationships/tags" Target="../tags/tag226.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0.xml"/><Relationship Id="rId1" Type="http://schemas.openxmlformats.org/officeDocument/2006/relationships/tags" Target="../tags/tag22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0.xml"/><Relationship Id="rId1" Type="http://schemas.openxmlformats.org/officeDocument/2006/relationships/tags" Target="../tags/tag228.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0.xml"/><Relationship Id="rId1" Type="http://schemas.openxmlformats.org/officeDocument/2006/relationships/tags" Target="../tags/tag229.xml"/></Relationships>
</file>

<file path=ppt/slides/_rels/slide2.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image" Target="../media/image10.png"/><Relationship Id="rId5" Type="http://schemas.openxmlformats.org/officeDocument/2006/relationships/slideLayout" Target="../slideLayouts/slideLayout18.xml"/><Relationship Id="rId4" Type="http://schemas.openxmlformats.org/officeDocument/2006/relationships/tags" Target="../tags/tag19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0.xml"/><Relationship Id="rId1" Type="http://schemas.openxmlformats.org/officeDocument/2006/relationships/tags" Target="../tags/tag230.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233.xml"/><Relationship Id="rId7" Type="http://schemas.openxmlformats.org/officeDocument/2006/relationships/tags" Target="../tags/tag237.xm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tags" Target="../tags/tag236.xml"/><Relationship Id="rId11" Type="http://schemas.openxmlformats.org/officeDocument/2006/relationships/image" Target="../media/image28.jpeg"/><Relationship Id="rId5" Type="http://schemas.openxmlformats.org/officeDocument/2006/relationships/tags" Target="../tags/tag235.xml"/><Relationship Id="rId10" Type="http://schemas.openxmlformats.org/officeDocument/2006/relationships/image" Target="../media/image6.png"/><Relationship Id="rId4" Type="http://schemas.openxmlformats.org/officeDocument/2006/relationships/tags" Target="../tags/tag234.xml"/><Relationship Id="rId9" Type="http://schemas.openxmlformats.org/officeDocument/2006/relationships/image" Target="../media/image5.png"/></Relationships>
</file>

<file path=ppt/slides/_rels/slide22.xml.rels><?xml version="1.0" encoding="UTF-8" standalone="yes"?>
<Relationships xmlns="http://schemas.openxmlformats.org/package/2006/relationships"><Relationship Id="rId8" Type="http://schemas.openxmlformats.org/officeDocument/2006/relationships/tags" Target="../tags/tag245.xml"/><Relationship Id="rId13" Type="http://schemas.openxmlformats.org/officeDocument/2006/relationships/image" Target="../media/image6.png"/><Relationship Id="rId3" Type="http://schemas.openxmlformats.org/officeDocument/2006/relationships/tags" Target="../tags/tag240.xml"/><Relationship Id="rId7" Type="http://schemas.openxmlformats.org/officeDocument/2006/relationships/tags" Target="../tags/tag244.xml"/><Relationship Id="rId12" Type="http://schemas.openxmlformats.org/officeDocument/2006/relationships/image" Target="../media/image5.png"/><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tags" Target="../tags/tag243.xml"/><Relationship Id="rId11" Type="http://schemas.openxmlformats.org/officeDocument/2006/relationships/slideLayout" Target="../slideLayouts/slideLayout18.xml"/><Relationship Id="rId5" Type="http://schemas.openxmlformats.org/officeDocument/2006/relationships/tags" Target="../tags/tag242.xml"/><Relationship Id="rId10" Type="http://schemas.openxmlformats.org/officeDocument/2006/relationships/tags" Target="../tags/tag247.xml"/><Relationship Id="rId4" Type="http://schemas.openxmlformats.org/officeDocument/2006/relationships/tags" Target="../tags/tag241.xml"/><Relationship Id="rId9" Type="http://schemas.openxmlformats.org/officeDocument/2006/relationships/tags" Target="../tags/tag246.xml"/><Relationship Id="rId14"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250.xml"/><Relationship Id="rId7" Type="http://schemas.openxmlformats.org/officeDocument/2006/relationships/notesSlide" Target="../notesSlides/notesSlide2.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slideLayout" Target="../slideLayouts/slideLayout7.xml"/><Relationship Id="rId5" Type="http://schemas.openxmlformats.org/officeDocument/2006/relationships/tags" Target="../tags/tag252.xml"/><Relationship Id="rId4" Type="http://schemas.openxmlformats.org/officeDocument/2006/relationships/tags" Target="../tags/tag251.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slideLayout" Target="../slideLayouts/slideLayout10.xml"/><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tags" Target="../tags/tag206.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tags" Target="../tags/tag200.xml"/><Relationship Id="rId11" Type="http://schemas.openxmlformats.org/officeDocument/2006/relationships/tags" Target="../tags/tag205.xml"/><Relationship Id="rId5" Type="http://schemas.openxmlformats.org/officeDocument/2006/relationships/tags" Target="../tags/tag199.xml"/><Relationship Id="rId10" Type="http://schemas.openxmlformats.org/officeDocument/2006/relationships/tags" Target="../tags/tag204.xml"/><Relationship Id="rId4" Type="http://schemas.openxmlformats.org/officeDocument/2006/relationships/tags" Target="../tags/tag198.xml"/><Relationship Id="rId9" Type="http://schemas.openxmlformats.org/officeDocument/2006/relationships/tags" Target="../tags/tag20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0.xml"/><Relationship Id="rId1" Type="http://schemas.openxmlformats.org/officeDocument/2006/relationships/tags" Target="../tags/tag20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0.xml"/><Relationship Id="rId1" Type="http://schemas.openxmlformats.org/officeDocument/2006/relationships/tags" Target="../tags/tag20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0.xml"/><Relationship Id="rId1" Type="http://schemas.openxmlformats.org/officeDocument/2006/relationships/tags" Target="../tags/tag209.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0.xml"/><Relationship Id="rId1" Type="http://schemas.openxmlformats.org/officeDocument/2006/relationships/tags" Target="../tags/tag210.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tags" Target="../tags/tag21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0.xml"/><Relationship Id="rId1" Type="http://schemas.openxmlformats.org/officeDocument/2006/relationships/tags" Target="../tags/tag2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13"/>
            <p:custDataLst>
              <p:tags r:id="rId2"/>
            </p:custDataLst>
          </p:nvPr>
        </p:nvSpPr>
        <p:spPr/>
        <p:txBody>
          <a:bodyPr>
            <a:normAutofit fontScale="90000"/>
          </a:bodyPr>
          <a:lstStyle/>
          <a:p>
            <a:pPr marL="0" indent="0" algn="ctr">
              <a:lnSpc>
                <a:spcPct val="120000"/>
              </a:lnSpc>
              <a:spcBef>
                <a:spcPts val="0"/>
              </a:spcBef>
              <a:spcAft>
                <a:spcPts val="0"/>
              </a:spcAft>
              <a:buSzPct val="100000"/>
              <a:buNone/>
            </a:pPr>
            <a:r>
              <a:rPr lang="zh-CN" altLang="en-US" sz="6600" dirty="0">
                <a:sym typeface="+mn-ea"/>
              </a:rPr>
              <a:t>上海麦士&amp;予芯智能 </a:t>
            </a:r>
            <a:br>
              <a:rPr lang="zh-CN" altLang="en-US" sz="6600" dirty="0">
                <a:sym typeface="+mn-ea"/>
              </a:rPr>
            </a:br>
            <a:r>
              <a:rPr lang="zh-CN" altLang="en-US" sz="6600" dirty="0">
                <a:sym typeface="+mn-ea"/>
              </a:rPr>
              <a:t>联合开发          </a:t>
            </a:r>
          </a:p>
        </p:txBody>
      </p:sp>
    </p:spTree>
    <p:custDataLst>
      <p:tags r:id="rId1"/>
    </p:custData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141605"/>
            <a:ext cx="9308465" cy="910590"/>
          </a:xfrm>
        </p:spPr>
        <p:txBody>
          <a:bodyPr>
            <a:normAutofit/>
          </a:bodyPr>
          <a:lstStyle/>
          <a:p>
            <a:pPr indent="0" algn="l"/>
            <a:r>
              <a:rPr lang="zh-CN">
                <a:cs typeface="微软雅黑" panose="020B0503020204020204" pitchFamily="34" charset="-122"/>
                <a:sym typeface="+mn-ea"/>
              </a:rPr>
              <a:t> led2MutexThread ()和led3MutexThread()函数的实现</a:t>
            </a:r>
          </a:p>
        </p:txBody>
      </p:sp>
      <p:sp>
        <p:nvSpPr>
          <p:cNvPr id="100" name="文本框 99"/>
          <p:cNvSpPr txBox="1"/>
          <p:nvPr/>
        </p:nvSpPr>
        <p:spPr>
          <a:xfrm>
            <a:off x="137795" y="1225550"/>
            <a:ext cx="5473065" cy="5077460"/>
          </a:xfrm>
          <a:prstGeom prst="rect">
            <a:avLst/>
          </a:prstGeom>
          <a:noFill/>
          <a:ln w="9525">
            <a:noFill/>
          </a:ln>
        </p:spPr>
        <p:txBody>
          <a:bodyPr wrap="square">
            <a:spAutoFit/>
          </a:bodyPr>
          <a:lstStyle/>
          <a:p>
            <a:pPr indent="266700">
              <a:lnSpc>
                <a:spcPct val="150000"/>
              </a:lnSpc>
            </a:pPr>
            <a:r>
              <a:rPr lang="zh-CN">
                <a:latin typeface="微软雅黑" panose="020B0503020204020204" pitchFamily="34" charset="-122"/>
                <a:ea typeface="微软雅黑" panose="020B0503020204020204" pitchFamily="34" charset="-122"/>
                <a:cs typeface="微软雅黑" panose="020B0503020204020204" pitchFamily="34" charset="-122"/>
              </a:rPr>
              <a:t>接下来我们看看两个线程怎么工作的，因为这两个线程所做的事情是一样的，唯一的区别就是针对不同的LED，因此我们只解释一个就好。</a:t>
            </a:r>
          </a:p>
          <a:p>
            <a:pPr indent="266700">
              <a:lnSpc>
                <a:spcPct val="150000"/>
              </a:lnSpc>
            </a:pPr>
            <a:r>
              <a:rPr lang="zh-CN">
                <a:latin typeface="微软雅黑" panose="020B0503020204020204" pitchFamily="34" charset="-122"/>
                <a:ea typeface="微软雅黑" panose="020B0503020204020204" pitchFamily="34" charset="-122"/>
                <a:cs typeface="微软雅黑" panose="020B0503020204020204" pitchFamily="34" charset="-122"/>
              </a:rPr>
              <a:t>拿“led2MutexThread()”线程来说明。这个线程本身也不复杂，它和前面“mainMutexTest()”做的事情几乎一样，不同的地方在于“led2MutexThread()”只负责LED2的闪烁，而且闪烁间隔很短，速度比较快。当然，在进入闪烁状态前也要去获取led2Mutex互斥量，闪烁完毕后释放led2Mutex互斥量。这个工作在一个永远不退出的循环体内反复执行，因此当led2Mutex互斥量被获取后，LED2会以比较快的速度不停闪烁。</a:t>
            </a:r>
          </a:p>
        </p:txBody>
      </p:sp>
      <p:pic>
        <p:nvPicPr>
          <p:cNvPr id="126" name="图片 126"/>
          <p:cNvPicPr>
            <a:picLocks noChangeAspect="1"/>
          </p:cNvPicPr>
          <p:nvPr/>
        </p:nvPicPr>
        <p:blipFill>
          <a:blip r:embed="rId3">
            <a:clrChange>
              <a:clrFrom>
                <a:srgbClr val="FFFFFF"/>
              </a:clrFrom>
              <a:clrTo>
                <a:srgbClr val="FFFFFF">
                  <a:alpha val="0"/>
                </a:srgbClr>
              </a:clrTo>
            </a:clrChange>
          </a:blip>
          <a:stretch>
            <a:fillRect/>
          </a:stretch>
        </p:blipFill>
        <p:spPr>
          <a:xfrm>
            <a:off x="5919470" y="1052195"/>
            <a:ext cx="4404360" cy="5805805"/>
          </a:xfrm>
          <a:prstGeom prst="rect">
            <a:avLst/>
          </a:prstGeom>
          <a:ln w="12700" cmpd="sng">
            <a:solidFill>
              <a:schemeClr val="bg1">
                <a:lumMod val="65000"/>
              </a:schemeClr>
            </a:solidFill>
            <a:prstDash val="solid"/>
          </a:ln>
        </p:spPr>
      </p:pic>
    </p:spTree>
    <p:custDataLst>
      <p:tags r:id="rId1"/>
    </p:custDataLst>
  </p:cSld>
  <p:clrMapOvr>
    <a:masterClrMapping/>
  </p:clrMapOvr>
  <p:transition spd="slow" advClick="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打开MUTEX_TEST宏定义</a:t>
            </a:r>
          </a:p>
        </p:txBody>
      </p:sp>
      <p:sp>
        <p:nvSpPr>
          <p:cNvPr id="100" name="文本框 99"/>
          <p:cNvSpPr txBox="1"/>
          <p:nvPr/>
        </p:nvSpPr>
        <p:spPr>
          <a:xfrm>
            <a:off x="410210" y="1509395"/>
            <a:ext cx="10728325" cy="1337945"/>
          </a:xfrm>
          <a:prstGeom prst="rect">
            <a:avLst/>
          </a:prstGeom>
          <a:noFill/>
          <a:ln w="9525">
            <a:noFill/>
          </a:ln>
        </p:spPr>
        <p:txBody>
          <a:bodyPr wrap="square">
            <a:spAutoFit/>
          </a:bodyPr>
          <a:lstStyle/>
          <a:p>
            <a:pPr indent="266700">
              <a:lnSpc>
                <a:spcPct val="150000"/>
              </a:lnSpc>
            </a:pPr>
            <a:r>
              <a:rPr lang="zh-CN">
                <a:latin typeface="微软雅黑" panose="020B0503020204020204" pitchFamily="34" charset="-122"/>
                <a:ea typeface="微软雅黑" panose="020B0503020204020204" pitchFamily="34" charset="-122"/>
                <a:cs typeface="微软雅黑" panose="020B0503020204020204" pitchFamily="34" charset="-122"/>
              </a:rPr>
              <a:t>让我们观察一下程序运行的状态。</a:t>
            </a:r>
          </a:p>
          <a:p>
            <a:pPr indent="266700">
              <a:lnSpc>
                <a:spcPct val="150000"/>
              </a:lnSpc>
            </a:pPr>
            <a:r>
              <a:rPr lang="zh-CN">
                <a:latin typeface="微软雅黑" panose="020B0503020204020204" pitchFamily="34" charset="-122"/>
                <a:ea typeface="微软雅黑" panose="020B0503020204020204" pitchFamily="34" charset="-122"/>
                <a:cs typeface="微软雅黑" panose="020B0503020204020204" pitchFamily="34" charset="-122"/>
              </a:rPr>
              <a:t>请打开“main.c”中的“MUTEXT_TEST”宏定义，同时关闭“MSG_TEST”宏定义。</a:t>
            </a:r>
          </a:p>
          <a:p>
            <a:pPr indent="266700">
              <a:lnSpc>
                <a:spcPct val="150000"/>
              </a:lnSpc>
            </a:pPr>
            <a:r>
              <a:rPr lang="zh-CN">
                <a:latin typeface="微软雅黑" panose="020B0503020204020204" pitchFamily="34" charset="-122"/>
                <a:ea typeface="微软雅黑" panose="020B0503020204020204" pitchFamily="34" charset="-122"/>
                <a:cs typeface="微软雅黑" panose="020B0503020204020204" pitchFamily="34" charset="-122"/>
              </a:rPr>
              <a:t>编译，下载。</a:t>
            </a:r>
          </a:p>
        </p:txBody>
      </p:sp>
      <p:pic>
        <p:nvPicPr>
          <p:cNvPr id="127" name="图片 127"/>
          <p:cNvPicPr>
            <a:picLocks noChangeAspect="1"/>
          </p:cNvPicPr>
          <p:nvPr/>
        </p:nvPicPr>
        <p:blipFill>
          <a:blip r:embed="rId3">
            <a:clrChange>
              <a:clrFrom>
                <a:srgbClr val="FFFFFF"/>
              </a:clrFrom>
              <a:clrTo>
                <a:srgbClr val="FFFFFF">
                  <a:alpha val="0"/>
                </a:srgbClr>
              </a:clrTo>
            </a:clrChange>
          </a:blip>
          <a:stretch>
            <a:fillRect/>
          </a:stretch>
        </p:blipFill>
        <p:spPr>
          <a:xfrm>
            <a:off x="3006811" y="3429000"/>
            <a:ext cx="4545124" cy="1136281"/>
          </a:xfrm>
          <a:prstGeom prst="rect">
            <a:avLst/>
          </a:prstGeom>
          <a:solidFill>
            <a:schemeClr val="bg1">
              <a:lumMod val="95000"/>
            </a:schemeClr>
          </a:solidFill>
        </p:spPr>
      </p:pic>
    </p:spTree>
    <p:custDataLst>
      <p:tags r:id="rId1"/>
    </p:custDataLst>
  </p:cSld>
  <p:clrMapOvr>
    <a:masterClrMapping/>
  </p:clrMapOvr>
  <p:transition spd="slow" advClick="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互斥量测试线程执行时序图</a:t>
            </a:r>
          </a:p>
        </p:txBody>
      </p:sp>
      <p:sp>
        <p:nvSpPr>
          <p:cNvPr id="100" name="文本框 99"/>
          <p:cNvSpPr txBox="1"/>
          <p:nvPr/>
        </p:nvSpPr>
        <p:spPr>
          <a:xfrm>
            <a:off x="137795" y="1390650"/>
            <a:ext cx="4718050" cy="460375"/>
          </a:xfrm>
          <a:prstGeom prst="rect">
            <a:avLst/>
          </a:prstGeom>
          <a:noFill/>
          <a:ln w="9525">
            <a:noFill/>
          </a:ln>
        </p:spPr>
        <p:txBody>
          <a:bodyPr wrap="square">
            <a:spAutoFit/>
          </a:bodyPr>
          <a:lstStyle/>
          <a:p>
            <a:pPr indent="266700">
              <a:lnSpc>
                <a:spcPct val="150000"/>
              </a:lnSpc>
            </a:pPr>
            <a:r>
              <a:rPr lang="zh-CN" sz="1600">
                <a:latin typeface="微软雅黑" panose="020B0503020204020204" pitchFamily="34" charset="-122"/>
                <a:ea typeface="微软雅黑" panose="020B0503020204020204" pitchFamily="34" charset="-122"/>
                <a:cs typeface="微软雅黑" panose="020B0503020204020204" pitchFamily="34" charset="-122"/>
              </a:rPr>
              <a:t>我们结合这张来梳理一下流程。</a:t>
            </a:r>
          </a:p>
        </p:txBody>
      </p:sp>
      <p:pic>
        <p:nvPicPr>
          <p:cNvPr id="129" name="图片 129"/>
          <p:cNvPicPr>
            <a:picLocks noChangeAspect="1"/>
          </p:cNvPicPr>
          <p:nvPr/>
        </p:nvPicPr>
        <p:blipFill>
          <a:blip r:embed="rId3"/>
          <a:stretch>
            <a:fillRect/>
          </a:stretch>
        </p:blipFill>
        <p:spPr>
          <a:xfrm>
            <a:off x="412750" y="2081530"/>
            <a:ext cx="8759190" cy="4397375"/>
          </a:xfrm>
          <a:prstGeom prst="rect">
            <a:avLst/>
          </a:prstGeom>
          <a:ln>
            <a:solidFill>
              <a:schemeClr val="accent1"/>
            </a:solidFill>
          </a:ln>
        </p:spPr>
      </p:pic>
    </p:spTree>
    <p:custDataLst>
      <p:tags r:id="rId1"/>
    </p:custDataLst>
  </p:cSld>
  <p:clrMapOvr>
    <a:masterClrMapping/>
  </p:clrMapOvr>
  <p:transition spd="slow" advClick="0">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2" name="图片 51"/>
          <p:cNvPicPr>
            <a:picLocks noChangeAspect="1"/>
          </p:cNvPicPr>
          <p:nvPr>
            <p:custDataLst>
              <p:tags r:id="rId2"/>
            </p:custDataLst>
          </p:nvPr>
        </p:nvPicPr>
        <p:blipFill>
          <a:blip r:embed="rId6"/>
          <a:stretch>
            <a:fillRect/>
          </a:stretch>
        </p:blipFill>
        <p:spPr>
          <a:xfrm>
            <a:off x="0" y="6137910"/>
            <a:ext cx="720090" cy="720090"/>
          </a:xfrm>
          <a:prstGeom prst="rect">
            <a:avLst/>
          </a:prstGeom>
        </p:spPr>
      </p:pic>
      <p:pic>
        <p:nvPicPr>
          <p:cNvPr id="62" name="图片 61"/>
          <p:cNvPicPr>
            <a:picLocks noChangeAspect="1"/>
          </p:cNvPicPr>
          <p:nvPr>
            <p:custDataLst>
              <p:tags r:id="rId3"/>
            </p:custDataLst>
          </p:nvPr>
        </p:nvPicPr>
        <p:blipFill>
          <a:blip r:embed="rId7"/>
          <a:stretch>
            <a:fillRect/>
          </a:stretch>
        </p:blipFill>
        <p:spPr>
          <a:xfrm>
            <a:off x="11471910" y="6132531"/>
            <a:ext cx="720090" cy="720090"/>
          </a:xfrm>
          <a:prstGeom prst="rect">
            <a:avLst/>
          </a:prstGeom>
        </p:spPr>
      </p:pic>
      <p:pic>
        <p:nvPicPr>
          <p:cNvPr id="4" name="图片 3"/>
          <p:cNvPicPr>
            <a:picLocks noChangeAspect="1"/>
          </p:cNvPicPr>
          <p:nvPr>
            <p:custDataLst>
              <p:tags r:id="rId4"/>
            </p:custDataLst>
          </p:nvPr>
        </p:nvPicPr>
        <p:blipFill rotWithShape="1">
          <a:blip r:embed="rId8"/>
          <a:srcRect t="1769" b="1769"/>
          <a:stretch>
            <a:fillRect/>
          </a:stretch>
        </p:blipFill>
        <p:spPr>
          <a:xfrm>
            <a:off x="1" y="-3"/>
            <a:ext cx="12192000" cy="6858000"/>
          </a:xfrm>
          <a:custGeom>
            <a:avLst/>
            <a:gdLst/>
            <a:ahLst/>
            <a:cxnLst>
              <a:cxn ang="3">
                <a:pos x="hc" y="t"/>
              </a:cxn>
              <a:cxn ang="cd2">
                <a:pos x="l" y="vc"/>
              </a:cxn>
              <a:cxn ang="cd4">
                <a:pos x="hc" y="b"/>
              </a:cxn>
              <a:cxn ang="0">
                <a:pos x="r" y="vc"/>
              </a:cxn>
            </a:cxnLst>
            <a:rect l="l" t="t" r="r" b="b"/>
            <a:pathLst>
              <a:path w="19200" h="10800">
                <a:moveTo>
                  <a:pt x="0" y="0"/>
                </a:moveTo>
                <a:lnTo>
                  <a:pt x="19200" y="0"/>
                </a:lnTo>
                <a:lnTo>
                  <a:pt x="19200" y="10800"/>
                </a:lnTo>
                <a:lnTo>
                  <a:pt x="0" y="10800"/>
                </a:lnTo>
                <a:lnTo>
                  <a:pt x="0" y="0"/>
                </a:lnTo>
                <a:close/>
              </a:path>
            </a:pathLst>
          </a:custGeom>
        </p:spPr>
      </p:pic>
    </p:spTree>
    <p:custDataLst>
      <p:tags r:id="rId1"/>
    </p:custData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2" name="图片 51"/>
          <p:cNvPicPr>
            <a:picLocks noChangeAspect="1"/>
          </p:cNvPicPr>
          <p:nvPr>
            <p:custDataLst>
              <p:tags r:id="rId2"/>
            </p:custDataLst>
          </p:nvPr>
        </p:nvPicPr>
        <p:blipFill>
          <a:blip r:embed="rId7"/>
          <a:stretch>
            <a:fillRect/>
          </a:stretch>
        </p:blipFill>
        <p:spPr>
          <a:xfrm>
            <a:off x="0" y="6137910"/>
            <a:ext cx="720090" cy="720090"/>
          </a:xfrm>
          <a:prstGeom prst="rect">
            <a:avLst/>
          </a:prstGeom>
        </p:spPr>
      </p:pic>
      <p:pic>
        <p:nvPicPr>
          <p:cNvPr id="62" name="图片 61"/>
          <p:cNvPicPr>
            <a:picLocks noChangeAspect="1"/>
          </p:cNvPicPr>
          <p:nvPr>
            <p:custDataLst>
              <p:tags r:id="rId3"/>
            </p:custDataLst>
          </p:nvPr>
        </p:nvPicPr>
        <p:blipFill>
          <a:blip r:embed="rId8"/>
          <a:stretch>
            <a:fillRect/>
          </a:stretch>
        </p:blipFill>
        <p:spPr>
          <a:xfrm>
            <a:off x="11471910" y="6132531"/>
            <a:ext cx="720090" cy="720090"/>
          </a:xfrm>
          <a:prstGeom prst="rect">
            <a:avLst/>
          </a:prstGeom>
        </p:spPr>
      </p:pic>
      <p:pic>
        <p:nvPicPr>
          <p:cNvPr id="4" name="图片 3" descr="D:\meihua_service_cache\jpg/5614981d2b1f3075a1ae0488ec85d0ca.jpg5614981d2b1f3075a1ae0488ec85d0ca"/>
          <p:cNvPicPr>
            <a:picLocks noChangeAspect="1"/>
          </p:cNvPicPr>
          <p:nvPr>
            <p:custDataLst>
              <p:tags r:id="rId4"/>
            </p:custDataLst>
          </p:nvPr>
        </p:nvPicPr>
        <p:blipFill rotWithShape="1">
          <a:blip r:embed="rId9"/>
          <a:srcRect b="43020"/>
          <a:stretch>
            <a:fillRect/>
          </a:stretch>
        </p:blipFill>
        <p:spPr>
          <a:xfrm>
            <a:off x="152356" y="162560"/>
            <a:ext cx="11887289" cy="3810025"/>
          </a:xfrm>
          <a:custGeom>
            <a:avLst/>
            <a:gdLst/>
            <a:ahLst/>
            <a:cxnLst>
              <a:cxn ang="3">
                <a:pos x="hc" y="t"/>
              </a:cxn>
              <a:cxn ang="cd2">
                <a:pos x="l" y="vc"/>
              </a:cxn>
              <a:cxn ang="cd4">
                <a:pos x="hc" y="b"/>
              </a:cxn>
              <a:cxn ang="0">
                <a:pos x="r" y="vc"/>
              </a:cxn>
            </a:cxnLst>
            <a:rect l="l" t="t" r="r" b="b"/>
            <a:pathLst>
              <a:path w="18720" h="6000">
                <a:moveTo>
                  <a:pt x="0" y="0"/>
                </a:moveTo>
                <a:lnTo>
                  <a:pt x="18720" y="0"/>
                </a:lnTo>
                <a:lnTo>
                  <a:pt x="18720" y="6000"/>
                </a:lnTo>
                <a:lnTo>
                  <a:pt x="0" y="6000"/>
                </a:lnTo>
                <a:lnTo>
                  <a:pt x="0" y="0"/>
                </a:lnTo>
                <a:close/>
              </a:path>
            </a:pathLst>
          </a:custGeom>
        </p:spPr>
      </p:pic>
      <p:sp>
        <p:nvSpPr>
          <p:cNvPr id="11" name="Title 6"/>
          <p:cNvSpPr txBox="1"/>
          <p:nvPr>
            <p:custDataLst>
              <p:tags r:id="rId5"/>
            </p:custDataLst>
          </p:nvPr>
        </p:nvSpPr>
        <p:spPr>
          <a:xfrm>
            <a:off x="609600" y="4267200"/>
            <a:ext cx="10972800" cy="1283335"/>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ctr" fontAlgn="auto">
              <a:lnSpc>
                <a:spcPct val="120000"/>
              </a:lnSpc>
              <a:spcBef>
                <a:spcPts val="0"/>
              </a:spcBef>
              <a:spcAft>
                <a:spcPts val="800"/>
              </a:spcAft>
              <a:buSzPct val="100000"/>
              <a:buNone/>
            </a:pPr>
            <a:r>
              <a:rPr sz="24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提个问题，在我们这个场景中，貌似用全局变量也能实现噢？</a:t>
            </a:r>
          </a:p>
          <a:p>
            <a:pPr marL="0" lvl="0" indent="0" algn="ctr" fontAlgn="auto">
              <a:lnSpc>
                <a:spcPct val="120000"/>
              </a:lnSpc>
              <a:spcBef>
                <a:spcPts val="0"/>
              </a:spcBef>
              <a:spcAft>
                <a:spcPts val="800"/>
              </a:spcAft>
              <a:buSzPct val="100000"/>
              <a:buNone/>
            </a:pPr>
            <a:r>
              <a:rPr sz="24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答案当然是否定的，请自己想一下为何不可能。</a:t>
            </a:r>
          </a:p>
        </p:txBody>
      </p:sp>
    </p:spTree>
    <p:custDataLst>
      <p:tags r:id="rId1"/>
    </p:custData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t>2.6.1.2 消息队列和邮箱测试</a:t>
            </a:r>
          </a:p>
        </p:txBody>
      </p:sp>
      <p:sp>
        <p:nvSpPr>
          <p:cNvPr id="5" name="文本框 4"/>
          <p:cNvSpPr txBox="1"/>
          <p:nvPr/>
        </p:nvSpPr>
        <p:spPr>
          <a:xfrm>
            <a:off x="5165090" y="6271895"/>
            <a:ext cx="5080000" cy="368300"/>
          </a:xfrm>
          <a:prstGeom prst="rect">
            <a:avLst/>
          </a:prstGeom>
          <a:noFill/>
          <a:ln w="9525">
            <a:noFill/>
          </a:ln>
        </p:spPr>
        <p:txBody>
          <a:bodyPr wrap="square">
            <a:spAutoFit/>
          </a:bodyPr>
          <a:lstStyle/>
          <a:p>
            <a:pPr indent="0" algn="ctr"/>
            <a:r>
              <a:rPr lang="zh-CN" b="0">
                <a:latin typeface="微软雅黑" panose="020B0503020204020204" pitchFamily="34" charset="-122"/>
                <a:ea typeface="微软雅黑" panose="020B0503020204020204" pitchFamily="34" charset="-122"/>
                <a:cs typeface="微软雅黑" panose="020B0503020204020204" pitchFamily="34" charset="-122"/>
              </a:rPr>
              <a:t>图：msgTest.c文件开头的全局性定义</a:t>
            </a:r>
          </a:p>
        </p:txBody>
      </p:sp>
      <p:sp>
        <p:nvSpPr>
          <p:cNvPr id="100" name="文本框 99"/>
          <p:cNvSpPr txBox="1"/>
          <p:nvPr/>
        </p:nvSpPr>
        <p:spPr>
          <a:xfrm>
            <a:off x="206375" y="1501775"/>
            <a:ext cx="4676140" cy="3782895"/>
          </a:xfrm>
          <a:prstGeom prst="rect">
            <a:avLst/>
          </a:prstGeom>
          <a:noFill/>
          <a:ln w="9525">
            <a:noFill/>
          </a:ln>
        </p:spPr>
        <p:txBody>
          <a:bodyPr wrap="square">
            <a:spAutoFit/>
          </a:bodyPr>
          <a:lstStyle/>
          <a:p>
            <a:pPr indent="266700" algn="l">
              <a:lnSpc>
                <a:spcPct val="150000"/>
              </a:lnSpc>
              <a:buClrTx/>
              <a:buSzTx/>
              <a:buNone/>
            </a:pPr>
            <a:r>
              <a:rPr lang="zh-CN" sz="1800" b="0" dirty="0">
                <a:latin typeface="微软雅黑" panose="020B0503020204020204" pitchFamily="34" charset="-122"/>
                <a:ea typeface="微软雅黑" panose="020B0503020204020204" pitchFamily="34" charset="-122"/>
                <a:cs typeface="微软雅黑" panose="020B0503020204020204" pitchFamily="34" charset="-122"/>
              </a:rPr>
              <a:t>先要设计一个场景。这次我们让主线程给两个LED线程发送消息，让两个LED线程根据消息的内容去开</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关相应</a:t>
            </a:r>
            <a:r>
              <a:rPr lang="zh-CN" sz="1800" b="0" dirty="0">
                <a:latin typeface="微软雅黑" panose="020B0503020204020204" pitchFamily="34" charset="-122"/>
                <a:ea typeface="微软雅黑" panose="020B0503020204020204" pitchFamily="34" charset="-122"/>
                <a:cs typeface="微软雅黑" panose="020B0503020204020204" pitchFamily="34" charset="-122"/>
              </a:rPr>
              <a:t>的LED。同时，我们使用邮箱机制让LED线程收到消息后发送一个邮件给主线程应答。和前面一样我们把代码集中到</a:t>
            </a:r>
            <a:r>
              <a:rPr lang="zh-CN" sz="1800" b="1" dirty="0">
                <a:latin typeface="微软雅黑" panose="020B0503020204020204" pitchFamily="34" charset="-122"/>
                <a:ea typeface="微软雅黑" panose="020B0503020204020204" pitchFamily="34" charset="-122"/>
                <a:cs typeface="微软雅黑" panose="020B0503020204020204" pitchFamily="34" charset="-122"/>
              </a:rPr>
              <a:t>“msgTest.c”</a:t>
            </a:r>
            <a:r>
              <a:rPr lang="zh-CN" sz="1800" b="0" dirty="0">
                <a:latin typeface="微软雅黑" panose="020B0503020204020204" pitchFamily="34" charset="-122"/>
                <a:ea typeface="微软雅黑" panose="020B0503020204020204" pitchFamily="34" charset="-122"/>
                <a:cs typeface="微软雅黑" panose="020B0503020204020204" pitchFamily="34" charset="-122"/>
              </a:rPr>
              <a:t>文件中。</a:t>
            </a:r>
          </a:p>
          <a:p>
            <a:pPr indent="266700" algn="l">
              <a:lnSpc>
                <a:spcPct val="150000"/>
              </a:lnSpc>
              <a:buClrTx/>
              <a:buSzTx/>
              <a:buNone/>
            </a:pPr>
            <a:r>
              <a:rPr lang="zh-CN" sz="1800" b="0" dirty="0">
                <a:latin typeface="微软雅黑" panose="020B0503020204020204" pitchFamily="34" charset="-122"/>
                <a:ea typeface="微软雅黑" panose="020B0503020204020204" pitchFamily="34" charset="-122"/>
                <a:cs typeface="微软雅黑" panose="020B0503020204020204" pitchFamily="34" charset="-122"/>
              </a:rPr>
              <a:t>为了实现以上目标，首先需要考虑一下全局性的定义。访问</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消息</a:t>
            </a:r>
            <a:r>
              <a:rPr lang="zh-CN" sz="1800" b="0" dirty="0">
                <a:latin typeface="微软雅黑" panose="020B0503020204020204" pitchFamily="34" charset="-122"/>
                <a:ea typeface="微软雅黑" panose="020B0503020204020204" pitchFamily="34" charset="-122"/>
                <a:cs typeface="微软雅黑" panose="020B0503020204020204" pitchFamily="34" charset="-122"/>
              </a:rPr>
              <a:t>需要通过所谓“句柄”的方式，其实就是一个指向</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消息</a:t>
            </a:r>
            <a:r>
              <a:rPr lang="zh-CN" sz="1800" b="0" dirty="0">
                <a:latin typeface="微软雅黑" panose="020B0503020204020204" pitchFamily="34" charset="-122"/>
                <a:ea typeface="微软雅黑" panose="020B0503020204020204" pitchFamily="34" charset="-122"/>
                <a:cs typeface="微软雅黑" panose="020B0503020204020204" pitchFamily="34" charset="-122"/>
              </a:rPr>
              <a:t>的一个指针。</a:t>
            </a:r>
            <a:endParaRPr 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30" name="图片 130"/>
          <p:cNvPicPr>
            <a:picLocks noChangeAspect="1"/>
          </p:cNvPicPr>
          <p:nvPr/>
        </p:nvPicPr>
        <p:blipFill>
          <a:blip r:embed="rId3">
            <a:clrChange>
              <a:clrFrom>
                <a:srgbClr val="FFFFFF"/>
              </a:clrFrom>
              <a:clrTo>
                <a:srgbClr val="FFFFFF">
                  <a:alpha val="0"/>
                </a:srgbClr>
              </a:clrTo>
            </a:clrChange>
          </a:blip>
          <a:stretch>
            <a:fillRect/>
          </a:stretch>
        </p:blipFill>
        <p:spPr>
          <a:xfrm>
            <a:off x="5005070" y="1151890"/>
            <a:ext cx="5400040" cy="4945380"/>
          </a:xfrm>
          <a:prstGeom prst="rect">
            <a:avLst/>
          </a:prstGeom>
          <a:ln w="12700" cmpd="sng">
            <a:solidFill>
              <a:schemeClr val="bg1">
                <a:lumMod val="65000"/>
              </a:schemeClr>
            </a:solidFill>
            <a:prstDash val="solid"/>
          </a:ln>
        </p:spPr>
      </p:pic>
    </p:spTree>
    <p:custDataLst>
      <p:tags r:id="rId1"/>
    </p:custDataLst>
  </p:cSld>
  <p:clrMapOvr>
    <a:masterClrMapping/>
  </p:clrMapOvr>
  <p:transition spd="slow" advClick="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t>2.6.1.2 消息队列和邮箱测试</a:t>
            </a:r>
          </a:p>
        </p:txBody>
      </p:sp>
      <p:sp>
        <p:nvSpPr>
          <p:cNvPr id="5" name="文本框 4"/>
          <p:cNvSpPr txBox="1"/>
          <p:nvPr/>
        </p:nvSpPr>
        <p:spPr>
          <a:xfrm>
            <a:off x="4532458" y="6260791"/>
            <a:ext cx="5080000" cy="368300"/>
          </a:xfrm>
          <a:prstGeom prst="rect">
            <a:avLst/>
          </a:prstGeom>
          <a:noFill/>
          <a:ln w="9525">
            <a:noFill/>
          </a:ln>
        </p:spPr>
        <p:txBody>
          <a:bodyPr wrap="square">
            <a:spAutoFit/>
          </a:bodyPr>
          <a:lstStyle/>
          <a:p>
            <a:pPr indent="0" algn="ctr"/>
            <a:r>
              <a:rPr lang="zh-CN" b="0" dirty="0">
                <a:latin typeface="微软雅黑" panose="020B0503020204020204" pitchFamily="34" charset="-122"/>
                <a:ea typeface="微软雅黑" panose="020B0503020204020204" pitchFamily="34" charset="-122"/>
                <a:cs typeface="微软雅黑" panose="020B0503020204020204" pitchFamily="34" charset="-122"/>
              </a:rPr>
              <a:t>图：消息队列示意图</a:t>
            </a:r>
          </a:p>
        </p:txBody>
      </p:sp>
      <p:sp>
        <p:nvSpPr>
          <p:cNvPr id="100" name="文本框 99"/>
          <p:cNvSpPr txBox="1"/>
          <p:nvPr/>
        </p:nvSpPr>
        <p:spPr>
          <a:xfrm>
            <a:off x="354656" y="1225550"/>
            <a:ext cx="10645140" cy="2117887"/>
          </a:xfrm>
          <a:prstGeom prst="rect">
            <a:avLst/>
          </a:prstGeom>
          <a:noFill/>
          <a:ln w="9525">
            <a:noFill/>
          </a:ln>
        </p:spPr>
        <p:txBody>
          <a:bodyPr wrap="square">
            <a:spAutoFit/>
          </a:bodyPr>
          <a:lstStyle/>
          <a:p>
            <a:pPr indent="266700" algn="l">
              <a:lnSpc>
                <a:spcPct val="150000"/>
              </a:lnSpc>
              <a:buClrTx/>
              <a:buSzTx/>
              <a:buNone/>
            </a:pPr>
            <a:r>
              <a:rPr lang="zh-CN" sz="1800" dirty="0">
                <a:latin typeface="微软雅黑" panose="020B0503020204020204" pitchFamily="34" charset="-122"/>
                <a:ea typeface="微软雅黑" panose="020B0503020204020204" pitchFamily="34" charset="-122"/>
                <a:cs typeface="微软雅黑" panose="020B0503020204020204" pitchFamily="34" charset="-122"/>
              </a:rPr>
              <a:t>在继续看代码前，我对消息机制再多说几句。我们很容易认为，从A线程发一个消息给B线程，无非就是OS把这个消息从A拷贝到B。</a:t>
            </a:r>
            <a:r>
              <a:rPr lang="zh-CN" altLang="zh-CN" dirty="0">
                <a:latin typeface="微软雅黑" panose="020B0503020204020204" pitchFamily="34" charset="-122"/>
                <a:ea typeface="微软雅黑" panose="020B0503020204020204" pitchFamily="34" charset="-122"/>
              </a:rPr>
              <a:t>事实上，来自线程</a:t>
            </a:r>
            <a:r>
              <a:rPr lang="en-US" altLang="zh-CN"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rPr>
              <a:t>的所有消息，都会被</a:t>
            </a:r>
            <a:r>
              <a:rPr lang="en-US" altLang="zh-CN" dirty="0">
                <a:latin typeface="微软雅黑" panose="020B0503020204020204" pitchFamily="34" charset="-122"/>
                <a:ea typeface="微软雅黑" panose="020B0503020204020204" pitchFamily="34" charset="-122"/>
              </a:rPr>
              <a:t>OS</a:t>
            </a:r>
            <a:r>
              <a:rPr lang="zh-CN" altLang="zh-CN" dirty="0">
                <a:latin typeface="微软雅黑" panose="020B0503020204020204" pitchFamily="34" charset="-122"/>
                <a:ea typeface="微软雅黑" panose="020B0503020204020204" pitchFamily="34" charset="-122"/>
              </a:rPr>
              <a:t>放到一个队列中，当然这个队列也是需要在使用前创建的。根据发送消息时输入的那个消息队列“句柄”来决定数据被保存到哪个队列中。而线程</a:t>
            </a:r>
            <a:r>
              <a:rPr lang="en-US" altLang="zh-CN" dirty="0">
                <a:latin typeface="微软雅黑" panose="020B0503020204020204" pitchFamily="34" charset="-122"/>
                <a:ea typeface="微软雅黑" panose="020B0503020204020204" pitchFamily="34" charset="-122"/>
              </a:rPr>
              <a:t>B</a:t>
            </a:r>
            <a:r>
              <a:rPr lang="zh-CN" altLang="zh-CN" dirty="0">
                <a:latin typeface="微软雅黑" panose="020B0503020204020204" pitchFamily="34" charset="-122"/>
                <a:ea typeface="微软雅黑" panose="020B0503020204020204" pitchFamily="34" charset="-122"/>
              </a:rPr>
              <a:t>读取数据的时候</a:t>
            </a:r>
            <a:r>
              <a:rPr lang="en-US" altLang="zh-CN" dirty="0">
                <a:latin typeface="微软雅黑" panose="020B0503020204020204" pitchFamily="34" charset="-122"/>
                <a:ea typeface="微软雅黑" panose="020B0503020204020204" pitchFamily="34" charset="-122"/>
              </a:rPr>
              <a:t>OS</a:t>
            </a:r>
            <a:r>
              <a:rPr lang="zh-CN" altLang="zh-CN" dirty="0">
                <a:latin typeface="微软雅黑" panose="020B0503020204020204" pitchFamily="34" charset="-122"/>
                <a:ea typeface="微软雅黑" panose="020B0503020204020204" pitchFamily="34" charset="-122"/>
              </a:rPr>
              <a:t>把队列中最早的数据</a:t>
            </a:r>
            <a:r>
              <a:rPr lang="en-US" altLang="zh-CN" dirty="0">
                <a:latin typeface="微软雅黑" panose="020B0503020204020204" pitchFamily="34" charset="-122"/>
                <a:ea typeface="微软雅黑" panose="020B0503020204020204" pitchFamily="34" charset="-122"/>
              </a:rPr>
              <a:t>copy</a:t>
            </a:r>
            <a:r>
              <a:rPr lang="zh-CN" altLang="zh-CN" dirty="0">
                <a:latin typeface="微软雅黑" panose="020B0503020204020204" pitchFamily="34" charset="-122"/>
                <a:ea typeface="微软雅黑" panose="020B0503020204020204" pitchFamily="34" charset="-122"/>
              </a:rPr>
              <a:t>给线程</a:t>
            </a:r>
            <a:r>
              <a:rPr lang="en-US" altLang="zh-CN" dirty="0">
                <a:latin typeface="微软雅黑" panose="020B0503020204020204" pitchFamily="34" charset="-122"/>
                <a:ea typeface="微软雅黑" panose="020B0503020204020204" pitchFamily="34" charset="-122"/>
              </a:rPr>
              <a:t>B</a:t>
            </a:r>
            <a:r>
              <a:rPr lang="zh-CN" altLang="zh-CN" dirty="0">
                <a:latin typeface="微软雅黑" panose="020B0503020204020204" pitchFamily="34" charset="-122"/>
                <a:ea typeface="微软雅黑" panose="020B0503020204020204" pitchFamily="34" charset="-122"/>
              </a:rPr>
              <a:t>，类似于一个</a:t>
            </a:r>
            <a:r>
              <a:rPr lang="en-US" altLang="zh-CN" dirty="0">
                <a:latin typeface="微软雅黑" panose="020B0503020204020204" pitchFamily="34" charset="-122"/>
                <a:ea typeface="微软雅黑" panose="020B0503020204020204" pitchFamily="34" charset="-122"/>
              </a:rPr>
              <a:t>FIFO</a:t>
            </a:r>
            <a:r>
              <a:rPr lang="zh-CN" altLang="zh-CN" dirty="0">
                <a:latin typeface="微软雅黑" panose="020B0503020204020204" pitchFamily="34" charset="-122"/>
                <a:ea typeface="微软雅黑" panose="020B0503020204020204" pitchFamily="34" charset="-122"/>
              </a:rPr>
              <a:t>。所以，我们有时候会把消息和消息队列混着说。</a:t>
            </a:r>
            <a:endParaRPr lang="zh-CN" altLang="en-US" dirty="0">
              <a:latin typeface="微软雅黑" panose="020B0503020204020204" pitchFamily="34" charset="-122"/>
              <a:ea typeface="微软雅黑" panose="020B0503020204020204" pitchFamily="34" charset="-122"/>
            </a:endParaRPr>
          </a:p>
        </p:txBody>
      </p:sp>
      <p:pic>
        <p:nvPicPr>
          <p:cNvPr id="133" name="图片 133"/>
          <p:cNvPicPr>
            <a:picLocks noChangeAspect="1"/>
          </p:cNvPicPr>
          <p:nvPr/>
        </p:nvPicPr>
        <p:blipFill>
          <a:blip r:embed="rId3">
            <a:clrChange>
              <a:clrFrom>
                <a:srgbClr val="FFFFFF"/>
              </a:clrFrom>
              <a:clrTo>
                <a:srgbClr val="FFFFFF">
                  <a:alpha val="0"/>
                </a:srgbClr>
              </a:clrTo>
            </a:clrChange>
          </a:blip>
          <a:stretch>
            <a:fillRect/>
          </a:stretch>
        </p:blipFill>
        <p:spPr>
          <a:xfrm>
            <a:off x="4287237" y="3106283"/>
            <a:ext cx="6108065" cy="3072130"/>
          </a:xfrm>
          <a:prstGeom prst="rect">
            <a:avLst/>
          </a:prstGeom>
          <a:ln>
            <a:solidFill>
              <a:schemeClr val="bg1">
                <a:lumMod val="65000"/>
              </a:schemeClr>
            </a:solidFill>
          </a:ln>
        </p:spPr>
      </p:pic>
    </p:spTree>
    <p:custDataLst>
      <p:tags r:id="rId1"/>
    </p:custDataLst>
  </p:cSld>
  <p:clrMapOvr>
    <a:masterClrMapping/>
  </p:clrMapOvr>
  <p:transition spd="slow" advClick="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t>msgThreadCreate()函数实现</a:t>
            </a:r>
          </a:p>
        </p:txBody>
      </p:sp>
      <p:sp>
        <p:nvSpPr>
          <p:cNvPr id="100" name="文本框 99"/>
          <p:cNvSpPr txBox="1"/>
          <p:nvPr/>
        </p:nvSpPr>
        <p:spPr>
          <a:xfrm>
            <a:off x="227965" y="1225550"/>
            <a:ext cx="10645140" cy="506730"/>
          </a:xfrm>
          <a:prstGeom prst="rect">
            <a:avLst/>
          </a:prstGeom>
          <a:noFill/>
          <a:ln w="9525">
            <a:noFill/>
          </a:ln>
        </p:spPr>
        <p:txBody>
          <a:bodyPr wrap="square">
            <a:spAutoFit/>
          </a:bodyPr>
          <a:lstStyle/>
          <a:p>
            <a:pPr indent="266700" algn="l">
              <a:lnSpc>
                <a:spcPct val="150000"/>
              </a:lnSpc>
              <a:buClrTx/>
              <a:buSzTx/>
              <a:buNone/>
            </a:pPr>
            <a:r>
              <a:rPr lang="zh-CN" sz="1800">
                <a:latin typeface="微软雅黑" panose="020B0503020204020204" pitchFamily="34" charset="-122"/>
                <a:ea typeface="微软雅黑" panose="020B0503020204020204" pitchFamily="34" charset="-122"/>
                <a:cs typeface="微软雅黑" panose="020B0503020204020204" pitchFamily="34" charset="-122"/>
              </a:rPr>
              <a:t>接下来我们继续看代码，还是从创建线程、消息以及邮箱的函数“msgThreadCreate()”看起。</a:t>
            </a:r>
          </a:p>
        </p:txBody>
      </p:sp>
      <p:pic>
        <p:nvPicPr>
          <p:cNvPr id="132" name="图片 132"/>
          <p:cNvPicPr>
            <a:picLocks noChangeAspect="1"/>
          </p:cNvPicPr>
          <p:nvPr/>
        </p:nvPicPr>
        <p:blipFill>
          <a:blip r:embed="rId3">
            <a:clrChange>
              <a:clrFrom>
                <a:srgbClr val="FFFFFF"/>
              </a:clrFrom>
              <a:clrTo>
                <a:srgbClr val="FFFFFF">
                  <a:alpha val="0"/>
                </a:srgbClr>
              </a:clrTo>
            </a:clrChange>
          </a:blip>
          <a:stretch>
            <a:fillRect/>
          </a:stretch>
        </p:blipFill>
        <p:spPr>
          <a:xfrm>
            <a:off x="621665" y="1824990"/>
            <a:ext cx="6670675" cy="4834890"/>
          </a:xfrm>
          <a:prstGeom prst="rect">
            <a:avLst/>
          </a:prstGeom>
          <a:ln>
            <a:solidFill>
              <a:schemeClr val="bg1">
                <a:lumMod val="65000"/>
              </a:schemeClr>
            </a:solidFill>
          </a:ln>
        </p:spPr>
      </p:pic>
    </p:spTree>
    <p:custDataLst>
      <p:tags r:id="rId1"/>
    </p:custDataLst>
  </p:cSld>
  <p:clrMapOvr>
    <a:masterClrMapping/>
  </p:clrMapOvr>
  <p:transition spd="slow" advClick="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196330" y="1647190"/>
            <a:ext cx="5028565" cy="2861310"/>
          </a:xfrm>
          <a:prstGeom prst="rect">
            <a:avLst/>
          </a:prstGeom>
          <a:noFill/>
          <a:ln w="9525">
            <a:noFill/>
          </a:ln>
        </p:spPr>
        <p:txBody>
          <a:bodyPr wrap="square">
            <a:spAutoFit/>
          </a:bodyPr>
          <a:lstStyle/>
          <a:p>
            <a:pPr indent="266700" algn="l">
              <a:lnSpc>
                <a:spcPct val="200000"/>
              </a:lnSpc>
              <a:buClrTx/>
              <a:buSzTx/>
              <a:buNone/>
            </a:pPr>
            <a:r>
              <a:rPr lang="zh-CN" sz="1800">
                <a:latin typeface="微软雅黑" panose="020B0503020204020204" pitchFamily="34" charset="-122"/>
                <a:ea typeface="微软雅黑" panose="020B0503020204020204" pitchFamily="34" charset="-122"/>
                <a:cs typeface="微软雅黑" panose="020B0503020204020204" pitchFamily="34" charset="-122"/>
              </a:rPr>
              <a:t>该函数就是调用了一堆OS提供的API函数来创建相应的消息、邮箱以及线程。线程创建完毕后就直接运行了。所以，所有线程需要的对象都要先创建好。和前面的例子一样，主线程在循环体内会不断调用“mainMsgTest()”函数。</a:t>
            </a:r>
          </a:p>
        </p:txBody>
      </p:sp>
      <p:pic>
        <p:nvPicPr>
          <p:cNvPr id="134" name="图片 134"/>
          <p:cNvPicPr>
            <a:picLocks noChangeAspect="1"/>
          </p:cNvPicPr>
          <p:nvPr/>
        </p:nvPicPr>
        <p:blipFill>
          <a:blip r:embed="rId3">
            <a:clrChange>
              <a:clrFrom>
                <a:srgbClr val="FFFFFF"/>
              </a:clrFrom>
              <a:clrTo>
                <a:srgbClr val="FFFFFF">
                  <a:alpha val="0"/>
                </a:srgbClr>
              </a:clrTo>
            </a:clrChange>
          </a:blip>
          <a:stretch>
            <a:fillRect/>
          </a:stretch>
        </p:blipFill>
        <p:spPr>
          <a:xfrm>
            <a:off x="81280" y="0"/>
            <a:ext cx="5809615" cy="6806565"/>
          </a:xfrm>
          <a:prstGeom prst="rect">
            <a:avLst/>
          </a:prstGeom>
          <a:ln>
            <a:solidFill>
              <a:schemeClr val="bg1">
                <a:lumMod val="65000"/>
              </a:schemeClr>
            </a:solidFill>
          </a:ln>
        </p:spPr>
      </p:pic>
    </p:spTree>
    <p:custDataLst>
      <p:tags r:id="rId1"/>
    </p:custDataLst>
  </p:cSld>
  <p:clrMapOvr>
    <a:masterClrMapping/>
  </p:clrMapOvr>
  <p:transition spd="slow" advClick="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t>LED2线程的实现</a:t>
            </a:r>
          </a:p>
        </p:txBody>
      </p:sp>
      <p:sp>
        <p:nvSpPr>
          <p:cNvPr id="100" name="文本框 99"/>
          <p:cNvSpPr txBox="1"/>
          <p:nvPr/>
        </p:nvSpPr>
        <p:spPr>
          <a:xfrm>
            <a:off x="6749415" y="2305685"/>
            <a:ext cx="4339590" cy="922020"/>
          </a:xfrm>
          <a:prstGeom prst="rect">
            <a:avLst/>
          </a:prstGeom>
          <a:noFill/>
          <a:ln w="9525">
            <a:noFill/>
          </a:ln>
        </p:spPr>
        <p:txBody>
          <a:bodyPr wrap="square">
            <a:spAutoFit/>
          </a:bodyPr>
          <a:lstStyle/>
          <a:p>
            <a:pPr indent="266700" algn="l">
              <a:lnSpc>
                <a:spcPct val="150000"/>
              </a:lnSpc>
              <a:buClrTx/>
              <a:buSzTx/>
              <a:buNone/>
            </a:pPr>
            <a:r>
              <a:rPr lang="zh-CN" sz="1800">
                <a:latin typeface="微软雅黑" panose="020B0503020204020204" pitchFamily="34" charset="-122"/>
                <a:ea typeface="微软雅黑" panose="020B0503020204020204" pitchFamily="34" charset="-122"/>
                <a:cs typeface="微软雅黑" panose="020B0503020204020204" pitchFamily="34" charset="-122"/>
              </a:rPr>
              <a:t>接下来我看一下两个LED线程的处理过程，因为处理方式一样，我们就讲解一个。</a:t>
            </a:r>
          </a:p>
        </p:txBody>
      </p:sp>
      <p:pic>
        <p:nvPicPr>
          <p:cNvPr id="136" name="图片 136"/>
          <p:cNvPicPr>
            <a:picLocks noChangeAspect="1"/>
          </p:cNvPicPr>
          <p:nvPr/>
        </p:nvPicPr>
        <p:blipFill>
          <a:blip r:embed="rId3">
            <a:clrChange>
              <a:clrFrom>
                <a:srgbClr val="FFFFFF"/>
              </a:clrFrom>
              <a:clrTo>
                <a:srgbClr val="FFFFFF">
                  <a:alpha val="0"/>
                </a:srgbClr>
              </a:clrTo>
            </a:clrChange>
          </a:blip>
          <a:stretch>
            <a:fillRect/>
          </a:stretch>
        </p:blipFill>
        <p:spPr>
          <a:xfrm>
            <a:off x="253365" y="1128395"/>
            <a:ext cx="6412230" cy="5526405"/>
          </a:xfrm>
          <a:prstGeom prst="rect">
            <a:avLst/>
          </a:prstGeom>
          <a:ln>
            <a:solidFill>
              <a:schemeClr val="bg1">
                <a:lumMod val="65000"/>
              </a:schemeClr>
            </a:solidFill>
          </a:ln>
        </p:spPr>
      </p:pic>
    </p:spTree>
    <p:custDataLst>
      <p:tags r:id="rId1"/>
    </p:custDataLst>
  </p:cSld>
  <p:clrMapOvr>
    <a:masterClrMapping/>
  </p:clrMapOvr>
  <p:transition spd="slow" advClick="0">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10668085" y="609600"/>
            <a:ext cx="1524012" cy="563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3"/>
            </p:custDataLst>
          </p:nvPr>
        </p:nvPicPr>
        <p:blipFill rotWithShape="1">
          <a:blip r:embed="rId6"/>
          <a:srcRect l="5644" r="5644"/>
          <a:stretch>
            <a:fillRect/>
          </a:stretch>
        </p:blipFill>
        <p:spPr>
          <a:xfrm>
            <a:off x="0" y="609600"/>
            <a:ext cx="10515674" cy="5638800"/>
          </a:xfrm>
          <a:custGeom>
            <a:avLst/>
            <a:gdLst/>
            <a:ahLst/>
            <a:cxnLst>
              <a:cxn ang="3">
                <a:pos x="hc" y="t"/>
              </a:cxn>
              <a:cxn ang="cd2">
                <a:pos x="l" y="vc"/>
              </a:cxn>
              <a:cxn ang="cd4">
                <a:pos x="hc" y="b"/>
              </a:cxn>
              <a:cxn ang="0">
                <a:pos x="r" y="vc"/>
              </a:cxn>
            </a:cxnLst>
            <a:rect l="l" t="t" r="r" b="b"/>
            <a:pathLst>
              <a:path w="16560" h="8880">
                <a:moveTo>
                  <a:pt x="0" y="0"/>
                </a:moveTo>
                <a:lnTo>
                  <a:pt x="16560" y="0"/>
                </a:lnTo>
                <a:lnTo>
                  <a:pt x="16560" y="8880"/>
                </a:lnTo>
                <a:lnTo>
                  <a:pt x="0" y="8880"/>
                </a:lnTo>
                <a:lnTo>
                  <a:pt x="0" y="0"/>
                </a:lnTo>
                <a:close/>
              </a:path>
            </a:pathLst>
          </a:custGeom>
        </p:spPr>
      </p:pic>
      <p:sp>
        <p:nvSpPr>
          <p:cNvPr id="6" name="文本框 5"/>
          <p:cNvSpPr txBox="1"/>
          <p:nvPr>
            <p:custDataLst>
              <p:tags r:id="rId4"/>
            </p:custDataLst>
          </p:nvPr>
        </p:nvSpPr>
        <p:spPr>
          <a:xfrm>
            <a:off x="11049088" y="914407"/>
            <a:ext cx="762000" cy="4978438"/>
          </a:xfrm>
          <a:prstGeom prst="rect">
            <a:avLst/>
          </a:prstGeom>
          <a:noFill/>
        </p:spPr>
        <p:txBody>
          <a:bodyPr vert="eaVert" wrap="square" lIns="63500" tIns="25400" rIns="63500" bIns="25400" rtlCol="0" anchor="ctr" anchorCtr="0">
            <a:normAutofit/>
          </a:bodyPr>
          <a:lstStyle/>
          <a:p>
            <a:pPr marL="0" indent="0" algn="ctr" fontAlgn="auto">
              <a:lnSpc>
                <a:spcPct val="100000"/>
              </a:lnSpc>
              <a:spcBef>
                <a:spcPts val="0"/>
              </a:spcBef>
              <a:spcAft>
                <a:spcPts val="0"/>
              </a:spcAft>
              <a:buSzPct val="100000"/>
              <a:buNone/>
            </a:pPr>
            <a:r>
              <a:rPr lang="zh-CN" altLang="en-US" sz="3600" b="1" spc="300" dirty="0">
                <a:solidFill>
                  <a:schemeClr val="accent1"/>
                </a:solidFill>
                <a:latin typeface="微软雅黑" panose="020B0503020204020204" pitchFamily="34" charset="-122"/>
                <a:ea typeface="微软雅黑" panose="020B0503020204020204" pitchFamily="34" charset="-122"/>
              </a:rPr>
              <a:t>上节回顾</a:t>
            </a:r>
          </a:p>
        </p:txBody>
      </p:sp>
    </p:spTree>
    <p:custDataLst>
      <p:tags r:id="rId1"/>
    </p:custDataLst>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t>消息测试线程执行时序图</a:t>
            </a:r>
          </a:p>
        </p:txBody>
      </p:sp>
      <p:sp>
        <p:nvSpPr>
          <p:cNvPr id="5" name="文本框 4"/>
          <p:cNvSpPr txBox="1"/>
          <p:nvPr/>
        </p:nvSpPr>
        <p:spPr>
          <a:xfrm>
            <a:off x="283845" y="1225550"/>
            <a:ext cx="11332210" cy="1337945"/>
          </a:xfrm>
          <a:prstGeom prst="rect">
            <a:avLst/>
          </a:prstGeom>
          <a:noFill/>
          <a:ln w="9525">
            <a:noFill/>
          </a:ln>
        </p:spPr>
        <p:txBody>
          <a:bodyPr wrap="square">
            <a:spAutoFit/>
          </a:bodyPr>
          <a:lstStyle/>
          <a:p>
            <a:pPr indent="0" algn="l">
              <a:lnSpc>
                <a:spcPct val="150000"/>
              </a:lnSpc>
            </a:pPr>
            <a:r>
              <a:rPr lang="zh-CN" sz="1800" b="0">
                <a:latin typeface="微软雅黑" panose="020B0503020204020204" pitchFamily="34" charset="-122"/>
                <a:ea typeface="微软雅黑" panose="020B0503020204020204" pitchFamily="34" charset="-122"/>
                <a:cs typeface="微软雅黑" panose="020B0503020204020204" pitchFamily="34" charset="-122"/>
              </a:rPr>
              <a:t>程序解释完毕，我们看一下现象。</a:t>
            </a:r>
          </a:p>
          <a:p>
            <a:pPr indent="0" algn="l">
              <a:lnSpc>
                <a:spcPct val="150000"/>
              </a:lnSpc>
            </a:pPr>
            <a:r>
              <a:rPr lang="zh-CN" sz="1800" b="0">
                <a:latin typeface="微软雅黑" panose="020B0503020204020204" pitchFamily="34" charset="-122"/>
                <a:ea typeface="微软雅黑" panose="020B0503020204020204" pitchFamily="34" charset="-122"/>
                <a:cs typeface="微软雅黑" panose="020B0503020204020204" pitchFamily="34" charset="-122"/>
              </a:rPr>
              <a:t>和前面类似，请关闭“main.c”中的“MUTEXT_TEST”宏定义，同时打开“MSG_TEST”宏定义。编译，下载。我们能看到，LED2和LED3在轮流闪烁。</a:t>
            </a:r>
          </a:p>
        </p:txBody>
      </p:sp>
      <p:pic>
        <p:nvPicPr>
          <p:cNvPr id="137" name="图片 137"/>
          <p:cNvPicPr>
            <a:picLocks noChangeAspect="1"/>
          </p:cNvPicPr>
          <p:nvPr/>
        </p:nvPicPr>
        <p:blipFill>
          <a:blip r:embed="rId3">
            <a:clrChange>
              <a:clrFrom>
                <a:srgbClr val="FFFFFF"/>
              </a:clrFrom>
              <a:clrTo>
                <a:srgbClr val="FFFFFF">
                  <a:alpha val="0"/>
                </a:srgbClr>
              </a:clrTo>
            </a:clrChange>
          </a:blip>
          <a:stretch>
            <a:fillRect/>
          </a:stretch>
        </p:blipFill>
        <p:spPr>
          <a:xfrm>
            <a:off x="955040" y="2563495"/>
            <a:ext cx="7246620" cy="3657600"/>
          </a:xfrm>
          <a:prstGeom prst="rect">
            <a:avLst/>
          </a:prstGeom>
          <a:ln>
            <a:solidFill>
              <a:schemeClr val="bg1">
                <a:lumMod val="50000"/>
              </a:schemeClr>
            </a:solidFill>
          </a:ln>
        </p:spPr>
      </p:pic>
    </p:spTree>
    <p:custDataLst>
      <p:tags r:id="rId1"/>
    </p:custDataLst>
  </p:cSld>
  <p:clrMapOvr>
    <a:masterClrMapping/>
  </p:clrMapOvr>
  <p:transition spd="slow" advClick="0">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pic>
        <p:nvPicPr>
          <p:cNvPr id="52" name="图片 51"/>
          <p:cNvPicPr>
            <a:picLocks noChangeAspect="1"/>
          </p:cNvPicPr>
          <p:nvPr>
            <p:custDataLst>
              <p:tags r:id="rId3"/>
            </p:custDataLst>
          </p:nvPr>
        </p:nvPicPr>
        <p:blipFill>
          <a:blip r:embed="rId9"/>
          <a:stretch>
            <a:fillRect/>
          </a:stretch>
        </p:blipFill>
        <p:spPr>
          <a:xfrm>
            <a:off x="11471910" y="0"/>
            <a:ext cx="720090" cy="720090"/>
          </a:xfrm>
          <a:prstGeom prst="rect">
            <a:avLst/>
          </a:prstGeom>
        </p:spPr>
      </p:pic>
      <p:pic>
        <p:nvPicPr>
          <p:cNvPr id="62" name="图片 61"/>
          <p:cNvPicPr>
            <a:picLocks noChangeAspect="1"/>
          </p:cNvPicPr>
          <p:nvPr>
            <p:custDataLst>
              <p:tags r:id="rId4"/>
            </p:custDataLst>
          </p:nvPr>
        </p:nvPicPr>
        <p:blipFill>
          <a:blip r:embed="rId10"/>
          <a:stretch>
            <a:fillRect/>
          </a:stretch>
        </p:blipFill>
        <p:spPr>
          <a:xfrm>
            <a:off x="0" y="6137910"/>
            <a:ext cx="720090" cy="720090"/>
          </a:xfrm>
          <a:prstGeom prst="rect">
            <a:avLst/>
          </a:prstGeom>
        </p:spPr>
      </p:pic>
      <p:sp>
        <p:nvSpPr>
          <p:cNvPr id="4" name="文本框 3"/>
          <p:cNvSpPr txBox="1"/>
          <p:nvPr>
            <p:custDataLst>
              <p:tags r:id="rId5"/>
            </p:custDataLst>
          </p:nvPr>
        </p:nvSpPr>
        <p:spPr>
          <a:xfrm>
            <a:off x="791802" y="720120"/>
            <a:ext cx="6096038" cy="1319652"/>
          </a:xfrm>
          <a:prstGeom prst="rect">
            <a:avLst/>
          </a:prstGeom>
          <a:noFill/>
        </p:spPr>
        <p:txBody>
          <a:bodyPr wrap="square" lIns="63500" tIns="25400" rIns="63500" bIns="25400" rtlCol="0" anchor="b" anchorCtr="0">
            <a:normAutofit/>
          </a:bodyPr>
          <a:lstStyle/>
          <a:p>
            <a:pPr marL="0" indent="0" algn="l">
              <a:lnSpc>
                <a:spcPct val="100000"/>
              </a:lnSpc>
              <a:spcBef>
                <a:spcPts val="0"/>
              </a:spcBef>
              <a:spcAft>
                <a:spcPts val="0"/>
              </a:spcAft>
              <a:buSzPct val="100000"/>
              <a:buNone/>
            </a:pPr>
            <a:r>
              <a:rPr sz="3600" b="1" spc="16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OS环境下的编程思维模式</a:t>
            </a:r>
          </a:p>
        </p:txBody>
      </p:sp>
      <p:sp>
        <p:nvSpPr>
          <p:cNvPr id="11" name="Title 6"/>
          <p:cNvSpPr txBox="1"/>
          <p:nvPr>
            <p:custDataLst>
              <p:tags r:id="rId6"/>
            </p:custDataLst>
          </p:nvPr>
        </p:nvSpPr>
        <p:spPr>
          <a:xfrm>
            <a:off x="924517" y="2647316"/>
            <a:ext cx="6096000" cy="2796532"/>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sz="14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大家已经接触了线程、消息、互斥量等OS的核心元素。所以，应该有了些直观的体会。我在核心课程中提到过学习的方法“接受</a:t>
            </a:r>
            <a:r>
              <a:rPr lang="en-US" altLang="zh-CN" sz="14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zh-CN" sz="14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实践</a:t>
            </a:r>
            <a:r>
              <a:rPr lang="en-US" altLang="zh-CN" sz="14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zh-CN" sz="14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理解……”，前面已经“逼迫”大家接受并做了实践，现在可以做些总结，便于大家理解。在学习新鲜东西的时候，最难改变的是思维模式，而不是那些需要死记硬背的函数定义和参数用法。</a:t>
            </a:r>
          </a:p>
          <a:p>
            <a:pPr marL="0" lvl="0" indent="-285750" algn="l" fontAlgn="ctr">
              <a:lnSpc>
                <a:spcPct val="130000"/>
              </a:lnSpc>
              <a:spcBef>
                <a:spcPts val="1000"/>
              </a:spcBef>
              <a:spcAft>
                <a:spcPts val="0"/>
              </a:spcAft>
              <a:buSzPct val="100000"/>
              <a:buFont typeface="Wingdings" panose="05000000000000000000" charset="0"/>
              <a:buNone/>
            </a:pPr>
            <a:r>
              <a:rPr lang="zh-CN" sz="14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在有OS的环境下，我们需要时刻提醒自己“并行运算”的概念。</a:t>
            </a:r>
          </a:p>
          <a:p>
            <a:pPr marL="0" lvl="0" indent="-285750" algn="l" fontAlgn="ctr">
              <a:lnSpc>
                <a:spcPct val="130000"/>
              </a:lnSpc>
              <a:spcBef>
                <a:spcPts val="1000"/>
              </a:spcBef>
              <a:spcAft>
                <a:spcPts val="0"/>
              </a:spcAft>
              <a:buSzPct val="100000"/>
              <a:buFont typeface="Wingdings" panose="05000000000000000000" charset="0"/>
              <a:buNone/>
            </a:pPr>
            <a:r>
              <a:rPr lang="zh-CN" sz="14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虽然是并行运算但是却只有一个CPU和一个存储器，自然就会出现竞争和冲突（有点儿“精分”的赶脚）。竞争和冲突是时刻存在的。当我们要操作任何东西的时候都要留意是不是会有别的线程来访问它。</a:t>
            </a:r>
          </a:p>
        </p:txBody>
      </p:sp>
      <p:pic>
        <p:nvPicPr>
          <p:cNvPr id="5" name="图片 4" descr="D:\meihua_service_cache\jpg/ab25f7117b01fb40a21e51b5832ce931.jpgab25f7117b01fb40a21e51b5832ce931"/>
          <p:cNvPicPr>
            <a:picLocks noChangeAspect="1"/>
          </p:cNvPicPr>
          <p:nvPr>
            <p:custDataLst>
              <p:tags r:id="rId7"/>
            </p:custDataLst>
          </p:nvPr>
        </p:nvPicPr>
        <p:blipFill rotWithShape="1">
          <a:blip r:embed="rId11"/>
          <a:srcRect l="57386"/>
          <a:stretch>
            <a:fillRect/>
          </a:stretch>
        </p:blipFill>
        <p:spPr>
          <a:xfrm>
            <a:off x="7467617" y="914400"/>
            <a:ext cx="3810025" cy="5029200"/>
          </a:xfrm>
          <a:custGeom>
            <a:avLst/>
            <a:gdLst/>
            <a:ahLst/>
            <a:cxnLst>
              <a:cxn ang="3">
                <a:pos x="hc" y="t"/>
              </a:cxn>
              <a:cxn ang="cd2">
                <a:pos x="l" y="vc"/>
              </a:cxn>
              <a:cxn ang="cd4">
                <a:pos x="hc" y="b"/>
              </a:cxn>
              <a:cxn ang="0">
                <a:pos x="r" y="vc"/>
              </a:cxn>
            </a:cxnLst>
            <a:rect l="l" t="t" r="r" b="b"/>
            <a:pathLst>
              <a:path w="6000" h="7920">
                <a:moveTo>
                  <a:pt x="0" y="0"/>
                </a:moveTo>
                <a:lnTo>
                  <a:pt x="6000" y="0"/>
                </a:lnTo>
                <a:lnTo>
                  <a:pt x="6000" y="7920"/>
                </a:lnTo>
                <a:lnTo>
                  <a:pt x="0" y="7920"/>
                </a:lnTo>
                <a:lnTo>
                  <a:pt x="0" y="0"/>
                </a:lnTo>
                <a:close/>
              </a:path>
            </a:pathLst>
          </a:custGeom>
        </p:spPr>
      </p:pic>
    </p:spTree>
    <p:custDataLst>
      <p:tags r:id="rId1"/>
    </p:custDataLst>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192000" cy="912114"/>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pic>
        <p:nvPicPr>
          <p:cNvPr id="52" name="图片 51"/>
          <p:cNvPicPr>
            <a:picLocks noChangeAspect="1"/>
          </p:cNvPicPr>
          <p:nvPr>
            <p:custDataLst>
              <p:tags r:id="rId3"/>
            </p:custDataLst>
          </p:nvPr>
        </p:nvPicPr>
        <p:blipFill>
          <a:blip r:embed="rId12"/>
          <a:stretch>
            <a:fillRect/>
          </a:stretch>
        </p:blipFill>
        <p:spPr>
          <a:xfrm>
            <a:off x="11469510" y="-10800"/>
            <a:ext cx="720090" cy="720090"/>
          </a:xfrm>
          <a:prstGeom prst="rect">
            <a:avLst/>
          </a:prstGeom>
        </p:spPr>
      </p:pic>
      <p:pic>
        <p:nvPicPr>
          <p:cNvPr id="62" name="图片 61"/>
          <p:cNvPicPr>
            <a:picLocks noChangeAspect="1"/>
          </p:cNvPicPr>
          <p:nvPr>
            <p:custDataLst>
              <p:tags r:id="rId4"/>
            </p:custDataLst>
          </p:nvPr>
        </p:nvPicPr>
        <p:blipFill>
          <a:blip r:embed="rId13"/>
          <a:stretch>
            <a:fillRect/>
          </a:stretch>
        </p:blipFill>
        <p:spPr>
          <a:xfrm>
            <a:off x="0" y="6137910"/>
            <a:ext cx="720090" cy="720090"/>
          </a:xfrm>
          <a:prstGeom prst="rect">
            <a:avLst/>
          </a:prstGeom>
        </p:spPr>
      </p:pic>
      <p:sp>
        <p:nvSpPr>
          <p:cNvPr id="4" name="矩形 3"/>
          <p:cNvSpPr/>
          <p:nvPr>
            <p:custDataLst>
              <p:tags r:id="rId5"/>
            </p:custDataLst>
          </p:nvPr>
        </p:nvSpPr>
        <p:spPr>
          <a:xfrm>
            <a:off x="0" y="0"/>
            <a:ext cx="12191365" cy="914400"/>
          </a:xfrm>
          <a:prstGeom prst="rect">
            <a:avLst/>
          </a:prstGeom>
          <a:solidFill>
            <a:schemeClr val="l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1" name="矩形 5"/>
          <p:cNvSpPr/>
          <p:nvPr>
            <p:custDataLst>
              <p:tags r:id="rId6"/>
            </p:custDataLst>
          </p:nvPr>
        </p:nvSpPr>
        <p:spPr>
          <a:xfrm>
            <a:off x="885776" y="1216800"/>
            <a:ext cx="10572750" cy="5030965"/>
          </a:xfrm>
          <a:prstGeom prst="rect">
            <a:avLst/>
          </a:prstGeom>
          <a:solidFill>
            <a:schemeClr val="lt1"/>
          </a:solidFill>
          <a:ln>
            <a:noFill/>
          </a:ln>
          <a:effectLst>
            <a:outerShdw blurRad="2159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solidFill>
              <a:latin typeface="微软雅黑" panose="020B0503020204020204" pitchFamily="34" charset="-122"/>
              <a:ea typeface="微软雅黑" panose="020B0503020204020204" pitchFamily="34" charset="-122"/>
            </a:endParaRPr>
          </a:p>
        </p:txBody>
      </p:sp>
      <p:sp>
        <p:nvSpPr>
          <p:cNvPr id="5" name="矩形 4"/>
          <p:cNvSpPr/>
          <p:nvPr>
            <p:custDataLst>
              <p:tags r:id="rId7"/>
            </p:custDataLst>
          </p:nvPr>
        </p:nvSpPr>
        <p:spPr>
          <a:xfrm>
            <a:off x="8867790" y="6146847"/>
            <a:ext cx="2590821" cy="10160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 name="矩形 3"/>
          <p:cNvSpPr/>
          <p:nvPr>
            <p:custDataLst>
              <p:tags r:id="rId8"/>
            </p:custDataLst>
          </p:nvPr>
        </p:nvSpPr>
        <p:spPr>
          <a:xfrm>
            <a:off x="886091" y="1216483"/>
            <a:ext cx="2590821" cy="10160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9"/>
            </p:custDataLst>
          </p:nvPr>
        </p:nvSpPr>
        <p:spPr>
          <a:xfrm>
            <a:off x="457155" y="152401"/>
            <a:ext cx="11277689" cy="609600"/>
          </a:xfrm>
          <a:prstGeom prst="rect">
            <a:avLst/>
          </a:prstGeom>
          <a:noFill/>
        </p:spPr>
        <p:txBody>
          <a:bodyPr wrap="square" lIns="63500" tIns="25400" rIns="63500" bIns="25400" rtlCol="0" anchor="ctr" anchorCtr="0">
            <a:normAutofit/>
          </a:bodyPr>
          <a:lstStyle/>
          <a:p>
            <a:pPr marL="0" indent="0" algn="ctr">
              <a:lnSpc>
                <a:spcPct val="100000"/>
              </a:lnSpc>
              <a:spcBef>
                <a:spcPts val="0"/>
              </a:spcBef>
              <a:spcAft>
                <a:spcPts val="0"/>
              </a:spcAft>
              <a:buSzPct val="100000"/>
              <a:buNone/>
            </a:pPr>
            <a:r>
              <a:rPr lang="zh-CN" sz="3200" b="1" spc="16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提醒 - 设置一个学习目标</a:t>
            </a:r>
          </a:p>
        </p:txBody>
      </p:sp>
      <p:pic>
        <p:nvPicPr>
          <p:cNvPr id="8" name="图片 7"/>
          <p:cNvPicPr>
            <a:picLocks noChangeAspect="1"/>
          </p:cNvPicPr>
          <p:nvPr>
            <p:custDataLst>
              <p:tags r:id="rId10"/>
            </p:custDataLst>
          </p:nvPr>
        </p:nvPicPr>
        <p:blipFill rotWithShape="1">
          <a:blip r:embed="rId14"/>
          <a:srcRect l="2202" r="2202"/>
          <a:stretch>
            <a:fillRect/>
          </a:stretch>
        </p:blipFill>
        <p:spPr>
          <a:xfrm>
            <a:off x="1190576" y="1521600"/>
            <a:ext cx="9963213" cy="4421998"/>
          </a:xfrm>
          <a:custGeom>
            <a:avLst/>
            <a:gdLst/>
            <a:ahLst/>
            <a:cxnLst>
              <a:cxn ang="3">
                <a:pos x="hc" y="t"/>
              </a:cxn>
              <a:cxn ang="cd2">
                <a:pos x="l" y="vc"/>
              </a:cxn>
              <a:cxn ang="cd4">
                <a:pos x="hc" y="b"/>
              </a:cxn>
              <a:cxn ang="0">
                <a:pos x="r" y="vc"/>
              </a:cxn>
            </a:cxnLst>
            <a:rect l="l" t="t" r="r" b="b"/>
            <a:pathLst>
              <a:path w="12720" h="6000">
                <a:moveTo>
                  <a:pt x="0" y="0"/>
                </a:moveTo>
                <a:lnTo>
                  <a:pt x="12720" y="0"/>
                </a:lnTo>
                <a:lnTo>
                  <a:pt x="12720" y="6000"/>
                </a:lnTo>
                <a:lnTo>
                  <a:pt x="0" y="6000"/>
                </a:lnTo>
                <a:lnTo>
                  <a:pt x="0" y="0"/>
                </a:lnTo>
                <a:close/>
              </a:path>
            </a:pathLst>
          </a:custGeom>
        </p:spPr>
      </p:pic>
    </p:spTree>
    <p:custDataLst>
      <p:tags r:id="rId1"/>
    </p:custDataLst>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0" name="半闭框 19"/>
          <p:cNvSpPr/>
          <p:nvPr userDrawn="1">
            <p:custDataLst>
              <p:tags r:id="rId2"/>
            </p:custDataLst>
          </p:nvPr>
        </p:nvSpPr>
        <p:spPr>
          <a:xfrm flipH="1" flipV="1">
            <a:off x="11581130" y="631028"/>
            <a:ext cx="463550" cy="6031865"/>
          </a:xfrm>
          <a:prstGeom prst="halfFrame">
            <a:avLst>
              <a:gd name="adj1" fmla="val 0"/>
              <a:gd name="adj2" fmla="val 0"/>
            </a:avLst>
          </a:prstGeom>
          <a:solidFill>
            <a:srgbClr val="FCB391"/>
          </a:solidFill>
          <a:ln w="57150">
            <a:solidFill>
              <a:srgbClr val="FCB3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solidFill>
                <a:srgbClr val="262626"/>
              </a:solidFill>
              <a:latin typeface="微软雅黑" panose="020B0503020204020204" pitchFamily="34" charset="-122"/>
              <a:ea typeface="微软雅黑" panose="020B0503020204020204" pitchFamily="34" charset="-122"/>
            </a:endParaRPr>
          </a:p>
        </p:txBody>
      </p:sp>
      <p:sp>
        <p:nvSpPr>
          <p:cNvPr id="3" name="矩形 2"/>
          <p:cNvSpPr/>
          <p:nvPr>
            <p:custDataLst>
              <p:tags r:id="rId3"/>
            </p:custDataLst>
          </p:nvPr>
        </p:nvSpPr>
        <p:spPr>
          <a:xfrm>
            <a:off x="914400" y="990600"/>
            <a:ext cx="9448800" cy="4876800"/>
          </a:xfrm>
          <a:prstGeom prst="rect">
            <a:avLst/>
          </a:prstGeom>
          <a:noFill/>
          <a:ln w="38100">
            <a:solidFill>
              <a:srgbClr val="FCB3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4"/>
            </p:custDataLst>
          </p:nvPr>
        </p:nvSpPr>
        <p:spPr>
          <a:xfrm>
            <a:off x="1524000" y="2286018"/>
            <a:ext cx="3505200" cy="1158227"/>
          </a:xfrm>
          <a:prstGeom prst="rect">
            <a:avLst/>
          </a:prstGeom>
          <a:noFill/>
        </p:spPr>
        <p:txBody>
          <a:bodyPr wrap="square" lIns="63500" tIns="25400" rIns="63500" bIns="25400" rtlCol="0" anchor="b">
            <a:noAutofit/>
          </a:bodyPr>
          <a:lstStyle/>
          <a:p>
            <a:pPr marL="0" indent="0" algn="l">
              <a:lnSpc>
                <a:spcPct val="100000"/>
              </a:lnSpc>
              <a:spcBef>
                <a:spcPts val="0"/>
              </a:spcBef>
              <a:spcAft>
                <a:spcPts val="0"/>
              </a:spcAft>
              <a:buSzPct val="100000"/>
            </a:pPr>
            <a:r>
              <a:rPr lang="zh-CN" altLang="en-US" sz="4000" b="1" spc="300" dirty="0">
                <a:solidFill>
                  <a:srgbClr val="C14105"/>
                </a:solidFill>
                <a:latin typeface="微软雅黑" panose="020B0503020204020204" pitchFamily="34" charset="-122"/>
                <a:ea typeface="微软雅黑" panose="020B0503020204020204" pitchFamily="34" charset="-122"/>
                <a:sym typeface="+mn-ea"/>
              </a:rPr>
              <a:t>下一节预告</a:t>
            </a:r>
          </a:p>
        </p:txBody>
      </p:sp>
      <p:sp>
        <p:nvSpPr>
          <p:cNvPr id="7" name="Title 6"/>
          <p:cNvSpPr txBox="1"/>
          <p:nvPr>
            <p:custDataLst>
              <p:tags r:id="rId5"/>
            </p:custDataLst>
          </p:nvPr>
        </p:nvSpPr>
        <p:spPr>
          <a:xfrm>
            <a:off x="1524635" y="3596640"/>
            <a:ext cx="5469890" cy="1066165"/>
          </a:xfrm>
          <a:prstGeom prst="rect">
            <a:avLst/>
          </a:prstGeom>
          <a:noFill/>
          <a:ln w="3175">
            <a:noFill/>
            <a:prstDash val="dash"/>
          </a:ln>
        </p:spPr>
        <p:txBody>
          <a:bodyPr wrap="square" lIns="63500" tIns="25400" rIns="63500" bIns="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ts val="0"/>
              </a:spcBef>
              <a:spcAft>
                <a:spcPts val="800"/>
              </a:spcAft>
              <a:buSzPct val="100000"/>
              <a:buFontTx/>
              <a:buNone/>
            </a:pPr>
            <a:r>
              <a:rPr kumimoji="0" lang="zh-CN" altLang="en-US" sz="2800" b="1" i="0" kern="1200" cap="none" spc="300" normalizeH="0" noProof="0" dirty="0">
                <a:ln w="3175">
                  <a:noFill/>
                  <a:prstDash val="dash"/>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内存管理</a:t>
            </a:r>
          </a:p>
        </p:txBody>
      </p:sp>
      <p:pic>
        <p:nvPicPr>
          <p:cNvPr id="4" name="图片 3"/>
          <p:cNvPicPr>
            <a:picLocks noChangeAspect="1"/>
          </p:cNvPicPr>
          <p:nvPr/>
        </p:nvPicPr>
        <p:blipFill>
          <a:blip r:embed="rId9"/>
          <a:stretch>
            <a:fillRect/>
          </a:stretch>
        </p:blipFill>
        <p:spPr>
          <a:xfrm>
            <a:off x="7489825" y="2174875"/>
            <a:ext cx="3784600" cy="3549650"/>
          </a:xfrm>
          <a:prstGeom prst="rect">
            <a:avLst/>
          </a:prstGeom>
        </p:spPr>
      </p:pic>
    </p:spTree>
    <p:custDataLst>
      <p:tags r:id="rId1"/>
    </p:custData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rPr>
                <a:solidFill>
                  <a:schemeClr val="tx1"/>
                </a:solidFill>
              </a:rPr>
              <a:t>2.6  开始烧脑—RTOS实践案例</a:t>
            </a:r>
          </a:p>
        </p:txBody>
      </p:sp>
      <p:sp>
        <p:nvSpPr>
          <p:cNvPr id="27" name="Freeform 5"/>
          <p:cNvSpPr/>
          <p:nvPr>
            <p:custDataLst>
              <p:tags r:id="rId2"/>
            </p:custDataLst>
          </p:nvPr>
        </p:nvSpPr>
        <p:spPr bwMode="auto">
          <a:xfrm>
            <a:off x="6762253" y="825330"/>
            <a:ext cx="2511463" cy="6039413"/>
          </a:xfrm>
          <a:custGeom>
            <a:avLst/>
            <a:gdLst>
              <a:gd name="T0" fmla="*/ 0 w 514"/>
              <a:gd name="T1" fmla="*/ 0 h 1242"/>
              <a:gd name="T2" fmla="*/ 514 w 514"/>
              <a:gd name="T3" fmla="*/ 590 h 1242"/>
              <a:gd name="T4" fmla="*/ 514 w 514"/>
              <a:gd name="T5" fmla="*/ 652 h 1242"/>
              <a:gd name="T6" fmla="*/ 0 w 514"/>
              <a:gd name="T7" fmla="*/ 1242 h 1242"/>
              <a:gd name="T8" fmla="*/ 1 w 514"/>
              <a:gd name="T9" fmla="*/ 1221 h 1242"/>
              <a:gd name="T10" fmla="*/ 274 w 514"/>
              <a:gd name="T11" fmla="*/ 833 h 1242"/>
              <a:gd name="T12" fmla="*/ 273 w 514"/>
              <a:gd name="T13" fmla="*/ 413 h 1242"/>
              <a:gd name="T14" fmla="*/ 1 w 514"/>
              <a:gd name="T15" fmla="*/ 24 h 1242"/>
              <a:gd name="T16" fmla="*/ 0 w 514"/>
              <a:gd name="T17" fmla="*/ 0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1242">
                <a:moveTo>
                  <a:pt x="0" y="0"/>
                </a:moveTo>
                <a:cubicBezTo>
                  <a:pt x="514" y="590"/>
                  <a:pt x="514" y="590"/>
                  <a:pt x="514" y="590"/>
                </a:cubicBezTo>
                <a:cubicBezTo>
                  <a:pt x="514" y="652"/>
                  <a:pt x="514" y="652"/>
                  <a:pt x="514" y="652"/>
                </a:cubicBezTo>
                <a:cubicBezTo>
                  <a:pt x="342" y="849"/>
                  <a:pt x="171" y="1045"/>
                  <a:pt x="0" y="1242"/>
                </a:cubicBezTo>
                <a:cubicBezTo>
                  <a:pt x="0" y="1235"/>
                  <a:pt x="1" y="1228"/>
                  <a:pt x="1" y="1221"/>
                </a:cubicBezTo>
                <a:cubicBezTo>
                  <a:pt x="92" y="1091"/>
                  <a:pt x="183" y="962"/>
                  <a:pt x="274" y="833"/>
                </a:cubicBezTo>
                <a:cubicBezTo>
                  <a:pt x="274" y="693"/>
                  <a:pt x="273" y="553"/>
                  <a:pt x="273" y="413"/>
                </a:cubicBezTo>
                <a:cubicBezTo>
                  <a:pt x="182" y="283"/>
                  <a:pt x="91" y="153"/>
                  <a:pt x="1" y="24"/>
                </a:cubicBezTo>
                <a:cubicBezTo>
                  <a:pt x="0" y="16"/>
                  <a:pt x="0" y="8"/>
                  <a:pt x="0" y="0"/>
                </a:cubicBezTo>
                <a:close/>
              </a:path>
            </a:pathLst>
          </a:custGeom>
          <a:solidFill>
            <a:schemeClr val="lt2"/>
          </a:solidFill>
          <a:ln>
            <a:noFill/>
          </a:ln>
        </p:spPr>
        <p:txBody>
          <a:bodyPr vert="horz" wrap="square" lIns="91440" tIns="45720" rIns="91440" bIns="45720" numCol="1" anchor="t" anchorCtr="0" compatLnSpc="1"/>
          <a:lstStyle/>
          <a:p>
            <a:endParaRPr lang="zh-CN" altLang="en-US"/>
          </a:p>
        </p:txBody>
      </p:sp>
      <p:sp>
        <p:nvSpPr>
          <p:cNvPr id="30" name="Freeform 9"/>
          <p:cNvSpPr/>
          <p:nvPr>
            <p:custDataLst>
              <p:tags r:id="rId3"/>
            </p:custDataLst>
          </p:nvPr>
        </p:nvSpPr>
        <p:spPr bwMode="auto">
          <a:xfrm>
            <a:off x="5752378" y="1733556"/>
            <a:ext cx="1753644" cy="4214697"/>
          </a:xfrm>
          <a:custGeom>
            <a:avLst/>
            <a:gdLst>
              <a:gd name="T0" fmla="*/ 1 w 358"/>
              <a:gd name="T1" fmla="*/ 0 h 865"/>
              <a:gd name="T2" fmla="*/ 358 w 358"/>
              <a:gd name="T3" fmla="*/ 413 h 865"/>
              <a:gd name="T4" fmla="*/ 358 w 358"/>
              <a:gd name="T5" fmla="*/ 452 h 865"/>
              <a:gd name="T6" fmla="*/ 0 w 358"/>
              <a:gd name="T7" fmla="*/ 865 h 865"/>
              <a:gd name="T8" fmla="*/ 1 w 358"/>
              <a:gd name="T9" fmla="*/ 850 h 865"/>
              <a:gd name="T10" fmla="*/ 191 w 358"/>
              <a:gd name="T11" fmla="*/ 580 h 865"/>
              <a:gd name="T12" fmla="*/ 190 w 358"/>
              <a:gd name="T13" fmla="*/ 287 h 865"/>
              <a:gd name="T14" fmla="*/ 1 w 358"/>
              <a:gd name="T15" fmla="*/ 17 h 865"/>
              <a:gd name="T16" fmla="*/ 1 w 358"/>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865">
                <a:moveTo>
                  <a:pt x="1" y="0"/>
                </a:moveTo>
                <a:cubicBezTo>
                  <a:pt x="120" y="138"/>
                  <a:pt x="239" y="276"/>
                  <a:pt x="358" y="413"/>
                </a:cubicBezTo>
                <a:cubicBezTo>
                  <a:pt x="358" y="426"/>
                  <a:pt x="358" y="439"/>
                  <a:pt x="358" y="452"/>
                </a:cubicBezTo>
                <a:cubicBezTo>
                  <a:pt x="239" y="590"/>
                  <a:pt x="119" y="727"/>
                  <a:pt x="0" y="865"/>
                </a:cubicBezTo>
                <a:cubicBezTo>
                  <a:pt x="0" y="860"/>
                  <a:pt x="1" y="855"/>
                  <a:pt x="1" y="850"/>
                </a:cubicBezTo>
                <a:cubicBezTo>
                  <a:pt x="65" y="760"/>
                  <a:pt x="128" y="670"/>
                  <a:pt x="191" y="580"/>
                </a:cubicBezTo>
                <a:cubicBezTo>
                  <a:pt x="191" y="482"/>
                  <a:pt x="191" y="385"/>
                  <a:pt x="190" y="287"/>
                </a:cubicBezTo>
                <a:cubicBezTo>
                  <a:pt x="127" y="197"/>
                  <a:pt x="64" y="107"/>
                  <a:pt x="1" y="17"/>
                </a:cubicBezTo>
                <a:cubicBezTo>
                  <a:pt x="1" y="11"/>
                  <a:pt x="1" y="6"/>
                  <a:pt x="1" y="0"/>
                </a:cubicBezTo>
                <a:close/>
              </a:path>
            </a:pathLst>
          </a:custGeom>
          <a:solidFill>
            <a:schemeClr val="lt2"/>
          </a:solidFill>
          <a:ln>
            <a:noFill/>
          </a:ln>
        </p:spPr>
        <p:txBody>
          <a:bodyPr vert="horz" wrap="square" lIns="91440" tIns="45720" rIns="91440" bIns="45720" numCol="1" anchor="t" anchorCtr="0" compatLnSpc="1"/>
          <a:lstStyle/>
          <a:p>
            <a:endParaRPr lang="zh-CN" altLang="en-US"/>
          </a:p>
        </p:txBody>
      </p:sp>
      <p:sp>
        <p:nvSpPr>
          <p:cNvPr id="33" name="Freeform 13"/>
          <p:cNvSpPr/>
          <p:nvPr>
            <p:custDataLst>
              <p:tags r:id="rId4"/>
            </p:custDataLst>
          </p:nvPr>
        </p:nvSpPr>
        <p:spPr bwMode="auto">
          <a:xfrm>
            <a:off x="3862376" y="1795537"/>
            <a:ext cx="2123877" cy="771868"/>
          </a:xfrm>
          <a:custGeom>
            <a:avLst/>
            <a:gdLst>
              <a:gd name="T0" fmla="*/ 0 w 434"/>
              <a:gd name="T1" fmla="*/ 0 h 156"/>
              <a:gd name="T2" fmla="*/ 326 w 434"/>
              <a:gd name="T3" fmla="*/ 0 h 156"/>
              <a:gd name="T4" fmla="*/ 434 w 434"/>
              <a:gd name="T5" fmla="*/ 156 h 156"/>
              <a:gd name="T6" fmla="*/ 107 w 434"/>
              <a:gd name="T7" fmla="*/ 156 h 156"/>
              <a:gd name="T8" fmla="*/ 0 w 434"/>
              <a:gd name="T9" fmla="*/ 0 h 156"/>
            </a:gdLst>
            <a:ahLst/>
            <a:cxnLst>
              <a:cxn ang="0">
                <a:pos x="T0" y="T1"/>
              </a:cxn>
              <a:cxn ang="0">
                <a:pos x="T2" y="T3"/>
              </a:cxn>
              <a:cxn ang="0">
                <a:pos x="T4" y="T5"/>
              </a:cxn>
              <a:cxn ang="0">
                <a:pos x="T6" y="T7"/>
              </a:cxn>
              <a:cxn ang="0">
                <a:pos x="T8" y="T9"/>
              </a:cxn>
            </a:cxnLst>
            <a:rect l="0" t="0" r="r" b="b"/>
            <a:pathLst>
              <a:path w="434" h="156">
                <a:moveTo>
                  <a:pt x="0" y="0"/>
                </a:moveTo>
                <a:cubicBezTo>
                  <a:pt x="108" y="0"/>
                  <a:pt x="217" y="0"/>
                  <a:pt x="326" y="0"/>
                </a:cubicBezTo>
                <a:cubicBezTo>
                  <a:pt x="362" y="52"/>
                  <a:pt x="398" y="104"/>
                  <a:pt x="434" y="156"/>
                </a:cubicBezTo>
                <a:cubicBezTo>
                  <a:pt x="325" y="156"/>
                  <a:pt x="216" y="156"/>
                  <a:pt x="107" y="156"/>
                </a:cubicBezTo>
                <a:cubicBezTo>
                  <a:pt x="71" y="104"/>
                  <a:pt x="35" y="52"/>
                  <a:pt x="0"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36" name="Freeform 17"/>
          <p:cNvSpPr/>
          <p:nvPr>
            <p:custDataLst>
              <p:tags r:id="rId5"/>
            </p:custDataLst>
          </p:nvPr>
        </p:nvSpPr>
        <p:spPr bwMode="auto">
          <a:xfrm>
            <a:off x="3866508" y="5106966"/>
            <a:ext cx="2123877" cy="771868"/>
          </a:xfrm>
          <a:custGeom>
            <a:avLst/>
            <a:gdLst>
              <a:gd name="T0" fmla="*/ 434 w 434"/>
              <a:gd name="T1" fmla="*/ 0 h 156"/>
              <a:gd name="T2" fmla="*/ 108 w 434"/>
              <a:gd name="T3" fmla="*/ 0 h 156"/>
              <a:gd name="T4" fmla="*/ 0 w 434"/>
              <a:gd name="T5" fmla="*/ 156 h 156"/>
              <a:gd name="T6" fmla="*/ 326 w 434"/>
              <a:gd name="T7" fmla="*/ 156 h 156"/>
              <a:gd name="T8" fmla="*/ 434 w 434"/>
              <a:gd name="T9" fmla="*/ 0 h 156"/>
            </a:gdLst>
            <a:ahLst/>
            <a:cxnLst>
              <a:cxn ang="0">
                <a:pos x="T0" y="T1"/>
              </a:cxn>
              <a:cxn ang="0">
                <a:pos x="T2" y="T3"/>
              </a:cxn>
              <a:cxn ang="0">
                <a:pos x="T4" y="T5"/>
              </a:cxn>
              <a:cxn ang="0">
                <a:pos x="T6" y="T7"/>
              </a:cxn>
              <a:cxn ang="0">
                <a:pos x="T8" y="T9"/>
              </a:cxn>
            </a:cxnLst>
            <a:rect l="0" t="0" r="r" b="b"/>
            <a:pathLst>
              <a:path w="434" h="156">
                <a:moveTo>
                  <a:pt x="434" y="0"/>
                </a:moveTo>
                <a:cubicBezTo>
                  <a:pt x="325" y="0"/>
                  <a:pt x="217" y="0"/>
                  <a:pt x="108" y="0"/>
                </a:cubicBezTo>
                <a:cubicBezTo>
                  <a:pt x="72" y="52"/>
                  <a:pt x="36" y="104"/>
                  <a:pt x="0" y="156"/>
                </a:cubicBezTo>
                <a:cubicBezTo>
                  <a:pt x="109" y="156"/>
                  <a:pt x="218" y="156"/>
                  <a:pt x="326" y="156"/>
                </a:cubicBezTo>
                <a:cubicBezTo>
                  <a:pt x="362" y="104"/>
                  <a:pt x="398" y="52"/>
                  <a:pt x="434"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47" name="Freeform 21"/>
          <p:cNvSpPr/>
          <p:nvPr>
            <p:custDataLst>
              <p:tags r:id="rId6"/>
            </p:custDataLst>
          </p:nvPr>
        </p:nvSpPr>
        <p:spPr bwMode="auto">
          <a:xfrm>
            <a:off x="2087245" y="2791362"/>
            <a:ext cx="1704886" cy="2033798"/>
          </a:xfrm>
          <a:custGeom>
            <a:avLst/>
            <a:gdLst>
              <a:gd name="T0" fmla="*/ 0 w 348"/>
              <a:gd name="T1" fmla="*/ 0 h 416"/>
              <a:gd name="T2" fmla="*/ 348 w 348"/>
              <a:gd name="T3" fmla="*/ 189 h 416"/>
              <a:gd name="T4" fmla="*/ 348 w 348"/>
              <a:gd name="T5" fmla="*/ 228 h 416"/>
              <a:gd name="T6" fmla="*/ 0 w 348"/>
              <a:gd name="T7" fmla="*/ 416 h 416"/>
              <a:gd name="T8" fmla="*/ 0 w 348"/>
              <a:gd name="T9" fmla="*/ 0 h 416"/>
            </a:gdLst>
            <a:ahLst/>
            <a:cxnLst>
              <a:cxn ang="0">
                <a:pos x="T0" y="T1"/>
              </a:cxn>
              <a:cxn ang="0">
                <a:pos x="T2" y="T3"/>
              </a:cxn>
              <a:cxn ang="0">
                <a:pos x="T4" y="T5"/>
              </a:cxn>
              <a:cxn ang="0">
                <a:pos x="T6" y="T7"/>
              </a:cxn>
              <a:cxn ang="0">
                <a:pos x="T8" y="T9"/>
              </a:cxn>
            </a:cxnLst>
            <a:rect l="0" t="0" r="r" b="b"/>
            <a:pathLst>
              <a:path w="348" h="416">
                <a:moveTo>
                  <a:pt x="0" y="0"/>
                </a:moveTo>
                <a:cubicBezTo>
                  <a:pt x="116" y="63"/>
                  <a:pt x="232" y="126"/>
                  <a:pt x="348" y="189"/>
                </a:cubicBezTo>
                <a:cubicBezTo>
                  <a:pt x="348" y="202"/>
                  <a:pt x="348" y="215"/>
                  <a:pt x="348" y="228"/>
                </a:cubicBezTo>
                <a:cubicBezTo>
                  <a:pt x="232" y="290"/>
                  <a:pt x="116" y="353"/>
                  <a:pt x="0" y="416"/>
                </a:cubicBezTo>
                <a:cubicBezTo>
                  <a:pt x="0" y="277"/>
                  <a:pt x="0" y="139"/>
                  <a:pt x="0" y="0"/>
                </a:cubicBezTo>
                <a:close/>
              </a:path>
            </a:pathLst>
          </a:custGeom>
          <a:solidFill>
            <a:schemeClr val="lt2"/>
          </a:solidFill>
          <a:ln>
            <a:noFill/>
          </a:ln>
        </p:spPr>
        <p:txBody>
          <a:bodyPr vert="horz" wrap="square" lIns="91440" tIns="45720" rIns="91440" bIns="45720" numCol="1" anchor="t" anchorCtr="0" compatLnSpc="1"/>
          <a:lstStyle/>
          <a:p>
            <a:endParaRPr lang="zh-CN" altLang="en-US"/>
          </a:p>
        </p:txBody>
      </p:sp>
      <p:sp>
        <p:nvSpPr>
          <p:cNvPr id="50" name="Rectangle 25"/>
          <p:cNvSpPr>
            <a:spLocks noChangeArrowheads="1"/>
          </p:cNvSpPr>
          <p:nvPr>
            <p:custDataLst>
              <p:tags r:id="rId7"/>
            </p:custDataLst>
          </p:nvPr>
        </p:nvSpPr>
        <p:spPr bwMode="auto">
          <a:xfrm>
            <a:off x="2397149" y="3702067"/>
            <a:ext cx="5831983" cy="226437"/>
          </a:xfrm>
          <a:prstGeom prst="rect">
            <a:avLst/>
          </a:prstGeom>
          <a:solidFill>
            <a:schemeClr val="lt2"/>
          </a:solidFill>
          <a:ln>
            <a:noFill/>
          </a:ln>
        </p:spPr>
        <p:txBody>
          <a:bodyPr vert="horz" wrap="square" lIns="91440" tIns="45720" rIns="91440" bIns="45720" numCol="1" anchor="t" anchorCtr="0" compatLnSpc="1"/>
          <a:lstStyle/>
          <a:p>
            <a:endParaRPr lang="zh-CN" altLang="en-US"/>
          </a:p>
        </p:txBody>
      </p:sp>
      <p:sp>
        <p:nvSpPr>
          <p:cNvPr id="53" name="Freeform 29"/>
          <p:cNvSpPr/>
          <p:nvPr>
            <p:custDataLst>
              <p:tags r:id="rId8"/>
            </p:custDataLst>
          </p:nvPr>
        </p:nvSpPr>
        <p:spPr bwMode="auto">
          <a:xfrm>
            <a:off x="9239007" y="3671490"/>
            <a:ext cx="335523" cy="346266"/>
          </a:xfrm>
          <a:custGeom>
            <a:avLst/>
            <a:gdLst>
              <a:gd name="T0" fmla="*/ 0 w 151"/>
              <a:gd name="T1" fmla="*/ 0 h 156"/>
              <a:gd name="T2" fmla="*/ 0 w 151"/>
              <a:gd name="T3" fmla="*/ 156 h 156"/>
              <a:gd name="T4" fmla="*/ 151 w 151"/>
              <a:gd name="T5" fmla="*/ 78 h 156"/>
              <a:gd name="T6" fmla="*/ 0 w 151"/>
              <a:gd name="T7" fmla="*/ 0 h 156"/>
            </a:gdLst>
            <a:ahLst/>
            <a:cxnLst>
              <a:cxn ang="0">
                <a:pos x="T0" y="T1"/>
              </a:cxn>
              <a:cxn ang="0">
                <a:pos x="T2" y="T3"/>
              </a:cxn>
              <a:cxn ang="0">
                <a:pos x="T4" y="T5"/>
              </a:cxn>
              <a:cxn ang="0">
                <a:pos x="T6" y="T7"/>
              </a:cxn>
            </a:cxnLst>
            <a:rect l="0" t="0" r="r" b="b"/>
            <a:pathLst>
              <a:path w="151" h="156">
                <a:moveTo>
                  <a:pt x="0" y="0"/>
                </a:moveTo>
                <a:lnTo>
                  <a:pt x="0" y="156"/>
                </a:lnTo>
                <a:lnTo>
                  <a:pt x="151" y="78"/>
                </a:lnTo>
                <a:lnTo>
                  <a:pt x="0" y="0"/>
                </a:lnTo>
                <a:close/>
              </a:path>
            </a:pathLst>
          </a:custGeom>
          <a:solidFill>
            <a:schemeClr val="lt2"/>
          </a:solidFill>
          <a:ln>
            <a:noFill/>
          </a:ln>
        </p:spPr>
        <p:txBody>
          <a:bodyPr vert="horz" wrap="square" lIns="91440" tIns="45720" rIns="91440" bIns="45720" numCol="1" anchor="t" anchorCtr="0" compatLnSpc="1"/>
          <a:lstStyle/>
          <a:p>
            <a:endParaRPr lang="zh-CN" altLang="en-US"/>
          </a:p>
        </p:txBody>
      </p:sp>
      <p:sp>
        <p:nvSpPr>
          <p:cNvPr id="55" name="矩形 54"/>
          <p:cNvSpPr/>
          <p:nvPr>
            <p:custDataLst>
              <p:tags r:id="rId9"/>
            </p:custDataLst>
          </p:nvPr>
        </p:nvSpPr>
        <p:spPr>
          <a:xfrm>
            <a:off x="3663211" y="2826071"/>
            <a:ext cx="3052763" cy="841287"/>
          </a:xfrm>
          <a:prstGeom prst="rect">
            <a:avLst/>
          </a:prstGeom>
        </p:spPr>
        <p:txBody>
          <a:bodyPr wrap="square">
            <a:normAutofit/>
          </a:bodyPr>
          <a:lstStyle/>
          <a:p>
            <a:pPr marL="0" indent="0" algn="ctr">
              <a:lnSpc>
                <a:spcPct val="100000"/>
              </a:lnSpc>
              <a:spcBef>
                <a:spcPts val="0"/>
              </a:spcBef>
              <a:spcAft>
                <a:spcPts val="0"/>
              </a:spcAft>
              <a:buSzPct val="100000"/>
            </a:pPr>
            <a:r>
              <a:rPr lang="zh-CN" altLang="en-US" sz="2800">
                <a:solidFill>
                  <a:schemeClr val="tx1"/>
                </a:solidFill>
              </a:rPr>
              <a:t>互斥量测试</a:t>
            </a:r>
          </a:p>
        </p:txBody>
      </p:sp>
      <p:sp>
        <p:nvSpPr>
          <p:cNvPr id="72" name="矩形 71"/>
          <p:cNvSpPr/>
          <p:nvPr>
            <p:custDataLst>
              <p:tags r:id="rId10"/>
            </p:custDataLst>
          </p:nvPr>
        </p:nvSpPr>
        <p:spPr>
          <a:xfrm>
            <a:off x="2888946" y="3986395"/>
            <a:ext cx="4005416" cy="841261"/>
          </a:xfrm>
          <a:prstGeom prst="rect">
            <a:avLst/>
          </a:prstGeom>
        </p:spPr>
        <p:txBody>
          <a:bodyPr wrap="square">
            <a:noAutofit/>
          </a:bodyPr>
          <a:lstStyle/>
          <a:p>
            <a:pPr marL="0" indent="0" algn="ctr">
              <a:lnSpc>
                <a:spcPct val="100000"/>
              </a:lnSpc>
              <a:spcBef>
                <a:spcPts val="0"/>
              </a:spcBef>
              <a:spcAft>
                <a:spcPts val="0"/>
              </a:spcAft>
              <a:buSzPct val="100000"/>
            </a:pPr>
            <a:r>
              <a:rPr lang="zh-CN" altLang="en-US" sz="2800">
                <a:solidFill>
                  <a:schemeClr val="tx1"/>
                </a:solidFill>
              </a:rPr>
              <a:t>消息队列和邮箱测试</a:t>
            </a:r>
          </a:p>
        </p:txBody>
      </p:sp>
      <p:sp>
        <p:nvSpPr>
          <p:cNvPr id="81" name="KSO_Shape"/>
          <p:cNvSpPr/>
          <p:nvPr>
            <p:custDataLst>
              <p:tags r:id="rId11"/>
            </p:custDataLst>
          </p:nvPr>
        </p:nvSpPr>
        <p:spPr>
          <a:xfrm>
            <a:off x="4488796" y="1841816"/>
            <a:ext cx="961943" cy="683442"/>
          </a:xfrm>
          <a:custGeom>
            <a:avLst/>
            <a:gdLst>
              <a:gd name="connsiteX0" fmla="*/ 236286 w 472572"/>
              <a:gd name="connsiteY0" fmla="*/ 238384 h 335351"/>
              <a:gd name="connsiteX1" fmla="*/ 297849 w 472572"/>
              <a:gd name="connsiteY1" fmla="*/ 277381 h 335351"/>
              <a:gd name="connsiteX2" fmla="*/ 236286 w 472572"/>
              <a:gd name="connsiteY2" fmla="*/ 335351 h 335351"/>
              <a:gd name="connsiteX3" fmla="*/ 174722 w 472572"/>
              <a:gd name="connsiteY3" fmla="*/ 277381 h 335351"/>
              <a:gd name="connsiteX4" fmla="*/ 236286 w 472572"/>
              <a:gd name="connsiteY4" fmla="*/ 238384 h 335351"/>
              <a:gd name="connsiteX5" fmla="*/ 236286 w 472572"/>
              <a:gd name="connsiteY5" fmla="*/ 153779 h 335351"/>
              <a:gd name="connsiteX6" fmla="*/ 360886 w 472572"/>
              <a:gd name="connsiteY6" fmla="*/ 218025 h 335351"/>
              <a:gd name="connsiteX7" fmla="*/ 331907 w 472572"/>
              <a:gd name="connsiteY7" fmla="*/ 245311 h 335351"/>
              <a:gd name="connsiteX8" fmla="*/ 236286 w 472572"/>
              <a:gd name="connsiteY8" fmla="*/ 193327 h 335351"/>
              <a:gd name="connsiteX9" fmla="*/ 140664 w 472572"/>
              <a:gd name="connsiteY9" fmla="*/ 245311 h 335351"/>
              <a:gd name="connsiteX10" fmla="*/ 111686 w 472572"/>
              <a:gd name="connsiteY10" fmla="*/ 218025 h 335351"/>
              <a:gd name="connsiteX11" fmla="*/ 236286 w 472572"/>
              <a:gd name="connsiteY11" fmla="*/ 153779 h 335351"/>
              <a:gd name="connsiteX12" fmla="*/ 236285 w 472572"/>
              <a:gd name="connsiteY12" fmla="*/ 72334 h 335351"/>
              <a:gd name="connsiteX13" fmla="*/ 420037 w 472572"/>
              <a:gd name="connsiteY13" fmla="*/ 162327 h 335351"/>
              <a:gd name="connsiteX14" fmla="*/ 389766 w 472572"/>
              <a:gd name="connsiteY14" fmla="*/ 190830 h 335351"/>
              <a:gd name="connsiteX15" fmla="*/ 236285 w 472572"/>
              <a:gd name="connsiteY15" fmla="*/ 114013 h 335351"/>
              <a:gd name="connsiteX16" fmla="*/ 82804 w 472572"/>
              <a:gd name="connsiteY16" fmla="*/ 190829 h 335351"/>
              <a:gd name="connsiteX17" fmla="*/ 52534 w 472572"/>
              <a:gd name="connsiteY17" fmla="*/ 162327 h 335351"/>
              <a:gd name="connsiteX18" fmla="*/ 236285 w 472572"/>
              <a:gd name="connsiteY18" fmla="*/ 72334 h 335351"/>
              <a:gd name="connsiteX19" fmla="*/ 236286 w 472572"/>
              <a:gd name="connsiteY19" fmla="*/ 0 h 335351"/>
              <a:gd name="connsiteX20" fmla="*/ 472572 w 472572"/>
              <a:gd name="connsiteY20" fmla="*/ 112859 h 335351"/>
              <a:gd name="connsiteX21" fmla="*/ 443240 w 472572"/>
              <a:gd name="connsiteY21" fmla="*/ 140479 h 335351"/>
              <a:gd name="connsiteX22" fmla="*/ 236286 w 472572"/>
              <a:gd name="connsiteY22" fmla="*/ 40387 h 335351"/>
              <a:gd name="connsiteX23" fmla="*/ 29332 w 472572"/>
              <a:gd name="connsiteY23" fmla="*/ 140479 h 335351"/>
              <a:gd name="connsiteX24" fmla="*/ 0 w 472572"/>
              <a:gd name="connsiteY24" fmla="*/ 112859 h 335351"/>
              <a:gd name="connsiteX25" fmla="*/ 236286 w 472572"/>
              <a:gd name="connsiteY25" fmla="*/ 0 h 33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2572" h="335351">
                <a:moveTo>
                  <a:pt x="236286" y="238384"/>
                </a:moveTo>
                <a:cubicBezTo>
                  <a:pt x="263564" y="238384"/>
                  <a:pt x="287156" y="254165"/>
                  <a:pt x="297849" y="277381"/>
                </a:cubicBezTo>
                <a:lnTo>
                  <a:pt x="236286" y="335351"/>
                </a:lnTo>
                <a:lnTo>
                  <a:pt x="174722" y="277381"/>
                </a:lnTo>
                <a:cubicBezTo>
                  <a:pt x="185416" y="254165"/>
                  <a:pt x="209008" y="238384"/>
                  <a:pt x="236286" y="238384"/>
                </a:cubicBezTo>
                <a:close/>
                <a:moveTo>
                  <a:pt x="236286" y="153779"/>
                </a:moveTo>
                <a:cubicBezTo>
                  <a:pt x="287723" y="153779"/>
                  <a:pt x="333263" y="179027"/>
                  <a:pt x="360886" y="218025"/>
                </a:cubicBezTo>
                <a:lnTo>
                  <a:pt x="331907" y="245311"/>
                </a:lnTo>
                <a:cubicBezTo>
                  <a:pt x="311651" y="213977"/>
                  <a:pt x="276380" y="193327"/>
                  <a:pt x="236286" y="193327"/>
                </a:cubicBezTo>
                <a:cubicBezTo>
                  <a:pt x="196191" y="193327"/>
                  <a:pt x="160920" y="213977"/>
                  <a:pt x="140664" y="245311"/>
                </a:cubicBezTo>
                <a:lnTo>
                  <a:pt x="111686" y="218025"/>
                </a:lnTo>
                <a:cubicBezTo>
                  <a:pt x="139308" y="179027"/>
                  <a:pt x="184848" y="153779"/>
                  <a:pt x="236286" y="153779"/>
                </a:cubicBezTo>
                <a:close/>
                <a:moveTo>
                  <a:pt x="236285" y="72334"/>
                </a:moveTo>
                <a:cubicBezTo>
                  <a:pt x="311099" y="72334"/>
                  <a:pt x="377756" y="107256"/>
                  <a:pt x="420037" y="162327"/>
                </a:cubicBezTo>
                <a:lnTo>
                  <a:pt x="389766" y="190830"/>
                </a:lnTo>
                <a:cubicBezTo>
                  <a:pt x="354994" y="143968"/>
                  <a:pt x="299138" y="114013"/>
                  <a:pt x="236285" y="114013"/>
                </a:cubicBezTo>
                <a:cubicBezTo>
                  <a:pt x="173433" y="114013"/>
                  <a:pt x="117576" y="143967"/>
                  <a:pt x="82804" y="190829"/>
                </a:cubicBezTo>
                <a:lnTo>
                  <a:pt x="52534" y="162327"/>
                </a:lnTo>
                <a:cubicBezTo>
                  <a:pt x="94815" y="107256"/>
                  <a:pt x="161472" y="72334"/>
                  <a:pt x="236285" y="72334"/>
                </a:cubicBezTo>
                <a:close/>
                <a:moveTo>
                  <a:pt x="236286" y="0"/>
                </a:moveTo>
                <a:cubicBezTo>
                  <a:pt x="331854" y="0"/>
                  <a:pt x="417244" y="43584"/>
                  <a:pt x="472572" y="112859"/>
                </a:cubicBezTo>
                <a:lnTo>
                  <a:pt x="443240" y="140479"/>
                </a:lnTo>
                <a:cubicBezTo>
                  <a:pt x="395198" y="79129"/>
                  <a:pt x="320266" y="40387"/>
                  <a:pt x="236286" y="40387"/>
                </a:cubicBezTo>
                <a:cubicBezTo>
                  <a:pt x="152305" y="40387"/>
                  <a:pt x="77373" y="79129"/>
                  <a:pt x="29332" y="140479"/>
                </a:cubicBezTo>
                <a:lnTo>
                  <a:pt x="0" y="112859"/>
                </a:lnTo>
                <a:cubicBezTo>
                  <a:pt x="55328" y="43584"/>
                  <a:pt x="140717" y="0"/>
                  <a:pt x="236286" y="0"/>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pPr>
            <a:endParaRPr lang="zh-CN" altLang="en-US">
              <a:solidFill>
                <a:srgbClr val="FFFFFF"/>
              </a:solidFill>
            </a:endParaRPr>
          </a:p>
        </p:txBody>
      </p:sp>
      <p:sp>
        <p:nvSpPr>
          <p:cNvPr id="82" name="KSO_Shape"/>
          <p:cNvSpPr/>
          <p:nvPr>
            <p:custDataLst>
              <p:tags r:id="rId12"/>
            </p:custDataLst>
          </p:nvPr>
        </p:nvSpPr>
        <p:spPr>
          <a:xfrm>
            <a:off x="4488796" y="5163162"/>
            <a:ext cx="961943" cy="683442"/>
          </a:xfrm>
          <a:custGeom>
            <a:avLst/>
            <a:gdLst>
              <a:gd name="connsiteX0" fmla="*/ 236286 w 472572"/>
              <a:gd name="connsiteY0" fmla="*/ 238384 h 335351"/>
              <a:gd name="connsiteX1" fmla="*/ 297849 w 472572"/>
              <a:gd name="connsiteY1" fmla="*/ 277381 h 335351"/>
              <a:gd name="connsiteX2" fmla="*/ 236286 w 472572"/>
              <a:gd name="connsiteY2" fmla="*/ 335351 h 335351"/>
              <a:gd name="connsiteX3" fmla="*/ 174722 w 472572"/>
              <a:gd name="connsiteY3" fmla="*/ 277381 h 335351"/>
              <a:gd name="connsiteX4" fmla="*/ 236286 w 472572"/>
              <a:gd name="connsiteY4" fmla="*/ 238384 h 335351"/>
              <a:gd name="connsiteX5" fmla="*/ 236286 w 472572"/>
              <a:gd name="connsiteY5" fmla="*/ 153779 h 335351"/>
              <a:gd name="connsiteX6" fmla="*/ 360886 w 472572"/>
              <a:gd name="connsiteY6" fmla="*/ 218025 h 335351"/>
              <a:gd name="connsiteX7" fmla="*/ 331907 w 472572"/>
              <a:gd name="connsiteY7" fmla="*/ 245311 h 335351"/>
              <a:gd name="connsiteX8" fmla="*/ 236286 w 472572"/>
              <a:gd name="connsiteY8" fmla="*/ 193327 h 335351"/>
              <a:gd name="connsiteX9" fmla="*/ 140664 w 472572"/>
              <a:gd name="connsiteY9" fmla="*/ 245311 h 335351"/>
              <a:gd name="connsiteX10" fmla="*/ 111686 w 472572"/>
              <a:gd name="connsiteY10" fmla="*/ 218025 h 335351"/>
              <a:gd name="connsiteX11" fmla="*/ 236286 w 472572"/>
              <a:gd name="connsiteY11" fmla="*/ 153779 h 335351"/>
              <a:gd name="connsiteX12" fmla="*/ 236285 w 472572"/>
              <a:gd name="connsiteY12" fmla="*/ 72334 h 335351"/>
              <a:gd name="connsiteX13" fmla="*/ 420037 w 472572"/>
              <a:gd name="connsiteY13" fmla="*/ 162327 h 335351"/>
              <a:gd name="connsiteX14" fmla="*/ 389766 w 472572"/>
              <a:gd name="connsiteY14" fmla="*/ 190830 h 335351"/>
              <a:gd name="connsiteX15" fmla="*/ 236285 w 472572"/>
              <a:gd name="connsiteY15" fmla="*/ 114013 h 335351"/>
              <a:gd name="connsiteX16" fmla="*/ 82804 w 472572"/>
              <a:gd name="connsiteY16" fmla="*/ 190829 h 335351"/>
              <a:gd name="connsiteX17" fmla="*/ 52534 w 472572"/>
              <a:gd name="connsiteY17" fmla="*/ 162327 h 335351"/>
              <a:gd name="connsiteX18" fmla="*/ 236285 w 472572"/>
              <a:gd name="connsiteY18" fmla="*/ 72334 h 335351"/>
              <a:gd name="connsiteX19" fmla="*/ 236286 w 472572"/>
              <a:gd name="connsiteY19" fmla="*/ 0 h 335351"/>
              <a:gd name="connsiteX20" fmla="*/ 472572 w 472572"/>
              <a:gd name="connsiteY20" fmla="*/ 112859 h 335351"/>
              <a:gd name="connsiteX21" fmla="*/ 443240 w 472572"/>
              <a:gd name="connsiteY21" fmla="*/ 140479 h 335351"/>
              <a:gd name="connsiteX22" fmla="*/ 236286 w 472572"/>
              <a:gd name="connsiteY22" fmla="*/ 40387 h 335351"/>
              <a:gd name="connsiteX23" fmla="*/ 29332 w 472572"/>
              <a:gd name="connsiteY23" fmla="*/ 140479 h 335351"/>
              <a:gd name="connsiteX24" fmla="*/ 0 w 472572"/>
              <a:gd name="connsiteY24" fmla="*/ 112859 h 335351"/>
              <a:gd name="connsiteX25" fmla="*/ 236286 w 472572"/>
              <a:gd name="connsiteY25" fmla="*/ 0 h 33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2572" h="335351">
                <a:moveTo>
                  <a:pt x="236286" y="238384"/>
                </a:moveTo>
                <a:cubicBezTo>
                  <a:pt x="263564" y="238384"/>
                  <a:pt x="287156" y="254165"/>
                  <a:pt x="297849" y="277381"/>
                </a:cubicBezTo>
                <a:lnTo>
                  <a:pt x="236286" y="335351"/>
                </a:lnTo>
                <a:lnTo>
                  <a:pt x="174722" y="277381"/>
                </a:lnTo>
                <a:cubicBezTo>
                  <a:pt x="185416" y="254165"/>
                  <a:pt x="209008" y="238384"/>
                  <a:pt x="236286" y="238384"/>
                </a:cubicBezTo>
                <a:close/>
                <a:moveTo>
                  <a:pt x="236286" y="153779"/>
                </a:moveTo>
                <a:cubicBezTo>
                  <a:pt x="287723" y="153779"/>
                  <a:pt x="333263" y="179027"/>
                  <a:pt x="360886" y="218025"/>
                </a:cubicBezTo>
                <a:lnTo>
                  <a:pt x="331907" y="245311"/>
                </a:lnTo>
                <a:cubicBezTo>
                  <a:pt x="311651" y="213977"/>
                  <a:pt x="276380" y="193327"/>
                  <a:pt x="236286" y="193327"/>
                </a:cubicBezTo>
                <a:cubicBezTo>
                  <a:pt x="196191" y="193327"/>
                  <a:pt x="160920" y="213977"/>
                  <a:pt x="140664" y="245311"/>
                </a:cubicBezTo>
                <a:lnTo>
                  <a:pt x="111686" y="218025"/>
                </a:lnTo>
                <a:cubicBezTo>
                  <a:pt x="139308" y="179027"/>
                  <a:pt x="184848" y="153779"/>
                  <a:pt x="236286" y="153779"/>
                </a:cubicBezTo>
                <a:close/>
                <a:moveTo>
                  <a:pt x="236285" y="72334"/>
                </a:moveTo>
                <a:cubicBezTo>
                  <a:pt x="311099" y="72334"/>
                  <a:pt x="377756" y="107256"/>
                  <a:pt x="420037" y="162327"/>
                </a:cubicBezTo>
                <a:lnTo>
                  <a:pt x="389766" y="190830"/>
                </a:lnTo>
                <a:cubicBezTo>
                  <a:pt x="354994" y="143968"/>
                  <a:pt x="299138" y="114013"/>
                  <a:pt x="236285" y="114013"/>
                </a:cubicBezTo>
                <a:cubicBezTo>
                  <a:pt x="173433" y="114013"/>
                  <a:pt x="117576" y="143967"/>
                  <a:pt x="82804" y="190829"/>
                </a:cubicBezTo>
                <a:lnTo>
                  <a:pt x="52534" y="162327"/>
                </a:lnTo>
                <a:cubicBezTo>
                  <a:pt x="94815" y="107256"/>
                  <a:pt x="161472" y="72334"/>
                  <a:pt x="236285" y="72334"/>
                </a:cubicBezTo>
                <a:close/>
                <a:moveTo>
                  <a:pt x="236286" y="0"/>
                </a:moveTo>
                <a:cubicBezTo>
                  <a:pt x="331854" y="0"/>
                  <a:pt x="417244" y="43584"/>
                  <a:pt x="472572" y="112859"/>
                </a:cubicBezTo>
                <a:lnTo>
                  <a:pt x="443240" y="140479"/>
                </a:lnTo>
                <a:cubicBezTo>
                  <a:pt x="395198" y="79129"/>
                  <a:pt x="320266" y="40387"/>
                  <a:pt x="236286" y="40387"/>
                </a:cubicBezTo>
                <a:cubicBezTo>
                  <a:pt x="152305" y="40387"/>
                  <a:pt x="77373" y="79129"/>
                  <a:pt x="29332" y="140479"/>
                </a:cubicBezTo>
                <a:lnTo>
                  <a:pt x="0" y="112859"/>
                </a:lnTo>
                <a:cubicBezTo>
                  <a:pt x="55328" y="43584"/>
                  <a:pt x="140717" y="0"/>
                  <a:pt x="236286" y="0"/>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pPr>
            <a:endParaRPr lang="zh-CN" altLang="en-US">
              <a:solidFill>
                <a:srgbClr val="FFFFFF"/>
              </a:solidFill>
            </a:endParaRPr>
          </a:p>
        </p:txBody>
      </p:sp>
    </p:spTree>
    <p:custDataLst>
      <p:tags r:id="rId1"/>
    </p:custDataLst>
  </p:cSld>
  <p:clrMapOvr>
    <a:masterClrMapping/>
  </p:clrMapOvr>
  <p:transition spd="slow" advClick="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rPr lang="zh-CN"/>
              <a:t>创建</a:t>
            </a:r>
            <a:r>
              <a:rPr lang="en-US" altLang="zh-CN"/>
              <a:t>Sample 5</a:t>
            </a:r>
          </a:p>
        </p:txBody>
      </p:sp>
      <p:sp>
        <p:nvSpPr>
          <p:cNvPr id="5" name="文本框 4"/>
          <p:cNvSpPr txBox="1"/>
          <p:nvPr/>
        </p:nvSpPr>
        <p:spPr>
          <a:xfrm>
            <a:off x="2087245" y="5958840"/>
            <a:ext cx="5080000" cy="368300"/>
          </a:xfrm>
          <a:prstGeom prst="rect">
            <a:avLst/>
          </a:prstGeom>
          <a:noFill/>
          <a:ln w="9525">
            <a:noFill/>
          </a:ln>
        </p:spPr>
        <p:txBody>
          <a:bodyPr wrap="square">
            <a:spAutoFit/>
          </a:bodyPr>
          <a:lstStyle/>
          <a:p>
            <a:pPr indent="0" algn="ctr"/>
            <a:r>
              <a:rPr lang="zh-CN" b="0">
                <a:latin typeface="微软雅黑" panose="020B0503020204020204" pitchFamily="34" charset="-122"/>
                <a:ea typeface="微软雅黑" panose="020B0503020204020204" pitchFamily="34" charset="-122"/>
                <a:cs typeface="微软雅黑" panose="020B0503020204020204" pitchFamily="34" charset="-122"/>
              </a:rPr>
              <a:t>图：sample5中添加的文件</a:t>
            </a:r>
          </a:p>
        </p:txBody>
      </p:sp>
      <p:sp>
        <p:nvSpPr>
          <p:cNvPr id="100" name="文本框 99"/>
          <p:cNvSpPr txBox="1"/>
          <p:nvPr/>
        </p:nvSpPr>
        <p:spPr>
          <a:xfrm>
            <a:off x="217805" y="1127760"/>
            <a:ext cx="11757025" cy="1198880"/>
          </a:xfrm>
          <a:prstGeom prst="rect">
            <a:avLst/>
          </a:prstGeom>
          <a:noFill/>
          <a:ln w="9525">
            <a:noFill/>
          </a:ln>
        </p:spPr>
        <p:txBody>
          <a:bodyPr wrap="square">
            <a:spAutoFit/>
          </a:bodyPr>
          <a:lstStyle/>
          <a:p>
            <a:pPr indent="266700">
              <a:lnSpc>
                <a:spcPct val="150000"/>
              </a:lnSpc>
            </a:pPr>
            <a:r>
              <a:rPr lang="zh-CN" sz="1600" b="0">
                <a:latin typeface="微软雅黑" panose="020B0503020204020204" pitchFamily="34" charset="-122"/>
                <a:ea typeface="微软雅黑" panose="020B0503020204020204" pitchFamily="34" charset="-122"/>
                <a:cs typeface="微软雅黑" panose="020B0503020204020204" pitchFamily="34" charset="-122"/>
              </a:rPr>
              <a:t>在这里我们考虑综合运用前面的知识完成一个多线程协作案例，我们先创建一个工程，名字是sample5。在这个工程中，我添加了两个文件，方便阅读。一个是“mutexText.c”，用来测试互斥量。另一个是“msgTest.</a:t>
            </a:r>
            <a:r>
              <a:rPr lang="en-US" sz="1600" b="0">
                <a:latin typeface="微软雅黑" panose="020B0503020204020204" pitchFamily="34" charset="-122"/>
                <a:ea typeface="微软雅黑" panose="020B0503020204020204" pitchFamily="34" charset="-122"/>
                <a:cs typeface="微软雅黑" panose="020B0503020204020204" pitchFamily="34" charset="-122"/>
              </a:rPr>
              <a:t>c</a:t>
            </a:r>
            <a:r>
              <a:rPr lang="zh-CN" sz="1600" b="0">
                <a:latin typeface="微软雅黑" panose="020B0503020204020204" pitchFamily="34" charset="-122"/>
                <a:ea typeface="微软雅黑" panose="020B0503020204020204" pitchFamily="34" charset="-122"/>
                <a:cs typeface="微软雅黑" panose="020B0503020204020204" pitchFamily="34" charset="-122"/>
              </a:rPr>
              <a:t>”，用来测试消息队列和邮箱。同时，为了方便测试，在主函数中用宏定义来分别打开或关闭某个测试功能。</a:t>
            </a:r>
          </a:p>
        </p:txBody>
      </p:sp>
      <p:pic>
        <p:nvPicPr>
          <p:cNvPr id="104" name="图片 104"/>
          <p:cNvPicPr>
            <a:picLocks noChangeAspect="1"/>
          </p:cNvPicPr>
          <p:nvPr/>
        </p:nvPicPr>
        <p:blipFill>
          <a:blip r:embed="rId3">
            <a:clrChange>
              <a:clrFrom>
                <a:srgbClr val="FFFFFF"/>
              </a:clrFrom>
              <a:clrTo>
                <a:srgbClr val="FFFFFF">
                  <a:alpha val="0"/>
                </a:srgbClr>
              </a:clrTo>
            </a:clrChange>
          </a:blip>
          <a:stretch>
            <a:fillRect/>
          </a:stretch>
        </p:blipFill>
        <p:spPr>
          <a:xfrm>
            <a:off x="2844800" y="2557780"/>
            <a:ext cx="3895090" cy="3203575"/>
          </a:xfrm>
          <a:prstGeom prst="rect">
            <a:avLst/>
          </a:prstGeom>
          <a:ln w="28575" cmpd="sng">
            <a:solidFill>
              <a:schemeClr val="bg1">
                <a:lumMod val="50000"/>
              </a:schemeClr>
            </a:solidFill>
            <a:prstDash val="solid"/>
          </a:ln>
        </p:spPr>
      </p:pic>
    </p:spTree>
    <p:custDataLst>
      <p:tags r:id="rId1"/>
    </p:custDataLst>
  </p:cSld>
  <p:clrMapOvr>
    <a:masterClrMapping/>
  </p:clrMapOvr>
  <p:transition spd="slow" advClick="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774055" y="6249670"/>
            <a:ext cx="5080000" cy="368300"/>
          </a:xfrm>
          <a:prstGeom prst="rect">
            <a:avLst/>
          </a:prstGeom>
          <a:noFill/>
          <a:ln w="9525">
            <a:noFill/>
          </a:ln>
        </p:spPr>
        <p:txBody>
          <a:bodyPr wrap="square">
            <a:spAutoFit/>
          </a:bodyPr>
          <a:lstStyle/>
          <a:p>
            <a:pPr indent="0" algn="ctr"/>
            <a:r>
              <a:rPr lang="zh-CN" b="0">
                <a:latin typeface="微软雅黑" panose="020B0503020204020204" pitchFamily="34" charset="-122"/>
                <a:ea typeface="微软雅黑" panose="020B0503020204020204" pitchFamily="34" charset="-122"/>
                <a:cs typeface="微软雅黑" panose="020B0503020204020204" pitchFamily="34" charset="-122"/>
              </a:rPr>
              <a:t>图：sample5主文件中的测试用宏定义</a:t>
            </a:r>
          </a:p>
        </p:txBody>
      </p:sp>
      <p:pic>
        <p:nvPicPr>
          <p:cNvPr id="120" name="图片 120"/>
          <p:cNvPicPr>
            <a:picLocks noChangeAspect="1"/>
          </p:cNvPicPr>
          <p:nvPr/>
        </p:nvPicPr>
        <p:blipFill>
          <a:blip r:embed="rId3">
            <a:clrChange>
              <a:clrFrom>
                <a:srgbClr val="FFFFFF"/>
              </a:clrFrom>
              <a:clrTo>
                <a:srgbClr val="FFFFFF">
                  <a:alpha val="0"/>
                </a:srgbClr>
              </a:clrTo>
            </a:clrChange>
          </a:blip>
          <a:stretch>
            <a:fillRect/>
          </a:stretch>
        </p:blipFill>
        <p:spPr>
          <a:xfrm>
            <a:off x="6522720" y="97155"/>
            <a:ext cx="3430905" cy="6002020"/>
          </a:xfrm>
          <a:prstGeom prst="rect">
            <a:avLst/>
          </a:prstGeom>
          <a:solidFill>
            <a:schemeClr val="bg1"/>
          </a:solidFill>
          <a:ln w="12700" cmpd="sng">
            <a:solidFill>
              <a:schemeClr val="accent1">
                <a:shade val="50000"/>
              </a:schemeClr>
            </a:solidFill>
            <a:prstDash val="solid"/>
          </a:ln>
        </p:spPr>
      </p:pic>
      <p:sp>
        <p:nvSpPr>
          <p:cNvPr id="100" name="文本框 99"/>
          <p:cNvSpPr txBox="1"/>
          <p:nvPr/>
        </p:nvSpPr>
        <p:spPr>
          <a:xfrm>
            <a:off x="434975" y="1514475"/>
            <a:ext cx="5652135" cy="3830955"/>
          </a:xfrm>
          <a:prstGeom prst="rect">
            <a:avLst/>
          </a:prstGeom>
          <a:noFill/>
          <a:ln w="9525">
            <a:noFill/>
          </a:ln>
        </p:spPr>
        <p:txBody>
          <a:bodyPr wrap="square">
            <a:spAutoFit/>
          </a:bodyPr>
          <a:lstStyle/>
          <a:p>
            <a:pPr indent="0">
              <a:lnSpc>
                <a:spcPct val="150000"/>
              </a:lnSpc>
            </a:pPr>
            <a:r>
              <a:rPr lang="zh-CN" sz="1800" b="0">
                <a:latin typeface="微软雅黑" panose="020B0503020204020204" pitchFamily="34" charset="-122"/>
                <a:ea typeface="微软雅黑" panose="020B0503020204020204" pitchFamily="34" charset="-122"/>
                <a:cs typeface="微软雅黑" panose="020B0503020204020204" pitchFamily="34" charset="-122"/>
              </a:rPr>
              <a:t>为了方便测试，在主函数中用宏定义来分别打开或关闭某个测试功能。</a:t>
            </a:r>
          </a:p>
          <a:p>
            <a:pPr indent="0">
              <a:lnSpc>
                <a:spcPct val="150000"/>
              </a:lnSpc>
            </a:pPr>
            <a:endParaRPr lang="zh-CN">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zh-CN">
                <a:latin typeface="微软雅黑" panose="020B0503020204020204" pitchFamily="34" charset="-122"/>
                <a:ea typeface="微软雅黑" panose="020B0503020204020204" pitchFamily="34" charset="-122"/>
                <a:cs typeface="微软雅黑" panose="020B0503020204020204" pitchFamily="34" charset="-122"/>
              </a:rPr>
              <a:t>宏定义“MUTEXT_TEST”用来打开或者关闭和互斥量相关的测试代码，而宏定义“MSG_TEST”用来打开或者关闭和消息队列相关的测试代码。着两部分测试的具体实现代码分别放在了前面提到的两个文件中。注意，为了确保实验效果，请不要同时打开这两个宏定义。</a:t>
            </a:r>
          </a:p>
        </p:txBody>
      </p:sp>
      <p:sp>
        <p:nvSpPr>
          <p:cNvPr id="4" name="文本占位符 3"/>
          <p:cNvSpPr>
            <a:spLocks noGrp="1"/>
          </p:cNvSpPr>
          <p:nvPr>
            <p:ph type="body" sz="quarter" idx="13"/>
          </p:nvPr>
        </p:nvSpPr>
        <p:spPr>
          <a:xfrm>
            <a:off x="137795" y="314960"/>
            <a:ext cx="9308465" cy="910590"/>
          </a:xfrm>
        </p:spPr>
        <p:txBody>
          <a:bodyPr>
            <a:normAutofit/>
          </a:bodyPr>
          <a:lstStyle/>
          <a:p>
            <a:pPr indent="0" algn="l"/>
            <a:r>
              <a:rPr lang="zh-CN">
                <a:sym typeface="+mn-ea"/>
              </a:rPr>
              <a:t>创建</a:t>
            </a:r>
            <a:r>
              <a:rPr lang="en-US" altLang="zh-CN">
                <a:sym typeface="+mn-ea"/>
              </a:rPr>
              <a:t>Sample 5</a:t>
            </a:r>
            <a:endParaRPr lang="zh-CN">
              <a:cs typeface="微软雅黑" panose="020B0503020204020204" pitchFamily="34" charset="-122"/>
              <a:sym typeface="+mn-ea"/>
            </a:endParaRPr>
          </a:p>
        </p:txBody>
      </p:sp>
    </p:spTree>
    <p:custDataLst>
      <p:tags r:id="rId1"/>
    </p:custDataLst>
  </p:cSld>
  <p:clrMapOvr>
    <a:masterClrMapping/>
  </p:clrMapOvr>
  <p:transition spd="slow" advClick="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mutexTest.c文件开头的全局性定义</a:t>
            </a:r>
          </a:p>
        </p:txBody>
      </p:sp>
      <p:sp>
        <p:nvSpPr>
          <p:cNvPr id="5" name="文本框 4"/>
          <p:cNvSpPr txBox="1"/>
          <p:nvPr/>
        </p:nvSpPr>
        <p:spPr>
          <a:xfrm>
            <a:off x="7112000" y="4576445"/>
            <a:ext cx="5080000" cy="368300"/>
          </a:xfrm>
          <a:prstGeom prst="rect">
            <a:avLst/>
          </a:prstGeom>
          <a:noFill/>
          <a:ln w="9525">
            <a:noFill/>
          </a:ln>
        </p:spPr>
        <p:txBody>
          <a:bodyPr wrap="square">
            <a:spAutoFit/>
          </a:bodyPr>
          <a:lstStyle/>
          <a:p>
            <a:pPr indent="0" algn="ctr"/>
            <a:r>
              <a:rPr lang="zh-CN" b="0">
                <a:latin typeface="微软雅黑" panose="020B0503020204020204" pitchFamily="34" charset="-122"/>
                <a:ea typeface="微软雅黑" panose="020B0503020204020204" pitchFamily="34" charset="-122"/>
                <a:cs typeface="微软雅黑" panose="020B0503020204020204" pitchFamily="34" charset="-122"/>
              </a:rPr>
              <a:t>图：mutexTest.c文件开头的全局性定义</a:t>
            </a:r>
          </a:p>
        </p:txBody>
      </p:sp>
      <p:sp>
        <p:nvSpPr>
          <p:cNvPr id="100" name="文本框 99"/>
          <p:cNvSpPr txBox="1"/>
          <p:nvPr/>
        </p:nvSpPr>
        <p:spPr>
          <a:xfrm>
            <a:off x="391795" y="1390650"/>
            <a:ext cx="6430010" cy="4892675"/>
          </a:xfrm>
          <a:prstGeom prst="rect">
            <a:avLst/>
          </a:prstGeom>
          <a:noFill/>
          <a:ln w="9525">
            <a:noFill/>
          </a:ln>
        </p:spPr>
        <p:txBody>
          <a:bodyPr wrap="square">
            <a:spAutoFit/>
          </a:bodyPr>
          <a:lstStyle/>
          <a:p>
            <a:pPr indent="266700">
              <a:lnSpc>
                <a:spcPct val="150000"/>
              </a:lnSpc>
            </a:pPr>
            <a:r>
              <a:rPr lang="zh-CN" sz="1600" b="0">
                <a:latin typeface="微软雅黑" panose="020B0503020204020204" pitchFamily="34" charset="-122"/>
                <a:ea typeface="微软雅黑" panose="020B0503020204020204" pitchFamily="34" charset="-122"/>
                <a:cs typeface="微软雅黑" panose="020B0503020204020204" pitchFamily="34" charset="-122"/>
              </a:rPr>
              <a:t>互斥量主要是用来保护某个“资源”的独占性访问用的。当有多个线程要同时访问同一个内存区域或是硬件的时候，就需要这样的功能。我们设计了一个场景来测试互斥量，除了main函数所在的主线程外，我们再创建两个线程，分别负责板子上LED2和LED3的闪烁。主线程也会让LED2和LED3以比较慢的速度来闪烁。以此我们创造了一个多线程同时“争抢”LED2和LED3资源的状态。然后，通过互斥量的操作让LED2和LED3有序的快闪和慢闪。</a:t>
            </a:r>
          </a:p>
          <a:p>
            <a:pPr indent="266700">
              <a:lnSpc>
                <a:spcPct val="150000"/>
              </a:lnSpc>
            </a:pPr>
            <a:endParaRPr lang="zh-CN" sz="1600" b="0">
              <a:latin typeface="微软雅黑" panose="020B0503020204020204" pitchFamily="34" charset="-122"/>
              <a:ea typeface="微软雅黑" panose="020B0503020204020204" pitchFamily="34" charset="-122"/>
              <a:cs typeface="微软雅黑" panose="020B0503020204020204" pitchFamily="34" charset="-122"/>
            </a:endParaRPr>
          </a:p>
          <a:p>
            <a:pPr indent="266700">
              <a:lnSpc>
                <a:spcPct val="150000"/>
              </a:lnSpc>
            </a:pPr>
            <a:r>
              <a:rPr lang="zh-CN" sz="1600" b="0">
                <a:latin typeface="微软雅黑" panose="020B0503020204020204" pitchFamily="34" charset="-122"/>
                <a:ea typeface="微软雅黑" panose="020B0503020204020204" pitchFamily="34" charset="-122"/>
                <a:cs typeface="微软雅黑" panose="020B0503020204020204" pitchFamily="34" charset="-122"/>
              </a:rPr>
              <a:t>为了实现以上目标，我们首先需要考虑一下全局性的定义，比如要创建的线程优先级、栈的大小、线程工作的时间片个数。另外，访问互斥量需要通过所谓“句柄”的方式，其实就是一个指向互斥量的一个指针。为了所有线程都能访问到，我们一般采用全局变量的方式来定义这个指针。这部分代码在“mutexTest.c”文件的开头就能看到。</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3" name="图片 123"/>
          <p:cNvPicPr>
            <a:picLocks noChangeAspect="1"/>
          </p:cNvPicPr>
          <p:nvPr/>
        </p:nvPicPr>
        <p:blipFill>
          <a:blip r:embed="rId3">
            <a:clrChange>
              <a:clrFrom>
                <a:srgbClr val="FFFFFF"/>
              </a:clrFrom>
              <a:clrTo>
                <a:srgbClr val="FFFFFF">
                  <a:alpha val="0"/>
                </a:srgbClr>
              </a:clrTo>
            </a:clrChange>
          </a:blip>
          <a:stretch>
            <a:fillRect/>
          </a:stretch>
        </p:blipFill>
        <p:spPr>
          <a:xfrm>
            <a:off x="7112000" y="1856740"/>
            <a:ext cx="4768215" cy="2432685"/>
          </a:xfrm>
          <a:prstGeom prst="rect">
            <a:avLst/>
          </a:prstGeom>
          <a:ln w="28575" cmpd="sng">
            <a:solidFill>
              <a:schemeClr val="bg1">
                <a:lumMod val="65000"/>
              </a:schemeClr>
            </a:solidFill>
            <a:prstDash val="solid"/>
          </a:ln>
        </p:spPr>
      </p:pic>
    </p:spTree>
    <p:custDataLst>
      <p:tags r:id="rId1"/>
    </p:custDataLst>
  </p:cSld>
  <p:clrMapOvr>
    <a:masterClrMapping/>
  </p:clrMapOvr>
  <p:transition spd="slow" advClick="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mutexThreadCreate()函数的实现</a:t>
            </a:r>
          </a:p>
        </p:txBody>
      </p:sp>
      <p:sp>
        <p:nvSpPr>
          <p:cNvPr id="5" name="文本框 4"/>
          <p:cNvSpPr txBox="1"/>
          <p:nvPr/>
        </p:nvSpPr>
        <p:spPr>
          <a:xfrm>
            <a:off x="679450" y="5332730"/>
            <a:ext cx="5080000" cy="368300"/>
          </a:xfrm>
          <a:prstGeom prst="rect">
            <a:avLst/>
          </a:prstGeom>
          <a:noFill/>
          <a:ln w="9525">
            <a:noFill/>
          </a:ln>
        </p:spPr>
        <p:txBody>
          <a:bodyPr wrap="square">
            <a:spAutoFit/>
          </a:bodyPr>
          <a:lstStyle/>
          <a:p>
            <a:pPr indent="0" algn="ctr"/>
            <a:r>
              <a:rPr lang="zh-CN" b="0">
                <a:latin typeface="微软雅黑" panose="020B0503020204020204" pitchFamily="34" charset="-122"/>
                <a:ea typeface="微软雅黑" panose="020B0503020204020204" pitchFamily="34" charset="-122"/>
                <a:cs typeface="微软雅黑" panose="020B0503020204020204" pitchFamily="34" charset="-122"/>
              </a:rPr>
              <a:t>图：mutexThreadCreate()函数的实现</a:t>
            </a:r>
          </a:p>
        </p:txBody>
      </p:sp>
      <p:sp>
        <p:nvSpPr>
          <p:cNvPr id="100" name="文本框 99"/>
          <p:cNvSpPr txBox="1"/>
          <p:nvPr/>
        </p:nvSpPr>
        <p:spPr>
          <a:xfrm>
            <a:off x="6223635" y="1404620"/>
            <a:ext cx="5707380" cy="3538220"/>
          </a:xfrm>
          <a:prstGeom prst="rect">
            <a:avLst/>
          </a:prstGeom>
          <a:noFill/>
          <a:ln w="9525">
            <a:noFill/>
          </a:ln>
        </p:spPr>
        <p:txBody>
          <a:bodyPr wrap="square">
            <a:spAutoFit/>
          </a:bodyPr>
          <a:lstStyle/>
          <a:p>
            <a:pPr indent="266700" algn="l">
              <a:lnSpc>
                <a:spcPct val="200000"/>
              </a:lnSpc>
            </a:pPr>
            <a:r>
              <a:rPr lang="zh-CN" sz="1600" b="0">
                <a:latin typeface="微软雅黑" panose="020B0503020204020204" pitchFamily="34" charset="-122"/>
                <a:ea typeface="微软雅黑" panose="020B0503020204020204" pitchFamily="34" charset="-122"/>
                <a:cs typeface="微软雅黑" panose="020B0503020204020204" pitchFamily="34" charset="-122"/>
              </a:rPr>
              <a:t>在创建线程的同时也创建两个互斥量分别用来保护LED2和LED3的操作。我们把这些工作放在一个函数中实现，命名为</a:t>
            </a:r>
            <a:r>
              <a:rPr lang="zh-CN"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“mutexThreadCreate()”。</a:t>
            </a:r>
            <a:endParaRPr lang="zh-CN" sz="1600" b="0">
              <a:latin typeface="微软雅黑" panose="020B0503020204020204" pitchFamily="34" charset="-122"/>
              <a:ea typeface="微软雅黑" panose="020B0503020204020204" pitchFamily="34" charset="-122"/>
              <a:cs typeface="微软雅黑" panose="020B0503020204020204" pitchFamily="34" charset="-122"/>
            </a:endParaRPr>
          </a:p>
          <a:p>
            <a:pPr indent="266700" algn="l">
              <a:lnSpc>
                <a:spcPct val="200000"/>
              </a:lnSpc>
            </a:pPr>
            <a:r>
              <a:rPr lang="zh-CN" sz="1600" b="0">
                <a:latin typeface="微软雅黑" panose="020B0503020204020204" pitchFamily="34" charset="-122"/>
                <a:ea typeface="微软雅黑" panose="020B0503020204020204" pitchFamily="34" charset="-122"/>
                <a:cs typeface="微软雅黑" panose="020B0503020204020204" pitchFamily="34" charset="-122"/>
              </a:rPr>
              <a:t>该函数首先调用RTT系统API函数，分别创建了两个名为</a:t>
            </a:r>
            <a:r>
              <a:rPr lang="zh-CN" sz="1600" b="1">
                <a:latin typeface="微软雅黑" panose="020B0503020204020204" pitchFamily="34" charset="-122"/>
                <a:ea typeface="微软雅黑" panose="020B0503020204020204" pitchFamily="34" charset="-122"/>
                <a:cs typeface="微软雅黑" panose="020B0503020204020204" pitchFamily="34" charset="-122"/>
              </a:rPr>
              <a:t>“led2Mutex”</a:t>
            </a:r>
            <a:r>
              <a:rPr lang="zh-CN" sz="1600" b="0">
                <a:latin typeface="微软雅黑" panose="020B0503020204020204" pitchFamily="34" charset="-122"/>
                <a:ea typeface="微软雅黑" panose="020B0503020204020204" pitchFamily="34" charset="-122"/>
                <a:cs typeface="微软雅黑" panose="020B0503020204020204" pitchFamily="34" charset="-122"/>
              </a:rPr>
              <a:t>和</a:t>
            </a:r>
            <a:r>
              <a:rPr lang="zh-CN" sz="1600" b="1">
                <a:latin typeface="微软雅黑" panose="020B0503020204020204" pitchFamily="34" charset="-122"/>
                <a:ea typeface="微软雅黑" panose="020B0503020204020204" pitchFamily="34" charset="-122"/>
                <a:cs typeface="微软雅黑" panose="020B0503020204020204" pitchFamily="34" charset="-122"/>
              </a:rPr>
              <a:t>“led3Mutex”</a:t>
            </a:r>
            <a:r>
              <a:rPr lang="zh-CN" sz="1600" b="0">
                <a:latin typeface="微软雅黑" panose="020B0503020204020204" pitchFamily="34" charset="-122"/>
                <a:ea typeface="微软雅黑" panose="020B0503020204020204" pitchFamily="34" charset="-122"/>
                <a:cs typeface="微软雅黑" panose="020B0503020204020204" pitchFamily="34" charset="-122"/>
              </a:rPr>
              <a:t>的互斥量。然后分别创建并启动了两个名为“</a:t>
            </a:r>
            <a:r>
              <a:rPr lang="zh-CN" sz="1600" b="1">
                <a:latin typeface="微软雅黑" panose="020B0503020204020204" pitchFamily="34" charset="-122"/>
                <a:ea typeface="微软雅黑" panose="020B0503020204020204" pitchFamily="34" charset="-122"/>
                <a:cs typeface="微软雅黑" panose="020B0503020204020204" pitchFamily="34" charset="-122"/>
              </a:rPr>
              <a:t>led2MutexThread”</a:t>
            </a:r>
            <a:r>
              <a:rPr lang="zh-CN" sz="1600" b="0">
                <a:latin typeface="微软雅黑" panose="020B0503020204020204" pitchFamily="34" charset="-122"/>
                <a:ea typeface="微软雅黑" panose="020B0503020204020204" pitchFamily="34" charset="-122"/>
                <a:cs typeface="微软雅黑" panose="020B0503020204020204" pitchFamily="34" charset="-122"/>
              </a:rPr>
              <a:t>和“</a:t>
            </a:r>
            <a:r>
              <a:rPr lang="zh-CN" sz="1600" b="1">
                <a:latin typeface="微软雅黑" panose="020B0503020204020204" pitchFamily="34" charset="-122"/>
                <a:ea typeface="微软雅黑" panose="020B0503020204020204" pitchFamily="34" charset="-122"/>
                <a:cs typeface="微软雅黑" panose="020B0503020204020204" pitchFamily="34" charset="-122"/>
              </a:rPr>
              <a:t>led3MutexThread”</a:t>
            </a:r>
            <a:r>
              <a:rPr lang="zh-CN" sz="1600" b="0">
                <a:latin typeface="微软雅黑" panose="020B0503020204020204" pitchFamily="34" charset="-122"/>
                <a:ea typeface="微软雅黑" panose="020B0503020204020204" pitchFamily="34" charset="-122"/>
                <a:cs typeface="微软雅黑" panose="020B0503020204020204" pitchFamily="34" charset="-122"/>
              </a:rPr>
              <a:t>的线程。</a:t>
            </a:r>
          </a:p>
        </p:txBody>
      </p:sp>
      <p:pic>
        <p:nvPicPr>
          <p:cNvPr id="122" name="图片 122"/>
          <p:cNvPicPr>
            <a:picLocks noChangeAspect="1"/>
          </p:cNvPicPr>
          <p:nvPr/>
        </p:nvPicPr>
        <p:blipFill>
          <a:blip r:embed="rId3">
            <a:clrChange>
              <a:clrFrom>
                <a:srgbClr val="FFFFFF"/>
              </a:clrFrom>
              <a:clrTo>
                <a:srgbClr val="FFFFFF">
                  <a:alpha val="0"/>
                </a:srgbClr>
              </a:clrTo>
            </a:clrChange>
          </a:blip>
          <a:stretch>
            <a:fillRect/>
          </a:stretch>
        </p:blipFill>
        <p:spPr>
          <a:xfrm>
            <a:off x="137795" y="1512570"/>
            <a:ext cx="6163945" cy="3537585"/>
          </a:xfrm>
          <a:prstGeom prst="rect">
            <a:avLst/>
          </a:prstGeom>
          <a:ln w="12700" cmpd="sng">
            <a:solidFill>
              <a:schemeClr val="bg1">
                <a:lumMod val="65000"/>
              </a:schemeClr>
            </a:solidFill>
            <a:prstDash val="solid"/>
          </a:ln>
        </p:spPr>
      </p:pic>
    </p:spTree>
    <p:custDataLst>
      <p:tags r:id="rId1"/>
    </p:custDataLst>
  </p:cSld>
  <p:clrMapOvr>
    <a:masterClrMapping/>
  </p:clrMapOvr>
  <p:transition spd="slow" advClick="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70180" y="153035"/>
            <a:ext cx="9308465" cy="910590"/>
          </a:xfrm>
        </p:spPr>
        <p:txBody>
          <a:bodyPr>
            <a:normAutofit/>
          </a:bodyPr>
          <a:lstStyle/>
          <a:p>
            <a:r>
              <a:t>mutexThreadCreate()函数在主函数中被调用</a:t>
            </a:r>
          </a:p>
        </p:txBody>
      </p:sp>
      <p:sp>
        <p:nvSpPr>
          <p:cNvPr id="100" name="文本框 99"/>
          <p:cNvSpPr txBox="1"/>
          <p:nvPr/>
        </p:nvSpPr>
        <p:spPr>
          <a:xfrm>
            <a:off x="5510530" y="2041525"/>
            <a:ext cx="6117590" cy="1322070"/>
          </a:xfrm>
          <a:prstGeom prst="rect">
            <a:avLst/>
          </a:prstGeom>
          <a:noFill/>
          <a:ln w="9525">
            <a:noFill/>
          </a:ln>
        </p:spPr>
        <p:txBody>
          <a:bodyPr wrap="square">
            <a:spAutoFit/>
          </a:bodyPr>
          <a:lstStyle/>
          <a:p>
            <a:pPr indent="266700" algn="l">
              <a:lnSpc>
                <a:spcPct val="200000"/>
              </a:lnSpc>
            </a:pPr>
            <a:r>
              <a:rPr lang="zh-CN" sz="2000" b="1">
                <a:latin typeface="微软雅黑" panose="020B0503020204020204" pitchFamily="34" charset="-122"/>
                <a:ea typeface="微软雅黑" panose="020B0503020204020204" pitchFamily="34" charset="-122"/>
                <a:cs typeface="微软雅黑" panose="020B0503020204020204" pitchFamily="34" charset="-122"/>
              </a:rPr>
              <a:t>“mutexThreadCreate()”</a:t>
            </a:r>
            <a:r>
              <a:rPr lang="zh-CN" sz="2000" b="0">
                <a:latin typeface="微软雅黑" panose="020B0503020204020204" pitchFamily="34" charset="-122"/>
                <a:ea typeface="微软雅黑" panose="020B0503020204020204" pitchFamily="34" charset="-122"/>
                <a:cs typeface="微软雅黑" panose="020B0503020204020204" pitchFamily="34" charset="-122"/>
              </a:rPr>
              <a:t>在主函数中被调用。注意被调用位置，当然不会在主循环体内被调用。</a:t>
            </a:r>
          </a:p>
        </p:txBody>
      </p:sp>
      <p:pic>
        <p:nvPicPr>
          <p:cNvPr id="124" name="图片 124"/>
          <p:cNvPicPr>
            <a:picLocks noChangeAspect="1"/>
          </p:cNvPicPr>
          <p:nvPr/>
        </p:nvPicPr>
        <p:blipFill>
          <a:blip r:embed="rId3">
            <a:clrChange>
              <a:clrFrom>
                <a:srgbClr val="FFFFFF"/>
              </a:clrFrom>
              <a:clrTo>
                <a:srgbClr val="FFFFFF">
                  <a:alpha val="0"/>
                </a:srgbClr>
              </a:clrTo>
            </a:clrChange>
          </a:blip>
          <a:stretch>
            <a:fillRect/>
          </a:stretch>
        </p:blipFill>
        <p:spPr>
          <a:xfrm>
            <a:off x="499745" y="1117600"/>
            <a:ext cx="4909185" cy="5530850"/>
          </a:xfrm>
          <a:prstGeom prst="rect">
            <a:avLst/>
          </a:prstGeom>
          <a:ln w="12700" cmpd="sng">
            <a:solidFill>
              <a:schemeClr val="bg1">
                <a:lumMod val="50000"/>
              </a:schemeClr>
            </a:solidFill>
            <a:prstDash val="solid"/>
          </a:ln>
        </p:spPr>
      </p:pic>
    </p:spTree>
    <p:custDataLst>
      <p:tags r:id="rId1"/>
    </p:custDataLst>
  </p:cSld>
  <p:clrMapOvr>
    <a:masterClrMapping/>
  </p:clrMapOvr>
  <p:transition spd="slow" advClick="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mainMutexTest ()函数的实现</a:t>
            </a:r>
          </a:p>
        </p:txBody>
      </p:sp>
      <p:sp>
        <p:nvSpPr>
          <p:cNvPr id="100" name="文本框 99"/>
          <p:cNvSpPr txBox="1"/>
          <p:nvPr/>
        </p:nvSpPr>
        <p:spPr>
          <a:xfrm>
            <a:off x="137795" y="1390650"/>
            <a:ext cx="5711825" cy="4892675"/>
          </a:xfrm>
          <a:prstGeom prst="rect">
            <a:avLst/>
          </a:prstGeom>
          <a:noFill/>
          <a:ln w="9525">
            <a:noFill/>
          </a:ln>
        </p:spPr>
        <p:txBody>
          <a:bodyPr wrap="square">
            <a:spAutoFit/>
          </a:bodyPr>
          <a:lstStyle/>
          <a:p>
            <a:pPr indent="266700">
              <a:lnSpc>
                <a:spcPct val="150000"/>
              </a:lnSpc>
            </a:pPr>
            <a:r>
              <a:rPr lang="zh-CN" sz="1600" b="0" dirty="0">
                <a:latin typeface="微软雅黑" panose="020B0503020204020204" pitchFamily="34" charset="-122"/>
                <a:ea typeface="微软雅黑" panose="020B0503020204020204" pitchFamily="34" charset="-122"/>
                <a:cs typeface="微软雅黑" panose="020B0503020204020204" pitchFamily="34" charset="-122"/>
              </a:rPr>
              <a:t>接下来我们先看主函数对LED2和LED3的操作。为了提高程序独立性和可阅读性，我们没有直接在主函数的循环体内码代码，而是在“mutexTest.c”文件中有创建了一个“</a:t>
            </a:r>
            <a:r>
              <a:rPr lang="zh-CN" sz="1600" b="1" dirty="0">
                <a:latin typeface="微软雅黑" panose="020B0503020204020204" pitchFamily="34" charset="-122"/>
                <a:ea typeface="微软雅黑" panose="020B0503020204020204" pitchFamily="34" charset="-122"/>
                <a:cs typeface="微软雅黑" panose="020B0503020204020204" pitchFamily="34" charset="-122"/>
              </a:rPr>
              <a:t>mainMutexTest()”函数</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，在主函数的循环体内不断调用这个函数，来实现主线程对LED的操作。</a:t>
            </a:r>
          </a:p>
          <a:p>
            <a:pPr indent="266700">
              <a:lnSpc>
                <a:spcPct val="150000"/>
              </a:lnSpc>
            </a:pPr>
            <a:r>
              <a:rPr lang="zh-CN" sz="1600" b="0" dirty="0">
                <a:latin typeface="微软雅黑" panose="020B0503020204020204" pitchFamily="34" charset="-122"/>
                <a:ea typeface="微软雅黑" panose="020B0503020204020204" pitchFamily="34" charset="-122"/>
                <a:cs typeface="微软雅黑" panose="020B0503020204020204" pitchFamily="34" charset="-122"/>
              </a:rPr>
              <a:t>这个函数本身的实现非常简单，首先获取led2Mutex互斥量，然后以</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5</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00mS的速度让LED2闪烁10次，然后释放led2Mutex互斥量。再获取led3Mutex互斥量，然后以同样的闪烁速度让LED3闪烁10次，最后释放led3Mutex互斥量。考虑到这个函数被主线程的循环体内循环调用，因此LED2和LED3会轮流不停的闪烁。因为我们用互斥量对闪烁的过程进行了保护，因此当任何一个LED在以这个速度闪烁的时候是不会被打断的。</a:t>
            </a:r>
          </a:p>
        </p:txBody>
      </p:sp>
      <p:pic>
        <p:nvPicPr>
          <p:cNvPr id="125" name="图片 125"/>
          <p:cNvPicPr>
            <a:picLocks noChangeAspect="1"/>
          </p:cNvPicPr>
          <p:nvPr/>
        </p:nvPicPr>
        <p:blipFill>
          <a:blip r:embed="rId3"/>
          <a:stretch>
            <a:fillRect/>
          </a:stretch>
        </p:blipFill>
        <p:spPr>
          <a:xfrm>
            <a:off x="6073140" y="1390650"/>
            <a:ext cx="5993765" cy="5323205"/>
          </a:xfrm>
          <a:prstGeom prst="rect">
            <a:avLst/>
          </a:prstGeom>
          <a:ln>
            <a:solidFill>
              <a:schemeClr val="bg1">
                <a:lumMod val="50000"/>
              </a:schemeClr>
            </a:solidFill>
          </a:ln>
        </p:spPr>
      </p:pic>
    </p:spTree>
    <p:custDataLst>
      <p:tags r:id="rId1"/>
    </p:custDataLst>
  </p:cSld>
  <p:clrMapOvr>
    <a:masterClrMapping/>
  </p:clrMapOvr>
  <p:transition spd="slow" advClick="0">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5416"/>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5416"/>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05416"/>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5416_1*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e"/>
  <p:tag name="KSO_WM_UNIT_DEC_AREA_ID" val="00a0db5a33a04c41be9cd4a48b019ca8"/>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26fb9c3cd834779aedbcb3001427622"/>
</p:tagLst>
</file>

<file path=ppt/tags/tag10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0"/>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4a4df0ceec8f413299ccdcb197535f19"/>
  <p:tag name="KSO_WM_CHIP_GROUPID" val="5ebe59c40ac41c4a0a5256aa"/>
  <p:tag name="KSO_WM_CHIP_XID" val="5ebe59c40ac41c4a0a5256ab"/>
  <p:tag name="KSO_WM_CHIP_FILLAREA_FILL_RULE" val="{&quot;fill_align&quot;:&quot;cm&quot;,&quot;fill_mode&quot;:&quot;adaptive&quot;,&quot;sacle_strategy&quot;:&quot;smart&quot;}"/>
  <p:tag name="KSO_WM_ASSEMBLE_CHIP_INDEX" val="069e5ab9107a46388a2d1d4e67c9b014"/>
  <p:tag name="KSO_WM_UNIT_TEXT_FILL_FORE_SCHEMECOLOR_INDEX_BRIGHTNESS" val="0.35"/>
  <p:tag name="KSO_WM_UNIT_TEXT_FILL_FORE_SCHEMECOLOR_INDEX" val="13"/>
  <p:tag name="KSO_WM_UNIT_TEXT_FILL_TYPE" val="1"/>
  <p:tag name="KSO_WM_TEMPLATE_ASSEMBLE_XID" val="5f9a6837989d9bef5b8f81d1"/>
  <p:tag name="KSO_WM_TEMPLATE_ASSEMBLE_GROUPID" val="5f8cfee0a61ec3b55284a7ed"/>
</p:tagLst>
</file>

<file path=ppt/tags/tag10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匠心之旅 优雅品鉴"/>
  <p:tag name="KSO_WM_UNIT_DEFAULT_FONT" val="56;72;4"/>
  <p:tag name="KSO_WM_UNIT_BLOCK" val="0"/>
  <p:tag name="KSO_WM_UNIT_DEC_AREA_ID" val="53564c90825e45c4b4f9027edc1f9ee6"/>
  <p:tag name="KSO_WM_CHIP_GROUPID" val="5ebe59c40ac41c4a0a5256aa"/>
  <p:tag name="KSO_WM_CHIP_XID" val="5ebe59c40ac41c4a0a5256ab"/>
  <p:tag name="KSO_WM_CHIP_FILLAREA_FILL_RULE" val="{&quot;fill_align&quot;:&quot;cm&quot;,&quot;fill_mode&quot;:&quot;adaptive&quot;,&quot;sacle_strategy&quot;:&quot;smart&quot;}"/>
  <p:tag name="KSO_WM_ASSEMBLE_CHIP_INDEX" val="069e5ab9107a46388a2d1d4e67c9b014"/>
  <p:tag name="KSO_WM_UNIT_TEXT_FILL_FORE_SCHEMECOLOR_INDEX_BRIGHTNESS" val="0.15"/>
  <p:tag name="KSO_WM_UNIT_TEXT_FILL_FORE_SCHEMECOLOR_INDEX" val="13"/>
  <p:tag name="KSO_WM_UNIT_TEXT_FILL_TYPE" val="1"/>
  <p:tag name="KSO_WM_TEMPLATE_ASSEMBLE_XID" val="5f9a6837989d9bef5b8f81d1"/>
  <p:tag name="KSO_WM_TEMPLATE_ASSEMBLE_GROUPID" val="5f8cfee0a61ec3b55284a7ed"/>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416_2*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f"/>
  <p:tag name="KSO_WM_UNIT_DEC_AREA_ID" val="4d27c479011746db922e690e5ebcfcd8"/>
  <p:tag name="KSO_WM_UNIT_DECORATE_INFO" val=""/>
  <p:tag name="KSO_WM_UNIT_SM_LIMIT_TYPE" val=""/>
  <p:tag name="KSO_WM_CHIP_FILLAREA_FILL_RULE" val="{&quot;fill_align&quot;:&quot;lm&quot;,&quot;fill_effect&quot;:[],&quot;fill_mode&quot;:&quot;adaptive&quot;,&quot;sacle_strategy&quot;:&quot;stretch&quot;}"/>
  <p:tag name="KSO_WM_ASSEMBLE_CHIP_INDEX" val="bc3a396ba0cb422394ee19f1183d18c9"/>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c5117d82e80a4fc3a3c76e420cf691e2"/>
  <p:tag name="KSO_WM_UNIT_DECORATE_INFO" val=""/>
  <p:tag name="KSO_WM_UNIT_SM_LIMIT_TYPE" val=""/>
  <p:tag name="KSO_WM_CHIP_FILLAREA_FILL_RULE" val="{&quot;fill_align&quot;:&quot;cm&quot;,&quot;fill_effect&quot;:[],&quot;fill_mode&quot;:&quot;full&quot;,&quot;sacle_strategy&quot;:&quot;stretch&quot;}"/>
  <p:tag name="KSO_WM_ASSEMBLE_CHIP_INDEX" val="f4b2600abd204f1b9cdbca1f623f1f9b"/>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f44d0716a3df4364b6cce77757188bf7"/>
  <p:tag name="KSO_WM_UNIT_DECORATE_INFO" val=""/>
  <p:tag name="KSO_WM_UNIT_SM_LIMIT_TYPE" val=""/>
  <p:tag name="KSO_WM_CHIP_FILLAREA_FILL_RULE" val="{&quot;fill_align&quot;:&quot;cm&quot;,&quot;fill_effect&quot;:[],&quot;fill_mode&quot;:&quot;full&quot;,&quot;sacle_strategy&quot;:&quot;stretch&quot;}"/>
  <p:tag name="KSO_WM_ASSEMBLE_CHIP_INDEX" val="be5266dcf1384045a7666f0c4d01961d"/>
</p:tagLst>
</file>

<file path=ppt/tags/tag1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5498818cfd1944da86bba89d2b918076"/>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fa646f29c7234a62a38557960d795cba"/>
  <p:tag name="KSO_WM_UNIT_TEXT_FILL_FORE_SCHEMECOLOR_INDEX_BRIGHTNESS" val="0.35"/>
  <p:tag name="KSO_WM_UNIT_TEXT_FILL_FORE_SCHEMECOLOR_INDEX" val="13"/>
  <p:tag name="KSO_WM_UNIT_TEXT_FILL_TYPE" val="1"/>
  <p:tag name="KSO_WM_TEMPLATE_ASSEMBLE_XID" val="5f9a6837989d9bef5b8f81b6"/>
  <p:tag name="KSO_WM_TEMPLATE_ASSEMBLE_GROUPID" val="5f8cfee0a61ec3b55284a7ed"/>
</p:tagLst>
</file>

<file path=ppt/tags/tag1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单击添加大标题"/>
  <p:tag name="KSO_WM_UNIT_DEFAULT_FONT" val="40;56;4"/>
  <p:tag name="KSO_WM_UNIT_BLOCK" val="0"/>
  <p:tag name="KSO_WM_UNIT_DEC_AREA_ID" val="6bc29963208442408e02bca3dc643789"/>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fa646f29c7234a62a38557960d795cba"/>
  <p:tag name="KSO_WM_UNIT_TEXT_FILL_FORE_SCHEMECOLOR_INDEX_BRIGHTNESS" val="0.15"/>
  <p:tag name="KSO_WM_UNIT_TEXT_FILL_FORE_SCHEMECOLOR_INDEX" val="13"/>
  <p:tag name="KSO_WM_UNIT_TEXT_FILL_TYPE" val="1"/>
  <p:tag name="KSO_WM_TEMPLATE_ASSEMBLE_XID" val="5f9a6837989d9bef5b8f81b6"/>
  <p:tag name="KSO_WM_TEMPLATE_ASSEMBLE_GROUPID" val="5f8cfee0a61ec3b55284a7ed"/>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416_2*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f"/>
  <p:tag name="KSO_WM_UNIT_DEC_AREA_ID" val="54433ade411d4a278e2078c19df4cc08"/>
  <p:tag name="KSO_WM_UNIT_DECORATE_INFO" val=""/>
  <p:tag name="KSO_WM_UNIT_SM_LIMIT_TYPE" val=""/>
  <p:tag name="KSO_WM_CHIP_FILLAREA_FILL_RULE" val="{&quot;fill_align&quot;:&quot;lm&quot;,&quot;fill_effect&quot;:[],&quot;fill_mode&quot;:&quot;adaptive&quot;,&quot;sacle_strategy&quot;:&quot;stretch&quot;}"/>
  <p:tag name="KSO_WM_ASSEMBLE_CHIP_INDEX" val="1b803a5e52084841b613b3f58ca8f42e"/>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918d56e762a749f7b0908267016ffd45"/>
  <p:tag name="KSO_WM_UNIT_DECORATE_INFO" val=""/>
  <p:tag name="KSO_WM_UNIT_SM_LIMIT_TYPE" val=""/>
  <p:tag name="KSO_WM_CHIP_FILLAREA_FILL_RULE" val="{&quot;fill_align&quot;:&quot;cm&quot;,&quot;fill_effect&quot;:[],&quot;fill_mode&quot;:&quot;full&quot;,&quot;sacle_strategy&quot;:&quot;stretch&quot;}"/>
  <p:tag name="KSO_WM_ASSEMBLE_CHIP_INDEX" val="8b369f74107343b6ba2e316dbb2fcf33"/>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5416_1*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e"/>
  <p:tag name="KSO_WM_UNIT_DEC_AREA_ID" val="00a0db5a33a04c41be9cd4a48b019ca8"/>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26fb9c3cd834779aedbcb3001427622"/>
</p:tagLst>
</file>

<file path=ppt/tags/tag1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2"/>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03203502d2f34ab1b5bb100ad728ea10"/>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6451a98e76d4cb38cb868a9da5ab8f5"/>
  <p:tag name="KSO_WM_UNIT_TEXT_FILL_FORE_SCHEMECOLOR_INDEX_BRIGHTNESS" val="0.35"/>
  <p:tag name="KSO_WM_UNIT_TEXT_FILL_FORE_SCHEMECOLOR_INDEX" val="13"/>
  <p:tag name="KSO_WM_UNIT_TEXT_FILL_TYPE" val="1"/>
  <p:tag name="KSO_WM_TEMPLATE_ASSEMBLE_XID" val="5f9a6837989d9bef5b8f81fa"/>
  <p:tag name="KSO_WM_TEMPLATE_ASSEMBLE_GROUPID" val="5f8cfee0a61ec3b55284a7ed"/>
</p:tagLst>
</file>

<file path=ppt/tags/tag1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THANKS"/>
  <p:tag name="KSO_WM_UNIT_DEFAULT_FONT" val="60;74;4"/>
  <p:tag name="KSO_WM_UNIT_BLOCK" val="0"/>
  <p:tag name="KSO_WM_UNIT_DEC_AREA_ID" val="b7151d5a23b344feac34a4d7520ca51a"/>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6451a98e76d4cb38cb868a9da5ab8f5"/>
  <p:tag name="KSO_WM_UNIT_TEXT_FILL_FORE_SCHEMECOLOR_INDEX_BRIGHTNESS" val="0.15"/>
  <p:tag name="KSO_WM_UNIT_TEXT_FILL_FORE_SCHEMECOLOR_INDEX" val="13"/>
  <p:tag name="KSO_WM_UNIT_TEXT_FILL_TYPE" val="1"/>
  <p:tag name="KSO_WM_TEMPLATE_ASSEMBLE_XID" val="5f9a6837989d9bef5b8f81fa"/>
  <p:tag name="KSO_WM_TEMPLATE_ASSEMBLE_GROUPID" val="5f8cfee0a61ec3b55284a7ed"/>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 name="KSO_WM_SLIDE_BACKGROUND_TYPE" val="general"/>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5416"/>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 name="KSO_WM_SLIDE_BACKGROUND_TYPE" val="general"/>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2a05044ed4654c029004ed6cd11172b0"/>
  <p:tag name="KSO_WM_UNIT_DECORATE_INFO" val=""/>
  <p:tag name="KSO_WM_UNIT_SM_LIMIT_TYPE" val=""/>
  <p:tag name="KSO_WM_CHIP_FILLAREA_FILL_RULE" val="{&quot;fill_align&quot;:&quot;cm&quot;,&quot;fill_effect&quot;:[],&quot;fill_mode&quot;:&quot;full&quot;,&quot;sacle_strategy&quot;:&quot;stretch&quot;}"/>
  <p:tag name="KSO_WM_ASSEMBLE_CHIP_INDEX" val="4c64f0f00add4064ac1aec01529ccd55"/>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333dd47ba12a4ac0a080d287319cc85d"/>
  <p:tag name="KSO_WM_UNIT_DECORATE_INFO" val=""/>
  <p:tag name="KSO_WM_UNIT_SM_LIMIT_TYPE" val=""/>
  <p:tag name="KSO_WM_CHIP_FILLAREA_FILL_RULE" val="{&quot;fill_align&quot;:&quot;cm&quot;,&quot;fill_effect&quot;:[],&quot;fill_mode&quot;:&quot;full&quot;,&quot;sacle_strategy&quot;:&quot;stretch&quot;}"/>
  <p:tag name="KSO_WM_ASSEMBLE_CHIP_INDEX" val="5eaee80a0b9843a58b61b829072e6337"/>
  <p:tag name="KSO_WM_SLIDE_BACKGROUND_TYPE" val="frame"/>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661881c50474453b95ae06ab8549bf52"/>
  <p:tag name="KSO_WM_UNIT_DECORATE_INFO" val=""/>
  <p:tag name="KSO_WM_UNIT_SM_LIMIT_TYPE" val=""/>
  <p:tag name="KSO_WM_CHIP_FILLAREA_FILL_RULE" val="{&quot;fill_align&quot;:&quot;cm&quot;,&quot;fill_effect&quot;:[],&quot;fill_mode&quot;:&quot;full&quot;,&quot;sacle_strategy&quot;:&quot;stretch&quot;}"/>
  <p:tag name="KSO_WM_ASSEMBLE_CHIP_INDEX" val="71bc5a851f124352bc3f7bcfe37eb064"/>
  <p:tag name="KSO_WM_SLIDE_BACKGROUND_TYPE" val="frame"/>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5416"/>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f6d6de6739474a84a96124be0b551396"/>
  <p:tag name="KSO_WM_UNIT_DECORATE_INFO" val=""/>
  <p:tag name="KSO_WM_UNIT_SM_LIMIT_TYPE" val=""/>
  <p:tag name="KSO_WM_CHIP_FILLAREA_FILL_RULE" val="{&quot;fill_align&quot;:&quot;cm&quot;,&quot;fill_effect&quot;:[],&quot;fill_mode&quot;:&quot;full&quot;,&quot;sacle_strategy&quot;:&quot;stretch&quot;}"/>
  <p:tag name="KSO_WM_ASSEMBLE_CHIP_INDEX" val="83886fae90aa46b2a4ccd6790ce117c9"/>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f357f6389edc491781aab3b96fc9fc13"/>
  <p:tag name="KSO_WM_UNIT_DECORATE_INFO" val=""/>
  <p:tag name="KSO_WM_UNIT_SM_LIMIT_TYPE" val=""/>
  <p:tag name="KSO_WM_CHIP_FILLAREA_FILL_RULE" val="{&quot;fill_align&quot;:&quot;cm&quot;,&quot;fill_effect&quot;:[],&quot;fill_mode&quot;:&quot;full&quot;,&quot;sacle_strategy&quot;:&quot;stretch&quot;}"/>
  <p:tag name="KSO_WM_ASSEMBLE_CHIP_INDEX" val="535c56253ee04f9b9a80374047cdb7c0"/>
  <p:tag name="KSO_WM_SLIDE_BACKGROUND_TYPE" val="leftRight"/>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a3b01d96ded047b491321040cb28de4c"/>
  <p:tag name="KSO_WM_UNIT_DECORATE_INFO" val=""/>
  <p:tag name="KSO_WM_UNIT_SM_LIMIT_TYPE" val=""/>
  <p:tag name="KSO_WM_CHIP_FILLAREA_FILL_RULE" val="{&quot;fill_align&quot;:&quot;cm&quot;,&quot;fill_effect&quot;:[],&quot;fill_mode&quot;:&quot;full&quot;,&quot;sacle_strategy&quot;:&quot;stretch&quot;}"/>
  <p:tag name="KSO_WM_ASSEMBLE_CHIP_INDEX" val="9bc30df1a52f45e29758596ce08899a8"/>
  <p:tag name="KSO_WM_SLIDE_BACKGROUND_TYPE" val="leftRight"/>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47.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05416"/>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1bdf27460de54aeb91c6d7c268279455"/>
  <p:tag name="KSO_WM_UNIT_DECORATE_INFO" val=""/>
  <p:tag name="KSO_WM_UNIT_SM_LIMIT_TYPE" val=""/>
  <p:tag name="KSO_WM_CHIP_FILLAREA_FILL_RULE" val="{&quot;fill_align&quot;:&quot;cm&quot;,&quot;fill_effect&quot;:[],&quot;fill_mode&quot;:&quot;full&quot;,&quot;sacle_strategy&quot;:&quot;stretch&quot;}"/>
  <p:tag name="KSO_WM_ASSEMBLE_CHIP_INDEX" val="fb6842f601044617b4487bf0691fc3a5"/>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239460dc7b9e4f4098da4e05e022f9d4"/>
  <p:tag name="KSO_WM_UNIT_DECORATE_INFO" val=""/>
  <p:tag name="KSO_WM_UNIT_SM_LIMIT_TYPE" val=""/>
  <p:tag name="KSO_WM_CHIP_FILLAREA_FILL_RULE" val="{&quot;fill_align&quot;:&quot;cm&quot;,&quot;fill_effect&quot;:[],&quot;fill_mode&quot;:&quot;full&quot;,&quot;sacle_strategy&quot;:&quot;stretch&quot;}"/>
  <p:tag name="KSO_WM_ASSEMBLE_CHIP_INDEX" val="0cf350c0ecea4f30b33c1741ca7d2149"/>
  <p:tag name="KSO_WM_SLIDE_BACKGROUND_TYPE" val="topBotto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a6800c7e20c940a8b46a36d9f6ff0b14"/>
  <p:tag name="KSO_WM_UNIT_DECORATE_INFO" val=""/>
  <p:tag name="KSO_WM_UNIT_SM_LIMIT_TYPE" val=""/>
  <p:tag name="KSO_WM_CHIP_FILLAREA_FILL_RULE" val="{&quot;fill_align&quot;:&quot;cm&quot;,&quot;fill_effect&quot;:[],&quot;fill_mode&quot;:&quot;full&quot;,&quot;sacle_strategy&quot;:&quot;stretch&quot;}"/>
  <p:tag name="KSO_WM_ASSEMBLE_CHIP_INDEX" val="fcab0bbff95c4da99a732648a3da7154"/>
  <p:tag name="KSO_WM_SLIDE_BACKGROUND_TYPE" val="topBottom"/>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5416_1*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e"/>
  <p:tag name="KSO_WM_UNIT_DEC_AREA_ID" val="00a0db5a33a04c41be9cd4a48b019ca8"/>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26fb9c3cd834779aedbcb3001427622"/>
</p:tagLst>
</file>

<file path=ppt/tags/tag160.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18329c8753c94719a0939d4b2783e28d"/>
  <p:tag name="KSO_WM_UNIT_DECORATE_INFO" val=""/>
  <p:tag name="KSO_WM_UNIT_SM_LIMIT_TYPE" val=""/>
  <p:tag name="KSO_WM_CHIP_FILLAREA_FILL_RULE" val="{&quot;fill_align&quot;:&quot;cm&quot;,&quot;fill_effect&quot;:[],&quot;fill_mode&quot;:&quot;full&quot;,&quot;sacle_strategy&quot;:&quot;stretch&quot;}"/>
  <p:tag name="KSO_WM_ASSEMBLE_CHIP_INDEX" val="659b2d4990d847729165b881ce7ea3c1"/>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713bccf961b0404e89d3cfc5cb753615"/>
  <p:tag name="KSO_WM_UNIT_DECORATE_INFO" val=""/>
  <p:tag name="KSO_WM_UNIT_SM_LIMIT_TYPE" val=""/>
  <p:tag name="KSO_WM_CHIP_FILLAREA_FILL_RULE" val="{&quot;fill_align&quot;:&quot;cm&quot;,&quot;fill_effect&quot;:[],&quot;fill_mode&quot;:&quot;full&quot;,&quot;sacle_strategy&quot;:&quot;stretch&quot;}"/>
  <p:tag name="KSO_WM_ASSEMBLE_CHIP_INDEX" val="3a4f3f49c27c452499f0b1198f346818"/>
  <p:tag name="KSO_WM_SLIDE_BACKGROUND_TYPE" val="bottomTop"/>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86eab7c27ee548ca87e618da596cde98"/>
  <p:tag name="KSO_WM_UNIT_DECORATE_INFO" val=""/>
  <p:tag name="KSO_WM_UNIT_SM_LIMIT_TYPE" val=""/>
  <p:tag name="KSO_WM_CHIP_FILLAREA_FILL_RULE" val="{&quot;fill_align&quot;:&quot;cm&quot;,&quot;fill_effect&quot;:[],&quot;fill_mode&quot;:&quot;full&quot;,&quot;sacle_strategy&quot;:&quot;stretch&quot;}"/>
  <p:tag name="KSO_WM_ASSEMBLE_CHIP_INDEX" val="244857e35fa348cb9e1b462143d08bca"/>
  <p:tag name="KSO_WM_SLIDE_BACKGROUND_TYPE" val="bottomTop"/>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0"/>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4a4df0ceec8f413299ccdcb197535f19"/>
  <p:tag name="KSO_WM_CHIP_GROUPID" val="5ebe59c40ac41c4a0a5256aa"/>
  <p:tag name="KSO_WM_CHIP_XID" val="5ebe59c40ac41c4a0a5256ab"/>
  <p:tag name="KSO_WM_CHIP_FILLAREA_FILL_RULE" val="{&quot;fill_align&quot;:&quot;cm&quot;,&quot;fill_mode&quot;:&quot;adaptive&quot;,&quot;sacle_strategy&quot;:&quot;smart&quot;}"/>
  <p:tag name="KSO_WM_ASSEMBLE_CHIP_INDEX" val="069e5ab9107a46388a2d1d4e67c9b014"/>
  <p:tag name="KSO_WM_UNIT_TEXT_FILL_FORE_SCHEMECOLOR_INDEX_BRIGHTNESS" val="0.35"/>
  <p:tag name="KSO_WM_UNIT_TEXT_FILL_FORE_SCHEMECOLOR_INDEX" val="13"/>
  <p:tag name="KSO_WM_UNIT_TEXT_FILL_TYPE" val="1"/>
  <p:tag name="KSO_WM_TEMPLATE_ASSEMBLE_XID" val="5f9a6837989d9bef5b8f81d1"/>
  <p:tag name="KSO_WM_TEMPLATE_ASSEMBLE_GROUPID" val="5f8cfee0a61ec3b55284a7ed"/>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34b0933205d3404b889a620e9247d080"/>
  <p:tag name="KSO_WM_UNIT_DECORATE_INFO" val=""/>
  <p:tag name="KSO_WM_UNIT_SM_LIMIT_TYPE" val=""/>
  <p:tag name="KSO_WM_CHIP_FILLAREA_FILL_RULE" val="{&quot;fill_align&quot;:&quot;cm&quot;,&quot;fill_effect&quot;:[],&quot;fill_mode&quot;:&quot;full&quot;,&quot;sacle_strategy&quot;:&quot;stretch&quot;}"/>
  <p:tag name="KSO_WM_ASSEMBLE_CHIP_INDEX" val="0d20b1e2743940468ed7d7ffc2e013cd"/>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4b7a90c8637d4acc8060af86a464fc2d"/>
  <p:tag name="KSO_WM_UNIT_DECORATE_INFO" val=""/>
  <p:tag name="KSO_WM_UNIT_SM_LIMIT_TYPE" val=""/>
  <p:tag name="KSO_WM_CHIP_FILLAREA_FILL_RULE" val="{&quot;fill_align&quot;:&quot;cm&quot;,&quot;fill_effect&quot;:[],&quot;fill_mode&quot;:&quot;full&quot;,&quot;sacle_strategy&quot;:&quot;stretch&quot;}"/>
  <p:tag name="KSO_WM_ASSEMBLE_CHIP_INDEX" val="a734428c37484c0692a09a05cbd80b7c"/>
  <p:tag name="KSO_WM_SLIDE_BACKGROUND_TYPE" val="navigation"/>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91dbac8175654476b9600605a9e5a83e"/>
  <p:tag name="KSO_WM_UNIT_DECORATE_INFO" val=""/>
  <p:tag name="KSO_WM_UNIT_SM_LIMIT_TYPE" val=""/>
  <p:tag name="KSO_WM_CHIP_FILLAREA_FILL_RULE" val="{&quot;fill_align&quot;:&quot;cm&quot;,&quot;fill_effect&quot;:[],&quot;fill_mode&quot;:&quot;full&quot;,&quot;sacle_strategy&quot;:&quot;stretch&quot;}"/>
  <p:tag name="KSO_WM_ASSEMBLE_CHIP_INDEX" val="33ce4eaf307e4c6e819a016b901a17b4"/>
  <p:tag name="KSO_WM_SLIDE_BACKGROUND_TYPE" val="navigation"/>
</p:tagLst>
</file>

<file path=ppt/tags/tag173.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匠心之旅 优雅品鉴"/>
  <p:tag name="KSO_WM_UNIT_DEFAULT_FONT" val="56;72;4"/>
  <p:tag name="KSO_WM_UNIT_BLOCK" val="0"/>
  <p:tag name="KSO_WM_UNIT_DEC_AREA_ID" val="53564c90825e45c4b4f9027edc1f9ee6"/>
  <p:tag name="KSO_WM_CHIP_GROUPID" val="5ebe59c40ac41c4a0a5256aa"/>
  <p:tag name="KSO_WM_CHIP_XID" val="5ebe59c40ac41c4a0a5256ab"/>
  <p:tag name="KSO_WM_CHIP_FILLAREA_FILL_RULE" val="{&quot;fill_align&quot;:&quot;cm&quot;,&quot;fill_mode&quot;:&quot;adaptive&quot;,&quot;sacle_strategy&quot;:&quot;smart&quot;}"/>
  <p:tag name="KSO_WM_ASSEMBLE_CHIP_INDEX" val="069e5ab9107a46388a2d1d4e67c9b014"/>
  <p:tag name="KSO_WM_UNIT_TEXT_FILL_FORE_SCHEMECOLOR_INDEX_BRIGHTNESS" val="0.15"/>
  <p:tag name="KSO_WM_UNIT_TEXT_FILL_FORE_SCHEMECOLOR_INDEX" val="13"/>
  <p:tag name="KSO_WM_UNIT_TEXT_FILL_TYPE" val="1"/>
  <p:tag name="KSO_WM_TEMPLATE_ASSEMBLE_XID" val="5f9a6837989d9bef5b8f81d1"/>
  <p:tag name="KSO_WM_TEMPLATE_ASSEMBLE_GROUPID" val="5f8cfee0a61ec3b55284a7ed"/>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3481a0c4edc94e968dec45f8206906bd"/>
  <p:tag name="KSO_WM_UNIT_DECORATE_INFO" val=""/>
  <p:tag name="KSO_WM_UNIT_SM_LIMIT_TYPE" val=""/>
  <p:tag name="KSO_WM_CHIP_FILLAREA_FILL_RULE" val="{&quot;fill_align&quot;:&quot;cm&quot;,&quot;fill_effect&quot;:[],&quot;fill_mode&quot;:&quot;full&quot;,&quot;sacle_strategy&quot;:&quot;stretch&quot;}"/>
  <p:tag name="KSO_WM_ASSEMBLE_CHIP_INDEX" val="476258df56664f3ba0dcdb3e6d859eac"/>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cf70c8abf1b4414c98d6dd20113b0f10"/>
  <p:tag name="KSO_WM_UNIT_DECORATE_INFO" val=""/>
  <p:tag name="KSO_WM_UNIT_SM_LIMIT_TYPE" val=""/>
  <p:tag name="KSO_WM_CHIP_FILLAREA_FILL_RULE" val="{&quot;fill_align&quot;:&quot;cm&quot;,&quot;fill_effect&quot;:[],&quot;fill_mode&quot;:&quot;full&quot;,&quot;sacle_strategy&quot;:&quot;stretch&quot;}"/>
  <p:tag name="KSO_WM_ASSEMBLE_CHIP_INDEX" val="abf022292d7248cd9794bd54d808bbd7"/>
  <p:tag name="KSO_WM_SLIDE_BACKGROUND_TYPE" val="belt"/>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242973ce1e764fc9a4072bff51e3e6a7"/>
  <p:tag name="KSO_WM_UNIT_DECORATE_INFO" val=""/>
  <p:tag name="KSO_WM_UNIT_SM_LIMIT_TYPE" val=""/>
  <p:tag name="KSO_WM_CHIP_FILLAREA_FILL_RULE" val="{&quot;fill_align&quot;:&quot;cm&quot;,&quot;fill_effect&quot;:[],&quot;fill_mode&quot;:&quot;full&quot;,&quot;sacle_strategy&quot;:&quot;stretch&quot;}"/>
  <p:tag name="KSO_WM_ASSEMBLE_CHIP_INDEX" val="991caf7e58cd4a92b13b519af183f2d4"/>
  <p:tag name="KSO_WM_SLIDE_BACKGROUND_TYPE" val="belt"/>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89.xml><?xml version="1.0" encoding="utf-8"?>
<p:tagLst xmlns:a="http://schemas.openxmlformats.org/drawingml/2006/main" xmlns:r="http://schemas.openxmlformats.org/officeDocument/2006/relationships" xmlns:p="http://schemas.openxmlformats.org/presentationml/2006/main">
  <p:tag name="KSO_WM_TEMPLATE_THUMBS_INDEX" val="1、4、7、9、12、15、16、17、18、19、20、21、24、26、27、28"/>
  <p:tag name="KSO_WM_SLIDE_ID" val="custom20205416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5416"/>
  <p:tag name="KSO_WM_SLIDE_LAYOUT" val="a"/>
  <p:tag name="KSO_WM_SLIDE_LAYOUT_CNT"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9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商业项目策划书"/>
  <p:tag name="KSO_WM_TEMPLATE_CATEGORY" val="custom"/>
  <p:tag name="KSO_WM_TEMPLATE_INDEX" val="20205416"/>
  <p:tag name="KSO_WM_UNIT_ID" val="custom20205416_1*a*1"/>
</p:tagLst>
</file>

<file path=ppt/tags/tag191.xml><?xml version="1.0" encoding="utf-8"?>
<p:tagLst xmlns:a="http://schemas.openxmlformats.org/drawingml/2006/main" xmlns:r="http://schemas.openxmlformats.org/officeDocument/2006/relationships" xmlns:p="http://schemas.openxmlformats.org/presentationml/2006/main">
  <p:tag name="KSO_WM_SLIDE_ITEM_CNT" val="0"/>
  <p:tag name="KSO_WM_TEMPLATE_CATEGORY" val="diagram"/>
  <p:tag name="KSO_WM_TEMPLATE_INDEX" val="20211009"/>
  <p:tag name="KSO_WM_SLIDE_ID" val="diagram20211009_1"/>
  <p:tag name="KSO_WM_SLIDE_INDEX" val="1"/>
  <p:tag name="KSO_WM_SLIDE_LAYOUT" val="a_d"/>
  <p:tag name="KSO_WM_SLIDE_LAYOUT_CNT" val="1_1"/>
  <p:tag name="KSO_WM_SLIDE_TYPE" val="text"/>
  <p:tag name="KSO_WM_BEAUTIFY_FLAG" val="#wm#"/>
  <p:tag name="KSO_WM_SLIDE_POSITION" val="0*48"/>
  <p:tag name="KSO_WM_SLIDE_SIZE" val="960*444"/>
  <p:tag name="KSO_WM_TAG_VERSION" val="1.0"/>
  <p:tag name="KSO_WM_TEMPLATE_SUBCATEGORY" val="21"/>
  <p:tag name="KSO_WM_SLIDE_SUBTYPE" val="picTxt"/>
  <p:tag name="KSO_WM_SPECIAL_SOURCE" val="bdnull"/>
  <p:tag name="KSO_WM_SLIDE_BACKGROUND" val="[&quot;general&quot;]"/>
  <p:tag name="KSO_WM_SLIDE_RATIO" val="1.777778"/>
  <p:tag name="KSO_WM_TEMPLATE_MASTER_TYPE" val="0"/>
  <p:tag name="KSO_WM_TEMPLATE_COLOR_TYPE" val="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features&quot;:[&quot;collage&quot;,&quot;carousel&quot;],&quot;support_big_font&quot;:false,&quot;fill_id&quot;:&quot;428e808870bf45799bffb9cac323725f&quot;,&quot;fill_align&quot;:&quot;cm&quot;,&quot;chip_types&quot;:[&quot;picture&quot;]},{&quot;text_align&quot;:&quot;cm&quot;,&quot;text_direction&quot;:&quot;vertical&quot;,&quot;support_big_font&quot;:false,&quot;fill_id&quot;:&quot;ac319cfcced045d4b1b96701c5c4cb6f&quot;,&quot;fill_align&quot;:&quot;cm&quot;,&quot;chip_types&quot;:[&quot;header&quot;]}],[{&quot;text_align&quot;:&quot;cm&quot;,&quot;text_direction&quot;:&quot;horizontal&quot;,&quot;support_features&quot;:[&quot;collage&quot;,&quot;carousel&quot;],&quot;support_big_font&quot;:false,&quot;fill_id&quot;:&quot;428e808870bf45799bffb9cac323725f&quot;,&quot;fill_align&quot;:&quot;cm&quot;,&quot;chip_types&quot;:[&quot;picture&quot;]},{&quot;text_align&quot;:&quot;ct&quot;,&quot;text_direction&quot;:&quot;vertical&quot;,&quot;support_big_font&quot;:false,&quot;fill_id&quot;:&quot;ac319cfcced045d4b1b96701c5c4cb6f&quot;,&quot;fill_align&quot;:&quot;cm&quot;,&quot;chip_types&quot;:[&quot;text&quot;]}]]"/>
  <p:tag name="KSO_WM_SLIDE_LAYOUT_INFO" val="{&quot;backgroundInfo&quot;:[{&quot;bottom&quot;:0,&quot;bottomAbs&quot;:false,&quot;left&quot;:0,&quot;leftAbs&quot;:false,&quot;right&quot;:0,&quot;rightAbs&quot;:false,&quot;top&quot;:0,&quot;topAbs&quot;:false,&quot;type&quot;:&quot;general&quot;}],&quot;direction&quot;:1,&quot;id&quot;:&quot;2020-10-28T21:02:54&quot;,&quot;maxSize&quot;:{&quot;size1&quot;:86.299999999999997},&quot;minSize&quot;:{&quot;size1&quot;:78.099999999999994},&quot;normalSize&quot;:{&quot;size1&quot;:86.200000000000003},&quot;subLayout&quot;:[{&quot;id&quot;:&quot;2020-10-28T21:02:54&quot;,&quot;margin&quot;:{&quot;bottom&quot;:1.6929999589920044,&quot;left&quot;:0,&quot;right&quot;:0.3970000147819519,&quot;top&quot;:1.6929999589920044},&quot;type&quot;:0},{&quot;id&quot;:&quot;2020-10-28T21:02:54&quot;,&quot;margin&quot;:{&quot;bottom&quot;:2.6809999942779541,&quot;left&quot;:1.4819999933242798,&quot;right&quot;:1.0579999685287476,&quot;top&quot;:2.5399999618530273},&quot;type&quot;:0}],&quot;type&quot;:0}"/>
  <p:tag name="KSO_WM_CHIP_XID" val="5efd9c3b81ee359a788b1deb"/>
  <p:tag name="KSO_WM_SLIDE_CAN_ADD_NAVIGATION" val="1"/>
  <p:tag name="KSO_WM_CHIP_DECFILLPROP" val="[]"/>
  <p:tag name="KSO_WM_CHIP_GROUPID" val="5efd9c3b81ee359a788b1dea"/>
  <p:tag name="KSO_WM_SLIDE_BK_DARK_LIGHT" val="2"/>
  <p:tag name="KSO_WM_SLIDE_BACKGROUND_TYPE" val="general"/>
  <p:tag name="KSO_WM_SLIDE_SUPPORT_FEATURE_TYPE" val="3"/>
  <p:tag name="KSO_WM_TEMPLATE_ASSEMBLE_XID" val="5f996bfee01a7e847d6edd34"/>
  <p:tag name="KSO_WM_TEMPLATE_ASSEMBLE_GROUPID" val="5f996bfee01a7e847d6edd34"/>
</p:tagLst>
</file>

<file path=ppt/tags/tag192.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3738316b57de41aa86b52f67627c8208"/>
  <p:tag name="KSO_WM_UNIT_HIGHLIGHT" val="0"/>
  <p:tag name="KSO_WM_UNIT_COMPATIBLE" val="0"/>
  <p:tag name="KSO_WM_UNIT_DIAGRAM_ISNUMVISUAL" val="0"/>
  <p:tag name="KSO_WM_UNIT_DIAGRAM_ISREFERUNIT" val="0"/>
  <p:tag name="KSO_WM_UNIT_TYPE" val="i"/>
  <p:tag name="KSO_WM_UNIT_INDEX" val="1"/>
  <p:tag name="KSO_WM_UNIT_ID" val="diagram20211009_1*i*1"/>
  <p:tag name="KSO_WM_TEMPLATE_CATEGORY" val="diagram"/>
  <p:tag name="KSO_WM_TEMPLATE_INDEX" val="20211009"/>
  <p:tag name="KSO_WM_UNIT_LAYERLEVEL" val="1"/>
  <p:tag name="KSO_WM_TAG_VERSION" val="1.0"/>
  <p:tag name="KSO_WM_BEAUTIFY_FLAG" val="#wm#"/>
  <p:tag name="KSO_WM_UNIT_DECORATE_INFO" val="{&quot;DecorateInfoH&quot;:{&quot;IsAbs&quot;:true},&quot;DecorateInfoW&quot;:{&quot;IsAbs&quot;:true},&quot;DecorateInfoX&quot;:{&quot;IsAbs&quot;:true,&quot;Pos&quot;:1},&quot;DecorateInfoY&quot;:{&quot;IsAbs&quot;:true,&quot;Pos&quot;:1},&quot;ReferentInfo&quot;:{&quot;Id&quot;:&quot;7d687e3b218b4c9082310582c8e93975&quot;,&quot;X&quot;:{&quot;Pos&quot;:1},&quot;Y&quot;:{&quot;Pos&quot;:1}},&quot;whChangeMode&quot;:0}"/>
  <p:tag name="KSO_WM_CHIP_GROUPID" val="5efd9c3b81ee359a788b1dea"/>
  <p:tag name="KSO_WM_CHIP_XID" val="5efd9c3b81ee359a788b1deb"/>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20"/>
  <p:tag name="KSO_WM_TEMPLATE_ASSEMBLE_XID" val="5f996bfee01a7e847d6edd34"/>
  <p:tag name="KSO_WM_TEMPLATE_ASSEMBLE_GROUPID" val="5f996bfee01a7e847d6edd34"/>
</p:tagLst>
</file>

<file path=ppt/tags/tag193.xml><?xml version="1.0" encoding="utf-8"?>
<p:tagLst xmlns:a="http://schemas.openxmlformats.org/drawingml/2006/main" xmlns:r="http://schemas.openxmlformats.org/officeDocument/2006/relationships" xmlns:p="http://schemas.openxmlformats.org/presentationml/2006/main">
  <p:tag name="KSO_WM_UNIT_VALUE" val="1565*2919"/>
  <p:tag name="KSO_WM_UNIT_HIGHLIGHT" val="0"/>
  <p:tag name="KSO_WM_UNIT_COMPATIBLE" val="1"/>
  <p:tag name="KSO_WM_UNIT_DIAGRAM_ISNUMVISUAL" val="0"/>
  <p:tag name="KSO_WM_UNIT_DIAGRAM_ISREFERUNIT" val="0"/>
  <p:tag name="KSO_WM_UNIT_TYPE" val="d"/>
  <p:tag name="KSO_WM_UNIT_INDEX" val="1"/>
  <p:tag name="KSO_WM_UNIT_ID" val="diagram20211009_1*d*1"/>
  <p:tag name="KSO_WM_TEMPLATE_CATEGORY" val="diagram"/>
  <p:tag name="KSO_WM_TEMPLATE_INDEX" val="20211009"/>
  <p:tag name="KSO_WM_UNIT_LAYERLEVEL" val="1"/>
  <p:tag name="KSO_WM_TAG_VERSION" val="1.0"/>
  <p:tag name="KSO_WM_BEAUTIFY_FLAG" val="#wm#"/>
  <p:tag name="KSO_WM_CHIP_GROUPID" val="5e7310da9a230a26b9e88a19"/>
  <p:tag name="KSO_WM_CHIP_XID" val="5e7310da9a230a26b9e88a1a"/>
  <p:tag name="KSO_WM_UNIT_DEC_AREA_ID" val="4519c0f7c657410d825e81effc5608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d33591a5aa940198960d46ca835147d"/>
  <p:tag name="KSO_WM_UNIT_PLACING_PICTURE" val="5d33591a5aa940198960d46ca835147d"/>
  <p:tag name="KSO_WM_TEMPLATE_ASSEMBLE_XID" val="5f996bfee01a7e847d6edd34"/>
  <p:tag name="KSO_WM_TEMPLATE_ASSEMBLE_GROUPID" val="5f996bfee01a7e847d6edd34"/>
  <p:tag name="KSO_WM_UNIT_PLACING_PICTURE_USER_VIEWPORT" val="{&quot;height&quot;:8880,&quot;width&quot;:16560.11653543307}"/>
</p:tagLst>
</file>

<file path=ppt/tags/tag19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标题"/>
  <p:tag name="KSO_WM_UNIT_NOCLEAR" val="0"/>
  <p:tag name="KSO_WM_UNIT_SHOW_EDIT_AREA_INDICATION" val="1"/>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1009_1*a*1"/>
  <p:tag name="KSO_WM_TEMPLATE_CATEGORY" val="diagram"/>
  <p:tag name="KSO_WM_TEMPLATE_INDEX" val="20211009"/>
  <p:tag name="KSO_WM_UNIT_LAYERLEVEL" val="1"/>
  <p:tag name="KSO_WM_TAG_VERSION" val="1.0"/>
  <p:tag name="KSO_WM_BEAUTIFY_FLAG" val="#wm#"/>
  <p:tag name="KSO_WM_UNIT_DEFAULT_FONT" val="24;44;4"/>
  <p:tag name="KSO_WM_UNIT_BLOCK" val="0"/>
  <p:tag name="KSO_WM_UNIT_DEC_AREA_ID" val="7d687e3b218b4c9082310582c8e93975"/>
  <p:tag name="KSO_WM_CHIP_GROUPID" val="5ed9b8b3eee88846f39f355c"/>
  <p:tag name="KSO_WM_CHIP_XID" val="5ed9b8b3eee88846f39f355d"/>
  <p:tag name="KSO_WM_CHIP_FILLAREA_FILL_RULE" val="{&quot;fill_align&quot;:&quot;cm&quot;,&quot;fill_mode&quot;:&quot;full&quot;,&quot;sacle_strategy&quot;:&quot;smart&quot;}"/>
  <p:tag name="KSO_WM_ASSEMBLE_CHIP_INDEX" val="c608c50bb1e543cf89cb774e927ceafe"/>
  <p:tag name="KSO_WM_UNIT_TEXT_FILL_FORE_SCHEMECOLOR_INDEX_BRIGHTNESS" val="0"/>
  <p:tag name="KSO_WM_UNIT_TEXT_FILL_FORE_SCHEMECOLOR_INDEX" val="13"/>
  <p:tag name="KSO_WM_UNIT_TEXT_FILL_TYPE" val="1"/>
  <p:tag name="KSO_WM_TEMPLATE_ASSEMBLE_XID" val="5f996bfee01a7e847d6edd34"/>
  <p:tag name="KSO_WM_TEMPLATE_ASSEMBLE_GROUPID" val="5f996bfee01a7e847d6edd34"/>
</p:tagLst>
</file>

<file path=ppt/tags/tag195.xml><?xml version="1.0" encoding="utf-8"?>
<p:tagLst xmlns:a="http://schemas.openxmlformats.org/drawingml/2006/main" xmlns:r="http://schemas.openxmlformats.org/officeDocument/2006/relationships" xmlns:p="http://schemas.openxmlformats.org/presentationml/2006/main">
  <p:tag name="KSO_WM_SLIDE_ITEM_CNT" val="2"/>
</p:tagLst>
</file>

<file path=ppt/tags/tag1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6990"/>
  <p:tag name="KSO_WM_UNIT_TYPE" val="r_i"/>
  <p:tag name="KSO_WM_UNIT_INDEX" val="1_1"/>
  <p:tag name="KSO_WM_UNIT_ID" val="diagram20176990_1*r_i*1_1"/>
  <p:tag name="KSO_WM_UNIT_LAYERLEVEL" val="1_1"/>
  <p:tag name="KSO_WM_UNIT_DIAGRAM_CONTRAST_TITLE_CNT" val="2"/>
  <p:tag name="KSO_WM_UNIT_DIAGRAM_DIMENSION_TITLE_CNT" val="1"/>
  <p:tag name="KSO_WM_DIAGRAM_GROUP_CODE" val="r1-1"/>
  <p:tag name="KSO_WM_UNIT_USESOURCEFORMAT_APPLY" val="1"/>
  <p:tag name="KSO_WM_UNIT_FILL_FORE_SCHEMECOLOR_INDEX" val="4"/>
  <p:tag name="KSO_WM_UNIT_FILL_TYPE" val="1"/>
  <p:tag name="KSO_WM_UNIT_TEXT_FILL_FORE_SCHEMECOLOR_INDEX" val="13"/>
  <p:tag name="KSO_WM_UNIT_TEXT_FILL_TYPE" val="1"/>
</p:tagLst>
</file>

<file path=ppt/tags/tag1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6990"/>
  <p:tag name="KSO_WM_UNIT_TYPE" val="r_i"/>
  <p:tag name="KSO_WM_UNIT_INDEX" val="1_2"/>
  <p:tag name="KSO_WM_UNIT_ID" val="diagram20176990_1*r_i*1_2"/>
  <p:tag name="KSO_WM_UNIT_LAYERLEVEL" val="1_1"/>
  <p:tag name="KSO_WM_UNIT_DIAGRAM_CONTRAST_TITLE_CNT" val="2"/>
  <p:tag name="KSO_WM_UNIT_DIAGRAM_DIMENSION_TITLE_CNT" val="1"/>
  <p:tag name="KSO_WM_DIAGRAM_GROUP_CODE" val="r1-1"/>
  <p:tag name="KSO_WM_UNIT_USESOURCEFORMAT_APPLY" val="1"/>
  <p:tag name="KSO_WM_UNIT_FILL_FORE_SCHEMECOLOR_INDEX" val="4"/>
  <p:tag name="KSO_WM_UNIT_FILL_TYPE" val="1"/>
  <p:tag name="KSO_WM_UNIT_TEXT_FILL_FORE_SCHEMECOLOR_INDEX" val="13"/>
  <p:tag name="KSO_WM_UNIT_TEXT_FILL_TYPE" val="1"/>
</p:tagLst>
</file>

<file path=ppt/tags/tag1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6990"/>
  <p:tag name="KSO_WM_UNIT_TYPE" val="r_i"/>
  <p:tag name="KSO_WM_UNIT_INDEX" val="1_3"/>
  <p:tag name="KSO_WM_UNIT_ID" val="diagram20176990_1*r_i*1_3"/>
  <p:tag name="KSO_WM_UNIT_LAYERLEVEL" val="1_1"/>
  <p:tag name="KSO_WM_UNIT_DIAGRAM_CONTRAST_TITLE_CNT" val="2"/>
  <p:tag name="KSO_WM_UNIT_DIAGRAM_DIMENSION_TITLE_CNT" val="1"/>
  <p:tag name="KSO_WM_DIAGRAM_GROUP_CODE" val="r1-1"/>
  <p:tag name="KSO_WM_UNIT_USESOURCEFORMAT_APPLY" val="1"/>
  <p:tag name="KSO_WM_UNIT_FILL_FORE_SCHEMECOLOR_INDEX" val="5"/>
  <p:tag name="KSO_WM_UNIT_FILL_TYPE" val="1"/>
  <p:tag name="KSO_WM_UNIT_TEXT_FILL_FORE_SCHEMECOLOR_INDEX" val="13"/>
  <p:tag name="KSO_WM_UNIT_TEXT_FILL_TYPE" val="1"/>
</p:tagLst>
</file>

<file path=ppt/tags/tag1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6990"/>
  <p:tag name="KSO_WM_UNIT_TYPE" val="r_i"/>
  <p:tag name="KSO_WM_UNIT_INDEX" val="1_4"/>
  <p:tag name="KSO_WM_UNIT_ID" val="diagram20176990_1*r_i*1_4"/>
  <p:tag name="KSO_WM_UNIT_LAYERLEVEL" val="1_1"/>
  <p:tag name="KSO_WM_UNIT_DIAGRAM_CONTRAST_TITLE_CNT" val="2"/>
  <p:tag name="KSO_WM_UNIT_DIAGRAM_DIMENSION_TITLE_CNT" val="1"/>
  <p:tag name="KSO_WM_DIAGRAM_GROUP_CODE" val="r1-1"/>
  <p:tag name="KSO_WM_UNIT_USESOURCEFORMAT_APPLY" val="1"/>
  <p:tag name="KSO_WM_UNIT_FILL_FORE_SCHEMECOLOR_INDEX" val="5"/>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2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6990"/>
  <p:tag name="KSO_WM_UNIT_TYPE" val="r_i"/>
  <p:tag name="KSO_WM_UNIT_INDEX" val="1_5"/>
  <p:tag name="KSO_WM_UNIT_ID" val="diagram20176990_1*r_i*1_5"/>
  <p:tag name="KSO_WM_UNIT_LAYERLEVEL" val="1_1"/>
  <p:tag name="KSO_WM_UNIT_DIAGRAM_CONTRAST_TITLE_CNT" val="2"/>
  <p:tag name="KSO_WM_UNIT_DIAGRAM_DIMENSION_TITLE_CNT" val="1"/>
  <p:tag name="KSO_WM_DIAGRAM_GROUP_CODE" val="r1-1"/>
  <p:tag name="KSO_WM_UNIT_USESOURCEFORMAT_APPLY" val="1"/>
  <p:tag name="KSO_WM_UNIT_FILL_FORE_SCHEMECOLOR_INDEX" val="4"/>
  <p:tag name="KSO_WM_UNIT_FILL_TYPE" val="1"/>
  <p:tag name="KSO_WM_UNIT_TEXT_FILL_FORE_SCHEMECOLOR_INDEX" val="13"/>
  <p:tag name="KSO_WM_UNIT_TEXT_FILL_TYPE" val="1"/>
</p:tagLst>
</file>

<file path=ppt/tags/tag2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6990"/>
  <p:tag name="KSO_WM_UNIT_TYPE" val="r_i"/>
  <p:tag name="KSO_WM_UNIT_INDEX" val="1_6"/>
  <p:tag name="KSO_WM_UNIT_ID" val="diagram20176990_1*r_i*1_6"/>
  <p:tag name="KSO_WM_UNIT_LAYERLEVEL" val="1_1"/>
  <p:tag name="KSO_WM_UNIT_DIAGRAM_CONTRAST_TITLE_CNT" val="2"/>
  <p:tag name="KSO_WM_UNIT_DIAGRAM_DIMENSION_TITLE_CNT" val="1"/>
  <p:tag name="KSO_WM_DIAGRAM_GROUP_CODE" val="r1-1"/>
  <p:tag name="KSO_WM_UNIT_USESOURCEFORMAT_APPLY" val="1"/>
  <p:tag name="KSO_WM_UNIT_FILL_FORE_SCHEMECOLOR_INDEX" val="4"/>
  <p:tag name="KSO_WM_UNIT_FILL_TYPE" val="1"/>
  <p:tag name="KSO_WM_UNIT_TEXT_FILL_FORE_SCHEMECOLOR_INDEX" val="13"/>
  <p:tag name="KSO_WM_UNIT_TEXT_FILL_TYPE" val="1"/>
</p:tagLst>
</file>

<file path=ppt/tags/tag2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6990"/>
  <p:tag name="KSO_WM_UNIT_TYPE" val="r_i"/>
  <p:tag name="KSO_WM_UNIT_INDEX" val="1_7"/>
  <p:tag name="KSO_WM_UNIT_ID" val="diagram20176990_1*r_i*1_7"/>
  <p:tag name="KSO_WM_UNIT_LAYERLEVEL" val="1_1"/>
  <p:tag name="KSO_WM_UNIT_DIAGRAM_CONTRAST_TITLE_CNT" val="2"/>
  <p:tag name="KSO_WM_UNIT_DIAGRAM_DIMENSION_TITLE_CNT" val="1"/>
  <p:tag name="KSO_WM_DIAGRAM_GROUP_CODE" val="r1-1"/>
  <p:tag name="KSO_WM_UNIT_USESOURCEFORMAT_APPLY" val="1"/>
  <p:tag name="KSO_WM_UNIT_FILL_FORE_SCHEMECOLOR_INDEX" val="4"/>
  <p:tag name="KSO_WM_UNIT_FILL_TYPE" val="1"/>
  <p:tag name="KSO_WM_UNIT_TEXT_FILL_FORE_SCHEMECOLOR_INDEX" val="13"/>
  <p:tag name="KSO_WM_UNIT_TEXT_FILL_TYPE" val="1"/>
</p:tagLst>
</file>

<file path=ppt/tags/tag2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6990"/>
  <p:tag name="KSO_WM_UNIT_TYPE" val="r_v"/>
  <p:tag name="KSO_WM_UNIT_INDEX" val="1_1"/>
  <p:tag name="KSO_WM_UNIT_ID" val="diagram20176990_1*r_v*1_1"/>
  <p:tag name="KSO_WM_UNIT_LAYERLEVEL" val="1_1"/>
  <p:tag name="KSO_WM_UNIT_DIAGRAM_CONTRAST_TITLE_CNT" val="2"/>
  <p:tag name="KSO_WM_UNIT_DIAGRAM_DIMENSION_TITLE_CNT" val="1"/>
  <p:tag name="KSO_WM_UNIT_VALUE" val="18"/>
  <p:tag name="KSO_WM_UNIT_HIGHLIGHT" val="0"/>
  <p:tag name="KSO_WM_UNIT_COMPATIBLE" val="0"/>
  <p:tag name="KSO_WM_UNIT_CLEAR" val="0"/>
  <p:tag name="KSO_WM_UNIT_PRESET_TEXT" val="A desihner canuse default text"/>
  <p:tag name="KSO_WM_DIAGRAM_GROUP_CODE" val="r1-1"/>
  <p:tag name="KSO_WM_UNIT_USESOURCEFORMAT_APPLY" val="1"/>
  <p:tag name="KSO_WM_UNIT_TEXT_FILL_FORE_SCHEMECOLOR_INDEX" val="13"/>
  <p:tag name="KSO_WM_UNIT_TEXT_FILL_TYPE" val="1"/>
</p:tagLst>
</file>

<file path=ppt/tags/tag2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6990"/>
  <p:tag name="KSO_WM_UNIT_TYPE" val="r_v"/>
  <p:tag name="KSO_WM_UNIT_INDEX" val="1_2"/>
  <p:tag name="KSO_WM_UNIT_ID" val="diagram20176990_1*r_v*1_2"/>
  <p:tag name="KSO_WM_UNIT_LAYERLEVEL" val="1_1"/>
  <p:tag name="KSO_WM_UNIT_DIAGRAM_CONTRAST_TITLE_CNT" val="2"/>
  <p:tag name="KSO_WM_UNIT_DIAGRAM_DIMENSION_TITLE_CNT" val="1"/>
  <p:tag name="KSO_WM_UNIT_VALUE" val="18"/>
  <p:tag name="KSO_WM_UNIT_HIGHLIGHT" val="0"/>
  <p:tag name="KSO_WM_UNIT_COMPATIBLE" val="0"/>
  <p:tag name="KSO_WM_UNIT_CLEAR" val="0"/>
  <p:tag name="KSO_WM_UNIT_PRESET_TEXT" val="A desihner canuse default text"/>
  <p:tag name="KSO_WM_DIAGRAM_GROUP_CODE" val="r1-1"/>
  <p:tag name="KSO_WM_UNIT_USESOURCEFORMAT_APPLY" val="1"/>
  <p:tag name="KSO_WM_UNIT_TEXT_FILL_FORE_SCHEMECOLOR_INDEX" val="13"/>
  <p:tag name="KSO_WM_UNIT_TEXT_FILL_TYPE" val="1"/>
</p:tagLst>
</file>

<file path=ppt/tags/tag2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6990"/>
  <p:tag name="KSO_WM_UNIT_TYPE" val="r_i"/>
  <p:tag name="KSO_WM_UNIT_INDEX" val="1_8"/>
  <p:tag name="KSO_WM_UNIT_ID" val="diagram20176990_1*r_i*1_8"/>
  <p:tag name="KSO_WM_UNIT_LAYERLEVEL" val="1_1"/>
  <p:tag name="KSO_WM_UNIT_DIAGRAM_CONTRAST_TITLE_CNT" val="2"/>
  <p:tag name="KSO_WM_UNIT_DIAGRAM_DIMENSION_TITLE_CNT" val="1"/>
  <p:tag name="KSO_WM_DIAGRAM_GROUP_CODE" val="r1-1"/>
  <p:tag name="KSO_WM_UNIT_USESOURCEFORMAT_APPLY" val="1"/>
  <p:tag name="KSO_WM_UNIT_FILL_FORE_SCHEMECOLOR_INDEX" val="2"/>
  <p:tag name="KSO_WM_UNIT_FILL_TYPE" val="1"/>
</p:tagLst>
</file>

<file path=ppt/tags/tag2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6990"/>
  <p:tag name="KSO_WM_UNIT_TYPE" val="r_i"/>
  <p:tag name="KSO_WM_UNIT_INDEX" val="1_9"/>
  <p:tag name="KSO_WM_UNIT_ID" val="diagram20176990_1*r_i*1_9"/>
  <p:tag name="KSO_WM_UNIT_LAYERLEVEL" val="1_1"/>
  <p:tag name="KSO_WM_UNIT_DIAGRAM_CONTRAST_TITLE_CNT" val="2"/>
  <p:tag name="KSO_WM_UNIT_DIAGRAM_DIMENSION_TITLE_CNT" val="1"/>
  <p:tag name="KSO_WM_DIAGRAM_GROUP_CODE" val="r1-1"/>
  <p:tag name="KSO_WM_UNIT_USESOURCEFORMAT_APPLY" val="1"/>
  <p:tag name="KSO_WM_UNIT_FILL_FORE_SCHEMECOLOR_INDEX" val="2"/>
  <p:tag name="KSO_WM_UNIT_FILL_TYPE" val="1"/>
</p:tagLst>
</file>

<file path=ppt/tags/tag207.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08.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09.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416_2*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f"/>
  <p:tag name="KSO_WM_UNIT_DEC_AREA_ID" val="4d27c479011746db922e690e5ebcfcd8"/>
  <p:tag name="KSO_WM_UNIT_DECORATE_INFO" val=""/>
  <p:tag name="KSO_WM_UNIT_SM_LIMIT_TYPE" val=""/>
  <p:tag name="KSO_WM_CHIP_FILLAREA_FILL_RULE" val="{&quot;fill_align&quot;:&quot;lm&quot;,&quot;fill_effect&quot;:[],&quot;fill_mode&quot;:&quot;adaptive&quot;,&quot;sacle_strategy&quot;:&quot;stretch&quot;}"/>
  <p:tag name="KSO_WM_ASSEMBLE_CHIP_INDEX" val="bc3a396ba0cb422394ee19f1183d18c9"/>
</p:tagLst>
</file>

<file path=ppt/tags/tag210.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11.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12.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13.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14.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15.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16.xml><?xml version="1.0" encoding="utf-8"?>
<p:tagLst xmlns:a="http://schemas.openxmlformats.org/drawingml/2006/main" xmlns:r="http://schemas.openxmlformats.org/officeDocument/2006/relationships" xmlns:p="http://schemas.openxmlformats.org/presentationml/2006/main">
  <p:tag name="KSO_WM_SLIDE_ITEM_CNT" val="0"/>
  <p:tag name="KSO_WM_SLIDE_LAYOUT_INFO" val="{&quot;backgroundInfo&quot;:[{&quot;bottom&quot;:0,&quot;bottomAbs&quot;:false,&quot;left&quot;:0,&quot;leftAbs&quot;:false,&quot;right&quot;:0,&quot;rightAbs&quot;:false,&quot;top&quot;:0,&quot;topAbs&quot;:false,&quot;type&quot;:&quot;general&quot;}],&quot;direction&quot;:1,&quot;id&quot;:&quot;2020-11-13T09:34:33&quot;,&quot;marginOverLayout&quot;:{&quot;bottom&quot;:0,&quot;left&quot;:0,&quot;right&quot;:0,&quot;top&quot;:0},&quot;maxSize&quot;:{&quot;size1&quot;:100},&quot;minSize&quot;:{&quot;size1&quot;:100},&quot;normalSize&quot;:{&quot;size1&quot;:100},&quot;subLayout&quot;:[{&quot;id&quot;:&quot;2020-11-13T09:34:33&quot;,&quot;type&quot;:0},{&quot;id&quot;:&quot;2020-11-13T09:34:33&quot;,&quot;type&quot;:0}],&quot;type&quot;:0}"/>
  <p:tag name="KSO_WM_SLIDE_BACKGROUND" val="[&quot;general&quot;]"/>
  <p:tag name="KSO_WM_SLIDE_RATIO" val="1.777778"/>
  <p:tag name="KSO_WM_SLIDE_ID" val="diagram20207630_1"/>
  <p:tag name="KSO_WM_TEMPLATE_SUBCATEGORY" val="21"/>
  <p:tag name="KSO_WM_TEMPLATE_MASTER_TYPE" val="0"/>
  <p:tag name="KSO_WM_TEMPLATE_COLOR_TYPE" val="1"/>
  <p:tag name="KSO_WM_SLIDE_TYPE" val="text"/>
  <p:tag name="KSO_WM_SLIDE_SUBTYPE" val="picTxt"/>
  <p:tag name="KSO_WM_SLIDE_INDEX" val="1"/>
  <p:tag name="KSO_WM_SLIDE_SIZE" val="960*540"/>
  <p:tag name="KSO_WM_SLIDE_POSITION" val="0*0"/>
  <p:tag name="KSO_WM_TAG_VERSION" val="1.0"/>
  <p:tag name="KSO_WM_BEAUTIFY_FLAG" val="#wm#"/>
  <p:tag name="KSO_WM_TEMPLATE_CATEGORY" val="diagram"/>
  <p:tag name="KSO_WM_TEMPLATE_INDEX" val="20207630"/>
  <p:tag name="KSO_WM_SLIDE_LAYOUT" val="d"/>
  <p:tag name="KSO_WM_SLIDE_LAYOUT_CNT" val="1"/>
  <p:tag name="KSO_WM_CHIP_INFOS" val="{&quot;layout_type&quot;:&quot;full&quot;,&quot;tags&quot;:{&quot;style&quot;:[&quot;商务&quot;,&quot;简约&quot;,&quot;文艺清新&quot;,&quot;中国风&quot;,&quot;卡通&quot;,&quot;欧美风&quot;,&quot;黑板风&quot;,&quot;渐变风&quot;,&quot;党政风&quot;]},&quot;slide_type&quot;:[&quot;text&quot;],&quot;aspect_ratio&quot;:&quot;16:9&quot;}"/>
  <p:tag name="KSO_WM_CHIP_FILLPROP" val="[[{&quot;fill_id&quot;:&quot;a9caf0ef25b74d0a8116e2adb43f8bc1&quot;,&quot;fill_align&quot;:&quot;cm&quot;,&quot;text_align&quot;:&quot;cm&quot;,&quot;text_direction&quot;:&quot;horizontal&quot;,&quot;chip_types&quot;:[&quot;picture&quot;]}]]"/>
  <p:tag name="KSO_WM_CHIP_XID" val="5ee9df7a9390e3092d797825"/>
  <p:tag name="KSO_WM_CHIP_GROUPID" val="5ee9df7a9390e3092d797824"/>
  <p:tag name="KSO_WM_SLIDE_BK_DARK_LIGHT" val="2"/>
  <p:tag name="KSO_WM_SLIDE_BACKGROUND_TYPE" val="general"/>
  <p:tag name="KSO_WM_SLIDE_SUPPORT_FEATURE_TYPE" val="0"/>
  <p:tag name="KSO_WM_TEMPLATE_ASSEMBLE_XID" val="5eea0e92a186d5104cd695dc"/>
  <p:tag name="KSO_WM_TEMPLATE_ASSEMBLE_GROUPID" val="5eea0e92a186d5104cd695dc"/>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 name="KSO_WM_SLIDE_BACKGROUND_TYPE" val="general"/>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 name="KSO_WM_SLIDE_BACKGROUND_TYPE" val="general"/>
</p:tagLst>
</file>

<file path=ppt/tags/tag219.xml><?xml version="1.0" encoding="utf-8"?>
<p:tagLst xmlns:a="http://schemas.openxmlformats.org/drawingml/2006/main" xmlns:r="http://schemas.openxmlformats.org/officeDocument/2006/relationships" xmlns:p="http://schemas.openxmlformats.org/presentationml/2006/main">
  <p:tag name="KSO_WM_UNIT_VALUE" val="1904*3384"/>
  <p:tag name="KSO_WM_UNIT_HIGHLIGHT" val="0"/>
  <p:tag name="KSO_WM_UNIT_COMPATIBLE" val="0"/>
  <p:tag name="KSO_WM_UNIT_DIAGRAM_ISNUMVISUAL" val="0"/>
  <p:tag name="KSO_WM_UNIT_DIAGRAM_ISREFERUNIT" val="0"/>
  <p:tag name="KSO_WM_UNIT_TYPE" val="d"/>
  <p:tag name="KSO_WM_UNIT_INDEX" val="1"/>
  <p:tag name="KSO_WM_UNIT_ID" val="diagram20207630_1*d*1"/>
  <p:tag name="KSO_WM_TEMPLATE_CATEGORY" val="diagram"/>
  <p:tag name="KSO_WM_TEMPLATE_INDEX" val="20207630"/>
  <p:tag name="KSO_WM_UNIT_LAYERLEVEL" val="1"/>
  <p:tag name="KSO_WM_TAG_VERSION" val="1.0"/>
  <p:tag name="KSO_WM_BEAUTIFY_FLAG" val="#wm#"/>
  <p:tag name="KSO_WM_CHIP_GROUPID" val="5e7310da9a230a26b9e88a19"/>
  <p:tag name="KSO_WM_CHIP_XID" val="5e7310da9a230a26b9e88a1a"/>
  <p:tag name="KSO_WM_UNIT_DEC_AREA_ID" val="a917069538a647788905c5ef6b19c378"/>
  <p:tag name="KSO_WM_ASSEMBLE_CHIP_INDEX" val="29c5c7c932864528884ce964d1155fec"/>
  <p:tag name="KSO_WM_UNIT_PLACING_PICTURE" val="29c5c7c932864528884ce964d1155fec"/>
  <p:tag name="KSO_WM_TEMPLATE_ASSEMBLE_XID" val="5eea0e92a186d5104cd695dc"/>
  <p:tag name="KSO_WM_TEMPLATE_ASSEMBLE_GROUPID" val="5eea0e92a186d5104cd695dc"/>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c5117d82e80a4fc3a3c76e420cf691e2"/>
  <p:tag name="KSO_WM_UNIT_DECORATE_INFO" val=""/>
  <p:tag name="KSO_WM_UNIT_SM_LIMIT_TYPE" val=""/>
  <p:tag name="KSO_WM_CHIP_FILLAREA_FILL_RULE" val="{&quot;fill_align&quot;:&quot;cm&quot;,&quot;fill_effect&quot;:[],&quot;fill_mode&quot;:&quot;full&quot;,&quot;sacle_strategy&quot;:&quot;stretch&quot;}"/>
  <p:tag name="KSO_WM_ASSEMBLE_CHIP_INDEX" val="f4b2600abd204f1b9cdbca1f623f1f9b"/>
</p:tagLst>
</file>

<file path=ppt/tags/tag220.xml><?xml version="1.0" encoding="utf-8"?>
<p:tagLst xmlns:a="http://schemas.openxmlformats.org/drawingml/2006/main" xmlns:r="http://schemas.openxmlformats.org/officeDocument/2006/relationships" xmlns:p="http://schemas.openxmlformats.org/presentationml/2006/main">
  <p:tag name="KSO_WM_SLIDE_ITEM_CNT" val="0"/>
  <p:tag name="KSO_WM_BEAUTIFY_FLAG" val="#wm#"/>
  <p:tag name="KSO_WM_TEMPLATE_CATEGORY" val="diagram"/>
  <p:tag name="KSO_WM_TEMPLATE_INDEX" val="20212847"/>
  <p:tag name="KSO_WM_SLIDE_ID" val="diagram20212847_1"/>
  <p:tag name="KSO_WM_TEMPLATE_SUBCATEGORY" val="21"/>
  <p:tag name="KSO_WM_TEMPLATE_MASTER_TYPE" val="0"/>
  <p:tag name="KSO_WM_TEMPLATE_COLOR_TYPE" val="1"/>
  <p:tag name="KSO_WM_SLIDE_INDEX" val="1"/>
  <p:tag name="KSO_WM_TAG_VERSION" val="1.0"/>
  <p:tag name="KSO_WM_SLIDE_LAYOUT" val="d_f"/>
  <p:tag name="KSO_WM_SLIDE_LAYOUT_CNT" val="1_1"/>
  <p:tag name="KSO_WM_SLIDE_TYPE" val="text"/>
  <p:tag name="KSO_WM_SLIDE_SUBTYPE" val="picTxt"/>
  <p:tag name="KSO_WM_SLIDE_SIZE" val="936*372"/>
  <p:tag name="KSO_WM_SLIDE_POSITION" val="11*12"/>
  <p:tag name="KSO_WM_SLIDE_LAYOUT_INFO" val="{&quot;backgroundInfo&quot;:[{&quot;bottom&quot;:0,&quot;bottomAbs&quot;:false,&quot;left&quot;:0,&quot;leftAbs&quot;:false,&quot;right&quot;:0,&quot;rightAbs&quot;:false,&quot;top&quot;:0,&quot;topAbs&quot;:false,&quot;type&quot;:&quot;general&quot;}],&quot;id&quot;:&quot;2020-11-05T16:11:11&quot;,&quot;maxSize&quot;:{&quot;size1&quot;:60},&quot;minSize&quot;:{&quot;size1&quot;:60},&quot;normalSize&quot;:{&quot;size1&quot;:60},&quot;subLayout&quot;:[{&quot;id&quot;:&quot;2020-11-05T16:11:11&quot;,&quot;margin&quot;:{&quot;bottom&quot;:0.39500001072883606,&quot;left&quot;:0.42300000786781311,&quot;right&quot;:0.42300000786781311,&quot;top&quot;:0.45199999213218689},&quot;type&quot;:0},{&quot;id&quot;:&quot;2020-11-05T16:11:11&quot;,&quot;margin&quot;:{&quot;bottom&quot;:1.6929999589920044,&quot;left&quot;:1.6929999589920044,&quot;right&quot;:1.6929999589920044,&quot;top&quot;:0.42300000786781311},&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a2e2747e3ea6e292a841"/>
  <p:tag name="KSO_WM_CHIP_FILLPROP" val="[[{&quot;text_align&quot;:&quot;cm&quot;,&quot;text_direction&quot;:&quot;horizontal&quot;,&quot;support_features&quot;:[&quot;collage&quot;,&quot;carousel&quot;],&quot;support_big_font&quot;:false,&quot;fill_id&quot;:&quot;1a9c196c8d2c4a89b2b96c5c8016ddc8&quot;,&quot;fill_align&quot;:&quot;cm&quot;,&quot;chip_types&quot;:[&quot;picture&quot;]},{&quot;text_align&quot;:&quot;lt&quot;,&quot;text_direction&quot;:&quot;horizontal&quot;,&quot;support_big_font&quot;:false,&quot;fill_id&quot;:&quot;3f2906062e0e478fb80f29ca16ac7526&quot;,&quot;fill_align&quot;:&quot;lt&quot;,&quot;chip_types&quot;:[&quot;text&quot;,&quot;header&quot;]}],[{&quot;text_align&quot;:&quot;cm&quot;,&quot;text_direction&quot;:&quot;horizontal&quot;,&quot;support_features&quot;:[&quot;collage&quot;,&quot;carousel&quot;],&quot;support_big_font&quot;:false,&quot;fill_id&quot;:&quot;1a9c196c8d2c4a89b2b96c5c8016ddc8&quot;,&quot;fill_align&quot;:&quot;cm&quot;,&quot;chip_types&quot;:[&quot;picture&quot;]},{&quot;text_align&quot;:&quot;ct&quot;,&quot;text_direction&quot;:&quot;horizontal&quot;,&quot;support_big_font&quot;:false,&quot;fill_id&quot;:&quot;3f2906062e0e478fb80f29ca16ac7526&quot;,&quot;fill_align&quot;:&quot;ct&quot;,&quot;chip_types&quot;:[&quot;text&quot;,&quot;header&quot;]}]]"/>
  <p:tag name="KSO_WM_CHIP_DECFILLPROP" val="[]"/>
  <p:tag name="KSO_WM_CHIP_GROUPID" val="5f70a2e2747e3ea6e292a840"/>
  <p:tag name="KSO_WM_SLIDE_BK_DARK_LIGHT" val="2"/>
  <p:tag name="KSO_WM_SLIDE_BACKGROUND_TYPE" val="general"/>
  <p:tag name="KSO_WM_SLIDE_SUPPORT_FEATURE_TYPE" val="3"/>
  <p:tag name="KSO_WM_TEMPLATE_ASSEMBLE_XID" val="5fa3b39eacfdea5937abc424"/>
  <p:tag name="KSO_WM_TEMPLATE_ASSEMBLE_GROUPID" val="5fa3b39eacfdea5937abc424"/>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 name="KSO_WM_SLIDE_BACKGROUND_TYPE" val="general"/>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 name="KSO_WM_SLIDE_BACKGROUND_TYPE" val="general"/>
</p:tagLst>
</file>

<file path=ppt/tags/tag223.xml><?xml version="1.0" encoding="utf-8"?>
<p:tagLst xmlns:a="http://schemas.openxmlformats.org/drawingml/2006/main" xmlns:r="http://schemas.openxmlformats.org/officeDocument/2006/relationships" xmlns:p="http://schemas.openxmlformats.org/presentationml/2006/main">
  <p:tag name="KSO_WM_UNIT_VALUE" val="1058*3299"/>
  <p:tag name="KSO_WM_UNIT_HIGHLIGHT" val="0"/>
  <p:tag name="KSO_WM_UNIT_COMPATIBLE" val="1"/>
  <p:tag name="KSO_WM_UNIT_DIAGRAM_ISNUMVISUAL" val="0"/>
  <p:tag name="KSO_WM_UNIT_DIAGRAM_ISREFERUNIT" val="0"/>
  <p:tag name="KSO_WM_UNIT_TYPE" val="d"/>
  <p:tag name="KSO_WM_UNIT_INDEX" val="1"/>
  <p:tag name="KSO_WM_UNIT_ID" val="diagram20212847_1*d*1"/>
  <p:tag name="KSO_WM_TEMPLATE_CATEGORY" val="diagram"/>
  <p:tag name="KSO_WM_TEMPLATE_INDEX" val="20212847"/>
  <p:tag name="KSO_WM_UNIT_LAYERLEVEL" val="1"/>
  <p:tag name="KSO_WM_TAG_VERSION" val="1.0"/>
  <p:tag name="KSO_WM_BEAUTIFY_FLAG" val="#wm#"/>
  <p:tag name="KSO_WM_CHIP_GROUPID" val="5e7310da9a230a26b9e88a19"/>
  <p:tag name="KSO_WM_CHIP_XID" val="5e7310da9a230a26b9e88a1a"/>
  <p:tag name="KSO_WM_UNIT_DEC_AREA_ID" val="9c4e95efa5e844ce896c0b630960539b"/>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SM_LIMIT_TYPE" val="0"/>
  <p:tag name="KSO_WM_CHIP_FILLAREA_FILL_RULE" val="{&quot;fill_align&quot;:&quot;cm&quot;,&quot;fill_mode&quot;:&quot;full&quot;,&quot;sacle_strategy&quot;:&quot;smart&quot;}"/>
  <p:tag name="KSO_WM_ASSEMBLE_CHIP_INDEX" val="013d99ad55fd444c8d3d43b9f2725800"/>
  <p:tag name="KSO_WM_UNIT_PLACING_PICTURE" val="013d99ad55fd444c8d3d43b9f2725800"/>
  <p:tag name="KSO_WM_TEMPLATE_ASSEMBLE_XID" val="5fa3b39eacfdea5937abc424"/>
  <p:tag name="KSO_WM_TEMPLATE_ASSEMBLE_GROUPID" val="5fa3b39eacfdea5937abc424"/>
</p:tagLst>
</file>

<file path=ppt/tags/tag22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7_1*f*1"/>
  <p:tag name="KSO_WM_TEMPLATE_CATEGORY" val="diagram"/>
  <p:tag name="KSO_WM_TEMPLATE_INDEX" val="20212847"/>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506fb66f990b41ffa0433ac69155e6b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SM_LIMIT_TYPE" val="0"/>
  <p:tag name="KSO_WM_CHIP_FILLAREA_FILL_RULE" val="{&quot;fill_align&quot;:&quot;ct&quot;,&quot;fill_mode&quot;:&quot;full&quot;,&quot;sacle_strategy&quot;:&quot;smart&quot;}"/>
  <p:tag name="KSO_WM_ASSEMBLE_CHIP_INDEX" val="1333b2bb5afb4c30a5b7d9437e2d2a3a"/>
  <p:tag name="KSO_WM_UNIT_TEXT_FILL_FORE_SCHEMECOLOR_INDEX_BRIGHTNESS" val="0.25"/>
  <p:tag name="KSO_WM_UNIT_TEXT_FILL_FORE_SCHEMECOLOR_INDEX" val="13"/>
  <p:tag name="KSO_WM_UNIT_TEXT_FILL_TYPE" val="1"/>
  <p:tag name="KSO_WM_TEMPLATE_ASSEMBLE_XID" val="5fa3b39eacfdea5937abc424"/>
  <p:tag name="KSO_WM_TEMPLATE_ASSEMBLE_GROUPID" val="5fa3b39eacfdea5937abc424"/>
</p:tagLst>
</file>

<file path=ppt/tags/tag225.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26.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27.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28.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29.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f44d0716a3df4364b6cce77757188bf7"/>
  <p:tag name="KSO_WM_UNIT_DECORATE_INFO" val=""/>
  <p:tag name="KSO_WM_UNIT_SM_LIMIT_TYPE" val=""/>
  <p:tag name="KSO_WM_CHIP_FILLAREA_FILL_RULE" val="{&quot;fill_align&quot;:&quot;cm&quot;,&quot;fill_effect&quot;:[],&quot;fill_mode&quot;:&quot;full&quot;,&quot;sacle_strategy&quot;:&quot;stretch&quot;}"/>
  <p:tag name="KSO_WM_ASSEMBLE_CHIP_INDEX" val="be5266dcf1384045a7666f0c4d01961d"/>
</p:tagLst>
</file>

<file path=ppt/tags/tag230.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31.xml><?xml version="1.0" encoding="utf-8"?>
<p:tagLst xmlns:a="http://schemas.openxmlformats.org/drawingml/2006/main" xmlns:r="http://schemas.openxmlformats.org/officeDocument/2006/relationships" xmlns:p="http://schemas.openxmlformats.org/presentationml/2006/main">
  <p:tag name="KSO_WM_SLIDE_ITEM_CNT" val="0"/>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0-10-29T19:29:47&quot;,&quot;maxSize&quot;:{&quot;size1&quot;:57.499651114145912},&quot;minSize&quot;:{&quot;size1&quot;:43.79965111414591},&quot;normalSize&quot;:{&quot;size1&quot;:57.499651114145912},&quot;subLayout&quot;:[{&quot;id&quot;:&quot;2020-10-29T19:29:47&quot;,&quot;maxSize&quot;:{&quot;size1&quot;:66.700000000000003},&quot;minSize&quot;:{&quot;size1&quot;:24.399999999999999},&quot;normalSize&quot;:{&quot;size1&quot;:41.442709244677758},&quot;subLayout&quot;:[{&quot;id&quot;:&quot;2020-10-29T19:29:47&quot;,&quot;margin&quot;:{&quot;bottom&quot;:0,&quot;left&quot;:2.5399999618530273,&quot;right&quot;:0,&quot;top&quot;:2.5399999618530273},&quot;type&quot;:0},{&quot;id&quot;:&quot;2020-10-29T19:29:47&quot;,&quot;margin&quot;:{&quot;bottom&quot;:2.5399999618530273,&quot;left&quot;:2.5399999618530273,&quot;right&quot;:0,&quot;top&quot;:0.84700000286102295},&quot;type&quot;:0}],&quot;type&quot;:0},{&quot;id&quot;:&quot;2020-10-29T19:29:47&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5f9aa7aa989d9bef5b907e24"/>
  <p:tag name="KSO_WM_TEMPLATE_ASSEMBLE_GROUPID" val="5f9aa7aa989d9bef5b907e24"/>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2a05044ed4654c029004ed6cd11172b0"/>
  <p:tag name="KSO_WM_UNIT_DECORATE_INFO" val=""/>
  <p:tag name="KSO_WM_UNIT_SM_LIMIT_TYPE" val=""/>
  <p:tag name="KSO_WM_CHIP_FILLAREA_FILL_RULE" val="{&quot;fill_align&quot;:&quot;cm&quot;,&quot;fill_effect&quot;:[],&quot;fill_mode&quot;:&quot;full&quot;,&quot;sacle_strategy&quot;:&quot;stretch&quot;}"/>
  <p:tag name="KSO_WM_ASSEMBLE_CHIP_INDEX" val="4c64f0f00add4064ac1aec01529ccd55"/>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333dd47ba12a4ac0a080d287319cc85d"/>
  <p:tag name="KSO_WM_UNIT_DECORATE_INFO" val=""/>
  <p:tag name="KSO_WM_UNIT_SM_LIMIT_TYPE" val=""/>
  <p:tag name="KSO_WM_CHIP_FILLAREA_FILL_RULE" val="{&quot;fill_align&quot;:&quot;cm&quot;,&quot;fill_effect&quot;:[],&quot;fill_mode&quot;:&quot;full&quot;,&quot;sacle_strategy&quot;:&quot;stretch&quot;}"/>
  <p:tag name="KSO_WM_ASSEMBLE_CHIP_INDEX" val="5eaee80a0b9843a58b61b829072e6337"/>
  <p:tag name="KSO_WM_SLIDE_BACKGROUND_TYPE" val="frame"/>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661881c50474453b95ae06ab8549bf52"/>
  <p:tag name="KSO_WM_UNIT_DECORATE_INFO" val=""/>
  <p:tag name="KSO_WM_UNIT_SM_LIMIT_TYPE" val=""/>
  <p:tag name="KSO_WM_CHIP_FILLAREA_FILL_RULE" val="{&quot;fill_align&quot;:&quot;cm&quot;,&quot;fill_effect&quot;:[],&quot;fill_mode&quot;:&quot;full&quot;,&quot;sacle_strategy&quot;:&quot;stretch&quot;}"/>
  <p:tag name="KSO_WM_ASSEMBLE_CHIP_INDEX" val="71bc5a851f124352bc3f7bcfe37eb064"/>
  <p:tag name="KSO_WM_SLIDE_BACKGROUND_TYPE" val="frame"/>
</p:tagLst>
</file>

<file path=ppt/tags/tag2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2b804ef86e844a89bf9963d1ba8c673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ab4664cc15ff4cdda188e4e90e26b700"/>
  <p:tag name="KSO_WM_UNIT_TEXT_FILL_FORE_SCHEMECOLOR_INDEX_BRIGHTNESS" val="0"/>
  <p:tag name="KSO_WM_UNIT_TEXT_FILL_FORE_SCHEMECOLOR_INDEX" val="13"/>
  <p:tag name="KSO_WM_UNIT_TEXT_FILL_TYPE" val="1"/>
  <p:tag name="KSO_WM_TEMPLATE_ASSEMBLE_XID" val="5f9aa7aa989d9bef5b907e24"/>
  <p:tag name="KSO_WM_TEMPLATE_ASSEMBLE_GROUPID" val="5f9aa7aa989d9bef5b907e24"/>
</p:tagLst>
</file>

<file path=ppt/tags/tag23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979_1*f*1"/>
  <p:tag name="KSO_WM_TEMPLATE_CATEGORY" val="diagram"/>
  <p:tag name="KSO_WM_TEMPLATE_INDEX" val="20211979"/>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f4096ae7f17b48c38f2842acbf81c52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ee0f6c8da644ce4b4ff07bb7aa784de"/>
  <p:tag name="KSO_WM_UNIT_TEXT_FILL_FORE_SCHEMECOLOR_INDEX_BRIGHTNESS" val="0.25"/>
  <p:tag name="KSO_WM_UNIT_TEXT_FILL_FORE_SCHEMECOLOR_INDEX" val="13"/>
  <p:tag name="KSO_WM_UNIT_TEXT_FILL_TYPE" val="1"/>
  <p:tag name="KSO_WM_TEMPLATE_ASSEMBLE_XID" val="5f9aa7aa989d9bef5b907e24"/>
  <p:tag name="KSO_WM_TEMPLATE_ASSEMBLE_GROUPID" val="5f9aa7aa989d9bef5b907e24"/>
  <p:tag name="KSO_WM_UNIT_SMARTLAYOUT_COMPRESS_INFO" val="{&#10;    &quot;id&quot;: &quot;2020-10-29T19:29:47&quot;,&#10;    &quot;max&quot;: 0.00055118110236662687,&#10;    &quot;parentMax&quot;: {&#10;        &quot;max&quot;: 4.0893700787401315&#10;    },&#10;    &quot;topChanged&quot;: 0&#10;}&#10;"/>
</p:tagLst>
</file>

<file path=ppt/tags/tag237.xml><?xml version="1.0" encoding="utf-8"?>
<p:tagLst xmlns:a="http://schemas.openxmlformats.org/drawingml/2006/main" xmlns:r="http://schemas.openxmlformats.org/officeDocument/2006/relationships" xmlns:p="http://schemas.openxmlformats.org/presentationml/2006/main">
  <p:tag name="KSO_WM_UNIT_VALUE" val="1396*1058"/>
  <p:tag name="KSO_WM_UNIT_HIGHLIGHT" val="0"/>
  <p:tag name="KSO_WM_UNIT_COMPATIBLE" val="1"/>
  <p:tag name="KSO_WM_UNIT_DIAGRAM_ISNUMVISUAL" val="0"/>
  <p:tag name="KSO_WM_UNIT_DIAGRAM_ISREFERUNIT" val="0"/>
  <p:tag name="KSO_WM_UNIT_TYPE" val="d"/>
  <p:tag name="KSO_WM_UNIT_INDEX" val="1"/>
  <p:tag name="KSO_WM_UNIT_ID" val="diagram20211979_1*d*1"/>
  <p:tag name="KSO_WM_TEMPLATE_CATEGORY" val="diagram"/>
  <p:tag name="KSO_WM_TEMPLATE_INDEX" val="20211979"/>
  <p:tag name="KSO_WM_UNIT_LAYERLEVEL" val="1"/>
  <p:tag name="KSO_WM_TAG_VERSION" val="1.0"/>
  <p:tag name="KSO_WM_BEAUTIFY_FLAG" val="#wm#"/>
  <p:tag name="KSO_WM_CHIP_GROUPID" val="5e7310da9a230a26b9e88a19"/>
  <p:tag name="KSO_WM_CHIP_XID" val="5e7310da9a230a26b9e88a1a"/>
  <p:tag name="KSO_WM_UNIT_DEC_AREA_ID" val="0b8fb2eb40f84e328a26f49ad787803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2f90d64d53e407e9f493a0aad0cea02"/>
  <p:tag name="KSO_WM_UNIT_PLACING_PICTURE" val="42f90d64d53e407e9f493a0aad0cea02"/>
  <p:tag name="KSO_WM_UNIT_SUPPORT_UNIT_TYPE" val="[&quot;d&quot;,&quot;α&quot;,&quot;β&quot;,&quot;θ&quot;]"/>
  <p:tag name="KSO_WM_TEMPLATE_ASSEMBLE_XID" val="5f9aa7aa989d9bef5b907e24"/>
  <p:tag name="KSO_WM_TEMPLATE_ASSEMBLE_GROUPID" val="5f9aa7aa989d9bef5b907e24"/>
</p:tagLst>
</file>

<file path=ppt/tags/tag238.xml><?xml version="1.0" encoding="utf-8"?>
<p:tagLst xmlns:a="http://schemas.openxmlformats.org/drawingml/2006/main" xmlns:r="http://schemas.openxmlformats.org/officeDocument/2006/relationships" xmlns:p="http://schemas.openxmlformats.org/presentationml/2006/main">
  <p:tag name="KSO_WM_SLIDE_ITEM_CNT" val="0"/>
  <p:tag name="KSO_WM_BEAUTIFY_FLAG" val="#wm#"/>
  <p:tag name="KSO_WM_TEMPLATE_CATEGORY" val="diagram"/>
  <p:tag name="KSO_WM_TEMPLATE_INDEX" val="20214821"/>
  <p:tag name="KSO_WM_SLIDE_LAYOUT_INFO" val="{&quot;id&quot;:&quot;2020-11-02T19:50:10&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11-02T19:50:10&quot;,&quot;margin&quot;:{&quot;bottom&quot;:0.42300000786781311,&quot;left&quot;:1.2699999809265137,&quot;right&quot;:1.2699999809265137,&quot;top&quot;:0.42300000786781311},&quot;type&quot;:0},{&quot;id&quot;:&quot;2020-11-02T19:50:10&quot;,&quot;margin&quot;:{&quot;bottom&quot;:2.5399999618530273,&quot;left&quot;:2.5399999618530273,&quot;right&quot;:2.5399999618530273,&quot;top&quot;:1.6929999589920044},&quot;type&quot;:0}],&quot;type&quot;:0}"/>
  <p:tag name="KSO_WM_SLIDE_CAN_ADD_NAVIGATION" val="1"/>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6ef8ed605d5daf04fe5f60"/>
  <p:tag name="KSO_WM_SLIDE_ID" val="diagram20214821_1"/>
  <p:tag name="KSO_WM_TEMPLATE_SUBCATEGORY" val="21"/>
  <p:tag name="KSO_WM_TEMPLATE_MASTER_TYPE" val="0"/>
  <p:tag name="KSO_WM_TEMPLATE_COLOR_TYPE" val="1"/>
  <p:tag name="KSO_WM_SLIDE_TYPE" val="text"/>
  <p:tag name="KSO_WM_SLIDE_SUBTYPE" val="picTxt"/>
  <p:tag name="KSO_WM_SLIDE_INDEX" val="1"/>
  <p:tag name="KSO_WM_SLIDE_SIZE" val="959*468"/>
  <p:tag name="KSO_WM_SLIDE_POSITION" val="0*0"/>
  <p:tag name="KSO_WM_TAG_VERSION" val="1.0"/>
  <p:tag name="KSO_WM_SLIDE_LAYOUT" val="a_d"/>
  <p:tag name="KSO_WM_SLIDE_LAYOUT_CNT" val="1_1"/>
  <p:tag name="KSO_WM_CHIP_FILLPROP" val="[[{&quot;text_align&quot;:&quot;cm&quot;,&quot;text_direction&quot;:&quot;horizontal&quot;,&quot;support_big_font&quot;:false,&quot;fill_id&quot;:&quot;c934b58042b44607bfcc30469ccc57d1&quot;,&quot;fill_align&quot;:&quot;cm&quot;,&quot;chip_types&quot;:[&quot;header&quot;]},{&quot;text_align&quot;:&quot;lm&quot;,&quot;text_direction&quot;:&quot;horizontal&quot;,&quot;support_features&quot;:[&quot;collage&quot;,&quot;carousel&quot;],&quot;support_big_font&quot;:false,&quot;fill_id&quot;:&quot;537f454074a24564a7dd15a2992bf40d&quot;,&quot;fill_align&quot;:&quot;cm&quot;,&quot;chip_types&quot;:[&quot;pictext&quot;,&quot;text&quot;,&quot;picture&quot;,&quot;chart&quot;,&quot;table&quot;,&quot;video&quot;]}]]"/>
  <p:tag name="KSO_WM_CHIP_DECFILLPROP" val="[]"/>
  <p:tag name="KSO_WM_CHIP_GROUPID" val="5e6ef8ed605d5daf04fe5f5f"/>
  <p:tag name="KSO_WM_SLIDE_BK_DARK_LIGHT" val="2"/>
  <p:tag name="KSO_WM_SLIDE_BACKGROUND_TYPE" val="navigation"/>
  <p:tag name="KSO_WM_SLIDE_SUPPORT_FEATURE_TYPE" val="3"/>
  <p:tag name="KSO_WM_TEMPLATE_ASSEMBLE_XID" val="5f9ff27258547e52881b3c76"/>
  <p:tag name="KSO_WM_TEMPLATE_ASSEMBLE_GROUPID" val="5f9ff27258547e52881b3c76"/>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34b0933205d3404b889a620e9247d080"/>
  <p:tag name="KSO_WM_UNIT_DECORATE_INFO" val=""/>
  <p:tag name="KSO_WM_UNIT_SM_LIMIT_TYPE" val=""/>
  <p:tag name="KSO_WM_CHIP_FILLAREA_FILL_RULE" val="{&quot;fill_align&quot;:&quot;cm&quot;,&quot;fill_effect&quot;:[],&quot;fill_mode&quot;:&quot;full&quot;,&quot;sacle_strategy&quot;:&quot;stretch&quot;}"/>
  <p:tag name="KSO_WM_ASSEMBLE_CHIP_INDEX" val="0d20b1e2743940468ed7d7ffc2e013cd"/>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5498818cfd1944da86bba89d2b918076"/>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fa646f29c7234a62a38557960d795cba"/>
  <p:tag name="KSO_WM_UNIT_TEXT_FILL_FORE_SCHEMECOLOR_INDEX_BRIGHTNESS" val="0.35"/>
  <p:tag name="KSO_WM_UNIT_TEXT_FILL_FORE_SCHEMECOLOR_INDEX" val="13"/>
  <p:tag name="KSO_WM_UNIT_TEXT_FILL_TYPE" val="1"/>
  <p:tag name="KSO_WM_TEMPLATE_ASSEMBLE_XID" val="5f9a6837989d9bef5b8f81b6"/>
  <p:tag name="KSO_WM_TEMPLATE_ASSEMBLE_GROUPID" val="5f8cfee0a61ec3b55284a7ed"/>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4b7a90c8637d4acc8060af86a464fc2d"/>
  <p:tag name="KSO_WM_UNIT_DECORATE_INFO" val=""/>
  <p:tag name="KSO_WM_UNIT_SM_LIMIT_TYPE" val=""/>
  <p:tag name="KSO_WM_CHIP_FILLAREA_FILL_RULE" val="{&quot;fill_align&quot;:&quot;cm&quot;,&quot;fill_effect&quot;:[],&quot;fill_mode&quot;:&quot;full&quot;,&quot;sacle_strategy&quot;:&quot;stretch&quot;}"/>
  <p:tag name="KSO_WM_ASSEMBLE_CHIP_INDEX" val="a734428c37484c0692a09a05cbd80b7c"/>
  <p:tag name="KSO_WM_SLIDE_BACKGROUND_TYPE" val="navigation"/>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91dbac8175654476b9600605a9e5a83e"/>
  <p:tag name="KSO_WM_UNIT_DECORATE_INFO" val=""/>
  <p:tag name="KSO_WM_UNIT_SM_LIMIT_TYPE" val=""/>
  <p:tag name="KSO_WM_CHIP_FILLAREA_FILL_RULE" val="{&quot;fill_align&quot;:&quot;cm&quot;,&quot;fill_effect&quot;:[],&quot;fill_mode&quot;:&quot;full&quot;,&quot;sacle_strategy&quot;:&quot;stretch&quot;}"/>
  <p:tag name="KSO_WM_ASSEMBLE_CHIP_INDEX" val="33ce4eaf307e4c6e819a016b901a17b4"/>
  <p:tag name="KSO_WM_SLIDE_BACKGROUND_TYPE" val="navigation"/>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4821_1*i*2"/>
  <p:tag name="KSO_WM_TEMPLATE_CATEGORY" val="diagram"/>
  <p:tag name="KSO_WM_TEMPLATE_INDEX" val="20214821"/>
  <p:tag name="KSO_WM_UNIT_LAYERLEVEL" val="1"/>
  <p:tag name="KSO_WM_TAG_VERSION" val="1.0"/>
  <p:tag name="KSO_WM_BEAUTIFY_FLAG" val="#wm#"/>
  <p:tag name="KSO_WM_UNIT_TYPE" val="i"/>
  <p:tag name="KSO_WM_UNIT_INDEX" val="2"/>
  <p:tag name="KSO_WM_UNIT_BLOCK" val="0"/>
  <p:tag name="KSO_WM_UNIT_SM_LIMIT_TYPE" val="1"/>
  <p:tag name="KSO_WM_UNIT_DEC_AREA_ID" val="b4843e389b524881b8e0be3cf38814bd"/>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6ef8ed605d5daf04fe5f5f"/>
  <p:tag name="KSO_WM_CHIP_XID" val="5e6ef8ed605d5daf04fe5f60"/>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59"/>
  <p:tag name="KSO_WM_TEMPLATE_ASSEMBLE_XID" val="5f9ff27258547e52881b3c76"/>
  <p:tag name="KSO_WM_TEMPLATE_ASSEMBLE_GROUPID" val="5f9ff27258547e52881b3c76"/>
</p:tagLst>
</file>

<file path=ppt/tags/tag243.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a77def0834b446b99dcf713e4ee32a4f"/>
  <p:tag name="KSO_WM_UNIT_HIGHLIGHT" val="0"/>
  <p:tag name="KSO_WM_UNIT_COMPATIBLE" val="0"/>
  <p:tag name="KSO_WM_UNIT_DIAGRAM_ISNUMVISUAL" val="0"/>
  <p:tag name="KSO_WM_UNIT_DIAGRAM_ISREFERUNIT" val="0"/>
  <p:tag name="KSO_WM_UNIT_TYPE" val="i"/>
  <p:tag name="KSO_WM_UNIT_INDEX" val="3"/>
  <p:tag name="KSO_WM_UNIT_ID" val="diagram20214821_1*i*3"/>
  <p:tag name="KSO_WM_TEMPLATE_CATEGORY" val="diagram"/>
  <p:tag name="KSO_WM_TEMPLATE_INDEX" val="20214821"/>
  <p:tag name="KSO_WM_UNIT_LAYERLEVEL" val="1"/>
  <p:tag name="KSO_WM_TAG_VERSION" val="1.0"/>
  <p:tag name="KSO_WM_BEAUTIFY_FLAG" val="#wm#"/>
  <p:tag name="KSO_WM_UNIT_DECORATE_INFO" val="{&quot;DecorateInfoH&quot;:{&quot;IsAbs&quot;:true},&quot;DecorateInfoW&quot;:{&quot;IsAbs&quot;:true},&quot;DecorateInfoX&quot;:{&quot;IsAbs&quot;:true,&quot;Pos&quot;:1},&quot;DecorateInfoY&quot;:{&quot;IsAbs&quot;:true,&quot;Pos&quot;:1},&quot;ReferentInfo&quot;:{&quot;Id&quot;:&quot;08520d5799b54615b0ef061b4b5f12e4&quot;,&quot;X&quot;:{&quot;Pos&quot;:1},&quot;Y&quot;:{&quot;Pos&quot;:1}},&quot;whChangeMode&quot;:0}"/>
  <p:tag name="KSO_WM_CHIP_GROUPID" val="5e6ef8ed605d5daf04fe5f5f"/>
  <p:tag name="KSO_WM_CHIP_XID" val="5e6ef8ed605d5daf04fe5f60"/>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608"/>
  <p:tag name="KSO_WM_TEMPLATE_ASSEMBLE_XID" val="5f9ff27258547e52881b3c76"/>
  <p:tag name="KSO_WM_TEMPLATE_ASSEMBLE_GROUPID" val="5f9ff27258547e52881b3c76"/>
</p:tagLst>
</file>

<file path=ppt/tags/tag244.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0"/>
  <p:tag name="KSO_WM_UNIT_DEC_AREA_ID" val="87521920302d4a328cdb3cb97ba1db5a"/>
  <p:tag name="KSO_WM_UNIT_HIGHLIGHT" val="0"/>
  <p:tag name="KSO_WM_UNIT_COMPATIBLE" val="0"/>
  <p:tag name="KSO_WM_UNIT_DIAGRAM_ISNUMVISUAL" val="0"/>
  <p:tag name="KSO_WM_UNIT_DIAGRAM_ISREFERUNIT" val="0"/>
  <p:tag name="KSO_WM_UNIT_TYPE" val="i"/>
  <p:tag name="KSO_WM_UNIT_INDEX" val="4"/>
  <p:tag name="KSO_WM_UNIT_ID" val="diagram20214821_1*i*4"/>
  <p:tag name="KSO_WM_TEMPLATE_CATEGORY" val="diagram"/>
  <p:tag name="KSO_WM_TEMPLATE_INDEX" val="20214821"/>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a77def0834b446b99dcf713e4ee32a4f&quot;,&quot;X&quot;:{&quot;Pos&quot;:2},&quot;Y&quot;:{&quot;Pos&quot;:2}},&quot;whChangeMode&quot;:0}"/>
  <p:tag name="KSO_WM_CHIP_GROUPID" val="5e6ef8ed605d5daf04fe5f5f"/>
  <p:tag name="KSO_WM_CHIP_XID" val="5e6ef8ed605d5daf04fe5f6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1"/>
  <p:tag name="KSO_WM_TEMPLATE_ASSEMBLE_XID" val="5f9ff27258547e52881b3c76"/>
  <p:tag name="KSO_WM_TEMPLATE_ASSEMBLE_GROUPID" val="5f9ff27258547e52881b3c76"/>
</p:tagLst>
</file>

<file path=ppt/tags/tag245.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0"/>
  <p:tag name="KSO_WM_UNIT_DEC_AREA_ID" val="fb8fac6a14234ad9b55a5a8c98edfe03"/>
  <p:tag name="KSO_WM_UNIT_HIGHLIGHT" val="0"/>
  <p:tag name="KSO_WM_UNIT_COMPATIBLE" val="0"/>
  <p:tag name="KSO_WM_UNIT_DIAGRAM_ISNUMVISUAL" val="0"/>
  <p:tag name="KSO_WM_UNIT_DIAGRAM_ISREFERUNIT" val="0"/>
  <p:tag name="KSO_WM_UNIT_TYPE" val="i"/>
  <p:tag name="KSO_WM_UNIT_INDEX" val="5"/>
  <p:tag name="KSO_WM_UNIT_ID" val="diagram20214821_1*i*5"/>
  <p:tag name="KSO_WM_TEMPLATE_CATEGORY" val="diagram"/>
  <p:tag name="KSO_WM_TEMPLATE_INDEX" val="20214821"/>
  <p:tag name="KSO_WM_UNIT_LAYERLEVEL" val="1"/>
  <p:tag name="KSO_WM_TAG_VERSION" val="1.0"/>
  <p:tag name="KSO_WM_BEAUTIFY_FLAG" val="#wm#"/>
  <p:tag name="KSO_WM_UNIT_DECORATE_INFO" val="{&quot;DecorateInfoH&quot;:{&quot;IsAbs&quot;:true},&quot;DecorateInfoW&quot;:{&quot;IsAbs&quot;:true},&quot;DecorateInfoX&quot;:{&quot;IsAbs&quot;:true,&quot;Pos&quot;:0},&quot;DecorateInfoY&quot;:{&quot;IsAbs&quot;:true,&quot;Pos&quot;:0},&quot;ReferentInfo&quot;:{&quot;Id&quot;:&quot;a77def0834b446b99dcf713e4ee32a4f&quot;,&quot;X&quot;:{&quot;Pos&quot;:0},&quot;Y&quot;:{&quot;Pos&quot;:0}},&quot;whChangeMode&quot;:0}"/>
  <p:tag name="KSO_WM_CHIP_GROUPID" val="5e6ef8ed605d5daf04fe5f5f"/>
  <p:tag name="KSO_WM_CHIP_XID" val="5e6ef8ed605d5daf04fe5f6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1"/>
  <p:tag name="KSO_WM_TEMPLATE_ASSEMBLE_XID" val="5f9ff27258547e52881b3c76"/>
  <p:tag name="KSO_WM_TEMPLATE_ASSEMBLE_GROUPID" val="5f9ff27258547e52881b3c76"/>
</p:tagLst>
</file>

<file path=ppt/tags/tag2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4821_1*a*1"/>
  <p:tag name="KSO_WM_TEMPLATE_CATEGORY" val="diagram"/>
  <p:tag name="KSO_WM_TEMPLATE_INDEX" val="20214821"/>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69de67c59c72440782913c5e028557a8"/>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SM_LIMIT_TYPE" val="1"/>
  <p:tag name="KSO_WM_CHIP_FILLAREA_FILL_RULE" val="{&quot;fill_align&quot;:&quot;cm&quot;,&quot;fill_mode&quot;:&quot;full&quot;,&quot;sacle_strategy&quot;:&quot;smart&quot;}"/>
  <p:tag name="KSO_WM_ASSEMBLE_CHIP_INDEX" val="fd2145faf59040ce8a8579941c7e0c38"/>
  <p:tag name="KSO_WM_UNIT_TEXT_FILL_FORE_SCHEMECOLOR_INDEX_BRIGHTNESS" val="0"/>
  <p:tag name="KSO_WM_UNIT_TEXT_FILL_FORE_SCHEMECOLOR_INDEX" val="13"/>
  <p:tag name="KSO_WM_UNIT_TEXT_FILL_TYPE" val="1"/>
  <p:tag name="KSO_WM_TEMPLATE_ASSEMBLE_XID" val="5f9ff27258547e52881b3c76"/>
  <p:tag name="KSO_WM_TEMPLATE_ASSEMBLE_GROUPID" val="5f9ff27258547e52881b3c76"/>
</p:tagLst>
</file>

<file path=ppt/tags/tag247.xml><?xml version="1.0" encoding="utf-8"?>
<p:tagLst xmlns:a="http://schemas.openxmlformats.org/drawingml/2006/main" xmlns:r="http://schemas.openxmlformats.org/officeDocument/2006/relationships" xmlns:p="http://schemas.openxmlformats.org/presentationml/2006/main">
  <p:tag name="KSO_WM_UNIT_VALUE" val="1058*2242"/>
  <p:tag name="KSO_WM_UNIT_HIGHLIGHT" val="0"/>
  <p:tag name="KSO_WM_UNIT_COMPATIBLE" val="0"/>
  <p:tag name="KSO_WM_UNIT_DIAGRAM_ISNUMVISUAL" val="0"/>
  <p:tag name="KSO_WM_UNIT_DIAGRAM_ISREFERUNIT" val="0"/>
  <p:tag name="KSO_WM_UNIT_TYPE" val="d"/>
  <p:tag name="KSO_WM_UNIT_INDEX" val="1"/>
  <p:tag name="KSO_WM_UNIT_ID" val="diagram20214821_1*d*1"/>
  <p:tag name="KSO_WM_TEMPLATE_CATEGORY" val="diagram"/>
  <p:tag name="KSO_WM_TEMPLATE_INDEX" val="20214821"/>
  <p:tag name="KSO_WM_UNIT_LAYERLEVEL" val="1"/>
  <p:tag name="KSO_WM_TAG_VERSION" val="1.0"/>
  <p:tag name="KSO_WM_BEAUTIFY_FLAG" val="#wm#"/>
  <p:tag name="KSO_WM_CHIP_GROUPID" val="5e7310da9a230a26b9e88a19"/>
  <p:tag name="KSO_WM_CHIP_XID" val="5e7310da9a230a26b9e88a1a"/>
  <p:tag name="KSO_WM_UNIT_DEC_AREA_ID" val="08520d5799b54615b0ef061b4b5f12e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SM_LIMIT_TYPE" val="2"/>
  <p:tag name="KSO_WM_CHIP_FILLAREA_FILL_RULE" val="{&quot;fill_align&quot;:&quot;cm&quot;,&quot;fill_mode&quot;:&quot;full&quot;,&quot;sacle_strategy&quot;:&quot;smart&quot;}"/>
  <p:tag name="KSO_WM_ASSEMBLE_CHIP_INDEX" val="80339ebf92be4c9bb656ad0babb1019d"/>
  <p:tag name="KSO_WM_UNIT_PLACING_PICTURE" val="80339ebf92be4c9bb656ad0babb1019d"/>
  <p:tag name="KSO_WM_UNIT_SUPPORT_UNIT_TYPE" val="[&quot;d&quot;,&quot;α&quot;,&quot;β&quot;,&quot;θ&quot;]"/>
  <p:tag name="KSO_WM_TEMPLATE_ASSEMBLE_XID" val="5f9ff27258547e52881b3c76"/>
  <p:tag name="KSO_WM_TEMPLATE_ASSEMBLE_GROUPID" val="5f9ff27258547e52881b3c76"/>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0173"/>
  <p:tag name="KSO_WM_SLIDE_BACKGROUND" val="[&quot;general&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f2293c8dda340fd2c9b5864"/>
  <p:tag name="KSO_WM_CHIP_FILLPROP" val="[[{&quot;fill_id&quot;:&quot;f5378d118a0e47a8a2fec2c04156848e&quot;,&quot;fill_align&quot;:&quot;cm&quot;,&quot;text_align&quot;:&quot;cm&quot;,&quot;text_direction&quot;:&quot;horizontal&quot;,&quot;chip_types&quot;:[&quot;picture&quot;]},{&quot;fill_id&quot;:&quot;391a8d3a475541dbbf4bf68b0f7e837c&quot;,&quot;fill_align&quot;:&quot;lb&quot;,&quot;text_align&quot;:&quot;lb&quot;,&quot;text_direction&quot;:&quot;horizontal&quot;,&quot;chip_types&quot;:[&quot;header&quot;]},{&quot;fill_id&quot;:&quot;dcd054a5fbf54e6fb810aa57786606fc&quot;,&quot;fill_align&quot;:&quot;lt&quot;,&quot;text_align&quot;:&quot;lt&quot;,&quot;text_direction&quot;:&quot;horizontal&quot;,&quot;chip_types&quot;:[&quot;text&quot;]}]]"/>
  <p:tag name="KSO_WM_SLIDE_ID" val="diagram2021017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275.949*74.7"/>
  <p:tag name="KSO_WM_SLIDE_POSITION" val="120*297.302"/>
  <p:tag name="KSO_WM_TAG_VERSION" val="1.0"/>
  <p:tag name="KSO_WM_SLIDE_LAYOUT" val="a_d_h"/>
  <p:tag name="KSO_WM_SLIDE_LAYOUT_CNT" val="1_1_1"/>
  <p:tag name="KSO_WM_CHIP_GROUPID" val="5f2293c8dda340fd2c9b5863"/>
  <p:tag name="KSO_WM_SLIDE_BK_DARK_LIGHT" val="2"/>
  <p:tag name="KSO_WM_SLIDE_BACKGROUND_TYPE" val="general"/>
  <p:tag name="KSO_WM_SLIDE_SUPPORT_FEATURE_TYPE" val="0"/>
  <p:tag name="KSO_WM_TEMPLATE_ASSEMBLE_XID" val="5f48a2c2f3f92eac73830e88"/>
  <p:tag name="KSO_WM_TEMPLATE_ASSEMBLE_GROUPID" val="5f48a2c2f3f92eac73830e88"/>
  <p:tag name="KSO_WM_SLIDE_LAYOUT_INFO" val="{&quot;backgroundInfo&quot;:[{&quot;bottom&quot;:0,&quot;bottomAbs&quot;:false,&quot;left&quot;:0,&quot;leftAbs&quot;:false,&quot;right&quot;:0,&quot;rightAbs&quot;:false,&quot;top&quot;:0,&quot;topAbs&quot;:false,&quot;type&quot;:&quot;general&quot;}],&quot;id&quot;:&quot;2020-08-28T14:23:42&quot;,&quot;maxSize&quot;:{&quot;size1&quot;:51.100000000000001},&quot;minSize&quot;:{&quot;size1&quot;:35.600000000000001},&quot;normalSize&quot;:{&quot;size1&quot;:50.377592592592592},&quot;subLayout&quot;:[{&quot;id&quot;:&quot;2020-08-28T14:23:42&quot;,&quot;margin&quot;:{&quot;bottom&quot;:0.026000002399086952,&quot;left&quot;:4.2329998016357422,&quot;right&quot;:19.897001266479492,&quot;top&quot;:4.6570000648498535},&quot;type&quot;:0},{&quot;id&quot;:&quot;2020-08-28T14:23:42&quot;,&quot;margin&quot;:{&quot;bottom&quot;:4.6570000648498535,&quot;left&quot;:4.2329998016357422,&quot;right&quot;:19.897001266479492,&quot;top&quot;:0.3970000147819519},&quot;maxSize&quot;:{&quot;size1&quot;:33.330956743987329},&quot;minSize&quot;:{&quot;size1&quot;:17.430956743987323},&quot;normalSize&quot;:{&quot;size1&quot;:19.460462602883432},&quot;subLayout&quot;:[{&quot;id&quot;:&quot;2020-08-28T14:23:42&quot;,&quot;margin&quot;:{&quot;bottom&quot;:0.04354708269238472,&quot;left&quot;:4.2329998016357422,&quot;right&quot;:19.897001266479492,&quot;top&quot;:0.3970000147819519},&quot;type&quot;:0},{&quot;id&quot;:&quot;2020-08-28T14:23:42&quot;,&quot;margin&quot;:{&quot;bottom&quot;:4.6570000648498535,&quot;left&quot;:4.2329998016357422,&quot;right&quot;:19.897001266479492,&quot;top&quot;:0.15224497020244598},&quot;type&quot;:0}],&quot;type&quot;:0}],&quot;type&quot;:0}"/>
</p:tagLst>
</file>

<file path=ppt/tags/tag24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单击添加大标题"/>
  <p:tag name="KSO_WM_UNIT_DEFAULT_FONT" val="40;56;4"/>
  <p:tag name="KSO_WM_UNIT_BLOCK" val="0"/>
  <p:tag name="KSO_WM_UNIT_DEC_AREA_ID" val="6bc29963208442408e02bca3dc643789"/>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fa646f29c7234a62a38557960d795cba"/>
  <p:tag name="KSO_WM_UNIT_TEXT_FILL_FORE_SCHEMECOLOR_INDEX_BRIGHTNESS" val="0.15"/>
  <p:tag name="KSO_WM_UNIT_TEXT_FILL_FORE_SCHEMECOLOR_INDEX" val="13"/>
  <p:tag name="KSO_WM_UNIT_TEXT_FILL_TYPE" val="1"/>
  <p:tag name="KSO_WM_TEMPLATE_ASSEMBLE_XID" val="5f9a6837989d9bef5b8f81b6"/>
  <p:tag name="KSO_WM_TEMPLATE_ASSEMBLE_GROUPID" val="5f8cfee0a61ec3b55284a7ed"/>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0173_1*i*1"/>
  <p:tag name="KSO_WM_TEMPLATE_CATEGORY" val="diagram"/>
  <p:tag name="KSO_WM_TEMPLATE_INDEX" val="20210173"/>
  <p:tag name="KSO_WM_UNIT_LAYERLEVEL" val="1"/>
  <p:tag name="KSO_WM_TAG_VERSION" val="1.0"/>
  <p:tag name="KSO_WM_BEAUTIFY_FLAG" val="#wm#"/>
  <p:tag name="KSO_WM_UNIT_BLOCK" val="0"/>
  <p:tag name="KSO_WM_UNIT_SM_LIMIT_TYPE" val="1"/>
  <p:tag name="KSO_WM_UNIT_DEC_AREA_ID" val="2d12ecaae27f45338c27a3224dda1937"/>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f2293c8dda340fd2c9b5863"/>
  <p:tag name="KSO_WM_CHIP_XID" val="5f2293c8dda340fd2c9b5864"/>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38"/>
  <p:tag name="KSO_WM_TEMPLATE_ASSEMBLE_XID" val="5f48a2c2f3f92eac73830e88"/>
  <p:tag name="KSO_WM_TEMPLATE_ASSEMBLE_GROUPID" val="5f48a2c2f3f92eac73830e88"/>
</p:tagLst>
</file>

<file path=ppt/tags/tag2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diagram20210173_1*a*1"/>
  <p:tag name="KSO_WM_TEMPLATE_CATEGORY" val="diagram"/>
  <p:tag name="KSO_WM_TEMPLATE_INDEX" val="2021017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b&quot;,&quot;fill_mode&quot;:&quot;full&quot;}"/>
  <p:tag name="KSO_WM_UNIT_DEC_AREA_ID" val="8943720032b24a7cbb295e9627f84562"/>
  <p:tag name="KSO_WM_ASSEMBLE_CHIP_INDEX" val="4c37fda9680b4573b96914fcf4c0d925"/>
  <p:tag name="KSO_WM_UNIT_TEXT_FILL_FORE_SCHEMECOLOR_INDEX_BRIGHTNESS" val="0"/>
  <p:tag name="KSO_WM_UNIT_TEXT_FILL_FORE_SCHEMECOLOR_INDEX" val="13"/>
  <p:tag name="KSO_WM_UNIT_TEXT_FILL_TYPE" val="1"/>
  <p:tag name="KSO_WM_TEMPLATE_ASSEMBLE_XID" val="5f48a2c2f3f92eac73830e88"/>
  <p:tag name="KSO_WM_TEMPLATE_ASSEMBLE_GROUPID" val="5f48a2c2f3f92eac73830e88"/>
</p:tagLst>
</file>

<file path=ppt/tags/tag2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1_1"/>
  <p:tag name="KSO_WM_UNIT_ID" val="diagram20210173_1*h_a*1_1"/>
  <p:tag name="KSO_WM_TEMPLATE_CATEGORY" val="diagram"/>
  <p:tag name="KSO_WM_TEMPLATE_INDEX" val="20210173"/>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CHIP_FILLAREA_FILL_RULE" val="{&quot;fill_align&quot;:&quot;lt&quot;,&quot;fill_mode&quot;:&quot;full&quot;}"/>
  <p:tag name="KSO_WM_UNIT_DEC_AREA_ID" val="e58bc344b7824107bbb7e3c405db3443"/>
  <p:tag name="KSO_WM_ASSEMBLE_CHIP_INDEX" val="d6bcc91b06334b4a9b87b6b1c85a4b37"/>
  <p:tag name="KSO_WM_UNIT_TEXT_FILL_FORE_SCHEMECOLOR_INDEX_BRIGHTNESS" val="0"/>
  <p:tag name="KSO_WM_UNIT_TEXT_FILL_FORE_SCHEMECOLOR_INDEX" val="13"/>
  <p:tag name="KSO_WM_UNIT_TEXT_FILL_TYPE" val="1"/>
  <p:tag name="KSO_WM_TEMPLATE_ASSEMBLE_XID" val="5f48a2c2f3f92eac73830e88"/>
  <p:tag name="KSO_WM_TEMPLATE_ASSEMBLE_GROUPID" val="5f48a2c2f3f92eac73830e88"/>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416_2*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f"/>
  <p:tag name="KSO_WM_UNIT_DEC_AREA_ID" val="54433ade411d4a278e2078c19df4cc08"/>
  <p:tag name="KSO_WM_UNIT_DECORATE_INFO" val=""/>
  <p:tag name="KSO_WM_UNIT_SM_LIMIT_TYPE" val=""/>
  <p:tag name="KSO_WM_CHIP_FILLAREA_FILL_RULE" val="{&quot;fill_align&quot;:&quot;lm&quot;,&quot;fill_effect&quot;:[],&quot;fill_mode&quot;:&quot;adaptive&quot;,&quot;sacle_strategy&quot;:&quot;stretch&quot;}"/>
  <p:tag name="KSO_WM_ASSEMBLE_CHIP_INDEX" val="1b803a5e52084841b613b3f58ca8f42e"/>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918d56e762a749f7b0908267016ffd45"/>
  <p:tag name="KSO_WM_UNIT_DECORATE_INFO" val=""/>
  <p:tag name="KSO_WM_UNIT_SM_LIMIT_TYPE" val=""/>
  <p:tag name="KSO_WM_CHIP_FILLAREA_FILL_RULE" val="{&quot;fill_align&quot;:&quot;cm&quot;,&quot;fill_effect&quot;:[],&quot;fill_mode&quot;:&quot;full&quot;,&quot;sacle_strategy&quot;:&quot;stretch&quot;}"/>
  <p:tag name="KSO_WM_ASSEMBLE_CHIP_INDEX" val="8b369f74107343b6ba2e316dbb2fcf33"/>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5416_1*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e"/>
  <p:tag name="KSO_WM_UNIT_DEC_AREA_ID" val="00a0db5a33a04c41be9cd4a48b019ca8"/>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26fb9c3cd834779aedbcb3001427622"/>
</p:tagLst>
</file>

<file path=ppt/tags/tag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2"/>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03203502d2f34ab1b5bb100ad728ea10"/>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6451a98e76d4cb38cb868a9da5ab8f5"/>
  <p:tag name="KSO_WM_UNIT_TEXT_FILL_FORE_SCHEMECOLOR_INDEX_BRIGHTNESS" val="0.35"/>
  <p:tag name="KSO_WM_UNIT_TEXT_FILL_FORE_SCHEMECOLOR_INDEX" val="13"/>
  <p:tag name="KSO_WM_UNIT_TEXT_FILL_TYPE" val="1"/>
  <p:tag name="KSO_WM_TEMPLATE_ASSEMBLE_XID" val="5f9a6837989d9bef5b8f81fa"/>
  <p:tag name="KSO_WM_TEMPLATE_ASSEMBLE_GROUPID" val="5f8cfee0a61ec3b55284a7ed"/>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THANKS"/>
  <p:tag name="KSO_WM_UNIT_DEFAULT_FONT" val="60;74;4"/>
  <p:tag name="KSO_WM_UNIT_BLOCK" val="0"/>
  <p:tag name="KSO_WM_UNIT_DEC_AREA_ID" val="b7151d5a23b344feac34a4d7520ca51a"/>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6451a98e76d4cb38cb868a9da5ab8f5"/>
  <p:tag name="KSO_WM_UNIT_TEXT_FILL_FORE_SCHEMECOLOR_INDEX_BRIGHTNESS" val="0.15"/>
  <p:tag name="KSO_WM_UNIT_TEXT_FILL_FORE_SCHEMECOLOR_INDEX" val="13"/>
  <p:tag name="KSO_WM_UNIT_TEXT_FILL_TYPE" val="1"/>
  <p:tag name="KSO_WM_TEMPLATE_ASSEMBLE_XID" val="5f9a6837989d9bef5b8f81fa"/>
  <p:tag name="KSO_WM_TEMPLATE_ASSEMBLE_GROUPID" val="5f8cfee0a61ec3b55284a7ed"/>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 name="KSO_WM_SLIDE_BACKGROUND_TYPE" val="general"/>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 name="KSO_WM_SLIDE_BACKGROUND_TYPE" val="general"/>
</p:tagLst>
</file>

<file path=ppt/tags/tag43.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44.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45.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46.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2a05044ed4654c029004ed6cd11172b0"/>
  <p:tag name="KSO_WM_UNIT_DECORATE_INFO" val=""/>
  <p:tag name="KSO_WM_UNIT_SM_LIMIT_TYPE" val=""/>
  <p:tag name="KSO_WM_CHIP_FILLAREA_FILL_RULE" val="{&quot;fill_align&quot;:&quot;cm&quot;,&quot;fill_effect&quot;:[],&quot;fill_mode&quot;:&quot;full&quot;,&quot;sacle_strategy&quot;:&quot;stretch&quot;}"/>
  <p:tag name="KSO_WM_ASSEMBLE_CHIP_INDEX" val="4c64f0f00add4064ac1aec01529ccd55"/>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333dd47ba12a4ac0a080d287319cc85d"/>
  <p:tag name="KSO_WM_UNIT_DECORATE_INFO" val=""/>
  <p:tag name="KSO_WM_UNIT_SM_LIMIT_TYPE" val=""/>
  <p:tag name="KSO_WM_CHIP_FILLAREA_FILL_RULE" val="{&quot;fill_align&quot;:&quot;cm&quot;,&quot;fill_effect&quot;:[],&quot;fill_mode&quot;:&quot;full&quot;,&quot;sacle_strategy&quot;:&quot;stretch&quot;}"/>
  <p:tag name="KSO_WM_ASSEMBLE_CHIP_INDEX" val="5eaee80a0b9843a58b61b829072e6337"/>
  <p:tag name="KSO_WM_SLIDE_BACKGROUND_TYPE" val="frame"/>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661881c50474453b95ae06ab8549bf52"/>
  <p:tag name="KSO_WM_UNIT_DECORATE_INFO" val=""/>
  <p:tag name="KSO_WM_UNIT_SM_LIMIT_TYPE" val=""/>
  <p:tag name="KSO_WM_CHIP_FILLAREA_FILL_RULE" val="{&quot;fill_align&quot;:&quot;cm&quot;,&quot;fill_effect&quot;:[],&quot;fill_mode&quot;:&quot;full&quot;,&quot;sacle_strategy&quot;:&quot;stretch&quot;}"/>
  <p:tag name="KSO_WM_ASSEMBLE_CHIP_INDEX" val="71bc5a851f124352bc3f7bcfe37eb064"/>
  <p:tag name="KSO_WM_SLIDE_BACKGROUND_TYPE" val="frame"/>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1.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2.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3.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4.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f6d6de6739474a84a96124be0b551396"/>
  <p:tag name="KSO_WM_UNIT_DECORATE_INFO" val=""/>
  <p:tag name="KSO_WM_UNIT_SM_LIMIT_TYPE" val=""/>
  <p:tag name="KSO_WM_CHIP_FILLAREA_FILL_RULE" val="{&quot;fill_align&quot;:&quot;cm&quot;,&quot;fill_effect&quot;:[],&quot;fill_mode&quot;:&quot;full&quot;,&quot;sacle_strategy&quot;:&quot;stretch&quot;}"/>
  <p:tag name="KSO_WM_ASSEMBLE_CHIP_INDEX" val="83886fae90aa46b2a4ccd6790ce117c9"/>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f357f6389edc491781aab3b96fc9fc13"/>
  <p:tag name="KSO_WM_UNIT_DECORATE_INFO" val=""/>
  <p:tag name="KSO_WM_UNIT_SM_LIMIT_TYPE" val=""/>
  <p:tag name="KSO_WM_CHIP_FILLAREA_FILL_RULE" val="{&quot;fill_align&quot;:&quot;cm&quot;,&quot;fill_effect&quot;:[],&quot;fill_mode&quot;:&quot;full&quot;,&quot;sacle_strategy&quot;:&quot;stretch&quot;}"/>
  <p:tag name="KSO_WM_ASSEMBLE_CHIP_INDEX" val="535c56253ee04f9b9a80374047cdb7c0"/>
  <p:tag name="KSO_WM_SLIDE_BACKGROUND_TYPE" val="leftRight"/>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a3b01d96ded047b491321040cb28de4c"/>
  <p:tag name="KSO_WM_UNIT_DECORATE_INFO" val=""/>
  <p:tag name="KSO_WM_UNIT_SM_LIMIT_TYPE" val=""/>
  <p:tag name="KSO_WM_CHIP_FILLAREA_FILL_RULE" val="{&quot;fill_align&quot;:&quot;cm&quot;,&quot;fill_effect&quot;:[],&quot;fill_mode&quot;:&quot;full&quot;,&quot;sacle_strategy&quot;:&quot;stretch&quot;}"/>
  <p:tag name="KSO_WM_ASSEMBLE_CHIP_INDEX" val="9bc30df1a52f45e29758596ce08899a8"/>
  <p:tag name="KSO_WM_SLIDE_BACKGROUND_TYPE" val="leftRight"/>
</p:tagLst>
</file>

<file path=ppt/tags/tag58.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59.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205416"/>
  <p:tag name="KSO_WM_TEMPLATE_SUBCATEGORY" val="0"/>
  <p:tag name="KSO_WM_TEMPLATE_MASTER_TYPE" val="1"/>
  <p:tag name="KSO_WM_TEMPLATE_COLOR_TYPE" val="1"/>
  <p:tag name="KSO_WM_TEMPLATE_MASTER_THUMB_INDEX" val="12"/>
  <p:tag name="KSO_WM_TEMPLATE_THUMBS_INDEX" val="1、4、7、9、12、15、16、17、18、19、20、21、24、26、27、28"/>
</p:tagLst>
</file>

<file path=ppt/tags/tag60.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1.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2.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3.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1bdf27460de54aeb91c6d7c268279455"/>
  <p:tag name="KSO_WM_UNIT_DECORATE_INFO" val=""/>
  <p:tag name="KSO_WM_UNIT_SM_LIMIT_TYPE" val=""/>
  <p:tag name="KSO_WM_CHIP_FILLAREA_FILL_RULE" val="{&quot;fill_align&quot;:&quot;cm&quot;,&quot;fill_effect&quot;:[],&quot;fill_mode&quot;:&quot;full&quot;,&quot;sacle_strategy&quot;:&quot;stretch&quot;}"/>
  <p:tag name="KSO_WM_ASSEMBLE_CHIP_INDEX" val="fb6842f601044617b4487bf0691fc3a5"/>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239460dc7b9e4f4098da4e05e022f9d4"/>
  <p:tag name="KSO_WM_UNIT_DECORATE_INFO" val=""/>
  <p:tag name="KSO_WM_UNIT_SM_LIMIT_TYPE" val=""/>
  <p:tag name="KSO_WM_CHIP_FILLAREA_FILL_RULE" val="{&quot;fill_align&quot;:&quot;cm&quot;,&quot;fill_effect&quot;:[],&quot;fill_mode&quot;:&quot;full&quot;,&quot;sacle_strategy&quot;:&quot;stretch&quot;}"/>
  <p:tag name="KSO_WM_ASSEMBLE_CHIP_INDEX" val="0cf350c0ecea4f30b33c1741ca7d2149"/>
  <p:tag name="KSO_WM_SLIDE_BACKGROUND_TYPE" val="topBotto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a6800c7e20c940a8b46a36d9f6ff0b14"/>
  <p:tag name="KSO_WM_UNIT_DECORATE_INFO" val=""/>
  <p:tag name="KSO_WM_UNIT_SM_LIMIT_TYPE" val=""/>
  <p:tag name="KSO_WM_CHIP_FILLAREA_FILL_RULE" val="{&quot;fill_align&quot;:&quot;cm&quot;,&quot;fill_effect&quot;:[],&quot;fill_mode&quot;:&quot;full&quot;,&quot;sacle_strategy&quot;:&quot;stretch&quot;}"/>
  <p:tag name="KSO_WM_ASSEMBLE_CHIP_INDEX" val="fcab0bbff95c4da99a732648a3da7154"/>
  <p:tag name="KSO_WM_SLIDE_BACKGROUND_TYPE" val="topBottom"/>
</p:tagLst>
</file>

<file path=ppt/tags/tag67.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68.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69.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71.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72.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18329c8753c94719a0939d4b2783e28d"/>
  <p:tag name="KSO_WM_UNIT_DECORATE_INFO" val=""/>
  <p:tag name="KSO_WM_UNIT_SM_LIMIT_TYPE" val=""/>
  <p:tag name="KSO_WM_CHIP_FILLAREA_FILL_RULE" val="{&quot;fill_align&quot;:&quot;cm&quot;,&quot;fill_effect&quot;:[],&quot;fill_mode&quot;:&quot;full&quot;,&quot;sacle_strategy&quot;:&quot;stretch&quot;}"/>
  <p:tag name="KSO_WM_ASSEMBLE_CHIP_INDEX" val="659b2d4990d847729165b881ce7ea3c1"/>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713bccf961b0404e89d3cfc5cb753615"/>
  <p:tag name="KSO_WM_UNIT_DECORATE_INFO" val=""/>
  <p:tag name="KSO_WM_UNIT_SM_LIMIT_TYPE" val=""/>
  <p:tag name="KSO_WM_CHIP_FILLAREA_FILL_RULE" val="{&quot;fill_align&quot;:&quot;cm&quot;,&quot;fill_effect&quot;:[],&quot;fill_mode&quot;:&quot;full&quot;,&quot;sacle_strategy&quot;:&quot;stretch&quot;}"/>
  <p:tag name="KSO_WM_ASSEMBLE_CHIP_INDEX" val="3a4f3f49c27c452499f0b1198f346818"/>
  <p:tag name="KSO_WM_SLIDE_BACKGROUND_TYPE" val="bottomTop"/>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86eab7c27ee548ca87e618da596cde98"/>
  <p:tag name="KSO_WM_UNIT_DECORATE_INFO" val=""/>
  <p:tag name="KSO_WM_UNIT_SM_LIMIT_TYPE" val=""/>
  <p:tag name="KSO_WM_CHIP_FILLAREA_FILL_RULE" val="{&quot;fill_align&quot;:&quot;cm&quot;,&quot;fill_effect&quot;:[],&quot;fill_mode&quot;:&quot;full&quot;,&quot;sacle_strategy&quot;:&quot;stretch&quot;}"/>
  <p:tag name="KSO_WM_ASSEMBLE_CHIP_INDEX" val="244857e35fa348cb9e1b462143d08bca"/>
  <p:tag name="KSO_WM_SLIDE_BACKGROUND_TYPE" val="bottomTop"/>
</p:tagLst>
</file>

<file path=ppt/tags/tag76.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77.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78.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79.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34b0933205d3404b889a620e9247d080"/>
  <p:tag name="KSO_WM_UNIT_DECORATE_INFO" val=""/>
  <p:tag name="KSO_WM_UNIT_SM_LIMIT_TYPE" val=""/>
  <p:tag name="KSO_WM_CHIP_FILLAREA_FILL_RULE" val="{&quot;fill_align&quot;:&quot;cm&quot;,&quot;fill_effect&quot;:[],&quot;fill_mode&quot;:&quot;full&quot;,&quot;sacle_strategy&quot;:&quot;stretch&quot;}"/>
  <p:tag name="KSO_WM_ASSEMBLE_CHIP_INDEX" val="0d20b1e2743940468ed7d7ffc2e013cd"/>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4b7a90c8637d4acc8060af86a464fc2d"/>
  <p:tag name="KSO_WM_UNIT_DECORATE_INFO" val=""/>
  <p:tag name="KSO_WM_UNIT_SM_LIMIT_TYPE" val=""/>
  <p:tag name="KSO_WM_CHIP_FILLAREA_FILL_RULE" val="{&quot;fill_align&quot;:&quot;cm&quot;,&quot;fill_effect&quot;:[],&quot;fill_mode&quot;:&quot;full&quot;,&quot;sacle_strategy&quot;:&quot;stretch&quot;}"/>
  <p:tag name="KSO_WM_ASSEMBLE_CHIP_INDEX" val="a734428c37484c0692a09a05cbd80b7c"/>
  <p:tag name="KSO_WM_SLIDE_BACKGROUND_TYPE" val="navigation"/>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91dbac8175654476b9600605a9e5a83e"/>
  <p:tag name="KSO_WM_UNIT_DECORATE_INFO" val=""/>
  <p:tag name="KSO_WM_UNIT_SM_LIMIT_TYPE" val=""/>
  <p:tag name="KSO_WM_CHIP_FILLAREA_FILL_RULE" val="{&quot;fill_align&quot;:&quot;cm&quot;,&quot;fill_effect&quot;:[],&quot;fill_mode&quot;:&quot;full&quot;,&quot;sacle_strategy&quot;:&quot;stretch&quot;}"/>
  <p:tag name="KSO_WM_ASSEMBLE_CHIP_INDEX" val="33ce4eaf307e4c6e819a016b901a17b4"/>
  <p:tag name="KSO_WM_SLIDE_BACKGROUND_TYPE" val="navigation"/>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3481a0c4edc94e968dec45f8206906bd"/>
  <p:tag name="KSO_WM_UNIT_DECORATE_INFO" val=""/>
  <p:tag name="KSO_WM_UNIT_SM_LIMIT_TYPE" val=""/>
  <p:tag name="KSO_WM_CHIP_FILLAREA_FILL_RULE" val="{&quot;fill_align&quot;:&quot;cm&quot;,&quot;fill_effect&quot;:[],&quot;fill_mode&quot;:&quot;full&quot;,&quot;sacle_strategy&quot;:&quot;stretch&quot;}"/>
  <p:tag name="KSO_WM_ASSEMBLE_CHIP_INDEX" val="476258df56664f3ba0dcdb3e6d859eac"/>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cf70c8abf1b4414c98d6dd20113b0f10"/>
  <p:tag name="KSO_WM_UNIT_DECORATE_INFO" val=""/>
  <p:tag name="KSO_WM_UNIT_SM_LIMIT_TYPE" val=""/>
  <p:tag name="KSO_WM_CHIP_FILLAREA_FILL_RULE" val="{&quot;fill_align&quot;:&quot;cm&quot;,&quot;fill_effect&quot;:[],&quot;fill_mode&quot;:&quot;full&quot;,&quot;sacle_strategy&quot;:&quot;stretch&quot;}"/>
  <p:tag name="KSO_WM_ASSEMBLE_CHIP_INDEX" val="abf022292d7248cd9794bd54d808bbd7"/>
  <p:tag name="KSO_WM_SLIDE_BACKGROUND_TYPE" val="belt"/>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242973ce1e764fc9a4072bff51e3e6a7"/>
  <p:tag name="KSO_WM_UNIT_DECORATE_INFO" val=""/>
  <p:tag name="KSO_WM_UNIT_SM_LIMIT_TYPE" val=""/>
  <p:tag name="KSO_WM_CHIP_FILLAREA_FILL_RULE" val="{&quot;fill_align&quot;:&quot;cm&quot;,&quot;fill_effect&quot;:[],&quot;fill_mode&quot;:&quot;full&quot;,&quot;sacle_strategy&quot;:&quot;stretch&quot;}"/>
  <p:tag name="KSO_WM_ASSEMBLE_CHIP_INDEX" val="991caf7e58cd4a92b13b519af183f2d4"/>
  <p:tag name="KSO_WM_SLIDE_BACKGROUND_TYPE" val="belt"/>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
      <a:dk1>
        <a:sysClr val="windowText" lastClr="000000"/>
      </a:dk1>
      <a:lt1>
        <a:sysClr val="window" lastClr="FFFFFF"/>
      </a:lt1>
      <a:dk2>
        <a:srgbClr val="EEF1F6"/>
      </a:dk2>
      <a:lt2>
        <a:srgbClr val="FFFFFF"/>
      </a:lt2>
      <a:accent1>
        <a:srgbClr val="5E7A9C"/>
      </a:accent1>
      <a:accent2>
        <a:srgbClr val="648190"/>
      </a:accent2>
      <a:accent3>
        <a:srgbClr val="698883"/>
      </a:accent3>
      <a:accent4>
        <a:srgbClr val="6F8E77"/>
      </a:accent4>
      <a:accent5>
        <a:srgbClr val="74956A"/>
      </a:accent5>
      <a:accent6>
        <a:srgbClr val="7A9C5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
      <a:dk1>
        <a:srgbClr val="000000"/>
      </a:dk1>
      <a:lt1>
        <a:srgbClr val="FFFFFF"/>
      </a:lt1>
      <a:dk2>
        <a:srgbClr val="EEF1F6"/>
      </a:dk2>
      <a:lt2>
        <a:srgbClr val="FFFFFF"/>
      </a:lt2>
      <a:accent1>
        <a:srgbClr val="5E7A9C"/>
      </a:accent1>
      <a:accent2>
        <a:srgbClr val="648190"/>
      </a:accent2>
      <a:accent3>
        <a:srgbClr val="698883"/>
      </a:accent3>
      <a:accent4>
        <a:srgbClr val="6F8E77"/>
      </a:accent4>
      <a:accent5>
        <a:srgbClr val="74956A"/>
      </a:accent5>
      <a:accent6>
        <a:srgbClr val="7A9C5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
      <a:dk1>
        <a:srgbClr val="000000"/>
      </a:dk1>
      <a:lt1>
        <a:srgbClr val="FFFFFF"/>
      </a:lt1>
      <a:dk2>
        <a:srgbClr val="EEF1F6"/>
      </a:dk2>
      <a:lt2>
        <a:srgbClr val="FFFFFF"/>
      </a:lt2>
      <a:accent1>
        <a:srgbClr val="5E7A9C"/>
      </a:accent1>
      <a:accent2>
        <a:srgbClr val="648190"/>
      </a:accent2>
      <a:accent3>
        <a:srgbClr val="698883"/>
      </a:accent3>
      <a:accent4>
        <a:srgbClr val="6F8E77"/>
      </a:accent4>
      <a:accent5>
        <a:srgbClr val="74956A"/>
      </a:accent5>
      <a:accent6>
        <a:srgbClr val="7A9C5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1593</Words>
  <Application>Microsoft Office PowerPoint</Application>
  <PresentationFormat>宽屏</PresentationFormat>
  <Paragraphs>62</Paragraphs>
  <Slides>23</Slides>
  <Notes>2</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23</vt:i4>
      </vt:variant>
    </vt:vector>
  </HeadingPairs>
  <TitlesOfParts>
    <vt:vector size="33" baseType="lpstr">
      <vt:lpstr>等线</vt:lpstr>
      <vt:lpstr>等线 Light</vt:lpstr>
      <vt:lpstr>微软雅黑</vt:lpstr>
      <vt:lpstr>Arial</vt:lpstr>
      <vt:lpstr>Calibri</vt:lpstr>
      <vt:lpstr>Wingdings</vt:lpstr>
      <vt:lpstr>Office 主题​​</vt:lpstr>
      <vt:lpstr>4_Office 主题​​</vt:lpstr>
      <vt:lpstr>1_Office 主题​​</vt:lpstr>
      <vt:lpstr>2_Office 主题​​</vt:lpstr>
      <vt:lpstr>上海麦士&amp;予芯智能  联合开发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小草</dc:creator>
  <cp:lastModifiedBy>王 蔚</cp:lastModifiedBy>
  <cp:revision>403</cp:revision>
  <dcterms:created xsi:type="dcterms:W3CDTF">2020-06-18T03:30:00Z</dcterms:created>
  <dcterms:modified xsi:type="dcterms:W3CDTF">2020-11-13T09:51:16Z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2052-11.1.0.10116</vt:lpwstr>
  </property>
</Properties>
</file>