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tags/tag189.xml" ContentType="application/vnd.openxmlformats-officedocument.presentationml.tags+xml"/>
  <Override PartName="/ppt/tags/tag190.xml" ContentType="application/vnd.openxmlformats-officedocument.presentationml.tags+xml"/>
  <Override PartName="/ppt/notesSlides/notesSlide1.xml" ContentType="application/vnd.openxmlformats-officedocument.presentationml.notesSlide+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 id="2147483661" r:id="rId3"/>
    <p:sldMasterId id="2147483680" r:id="rId4"/>
  </p:sldMasterIdLst>
  <p:notesMasterIdLst>
    <p:notesMasterId r:id="rId26"/>
  </p:notesMasterIdLst>
  <p:handoutMasterIdLst>
    <p:handoutMasterId r:id="rId27"/>
  </p:handoutMasterIdLst>
  <p:sldIdLst>
    <p:sldId id="1149" r:id="rId5"/>
    <p:sldId id="1274" r:id="rId6"/>
    <p:sldId id="1345" r:id="rId7"/>
    <p:sldId id="1267" r:id="rId8"/>
    <p:sldId id="1278" r:id="rId9"/>
    <p:sldId id="1354" r:id="rId10"/>
    <p:sldId id="1285" r:id="rId11"/>
    <p:sldId id="1280" r:id="rId12"/>
    <p:sldId id="1333" r:id="rId13"/>
    <p:sldId id="1283" r:id="rId14"/>
    <p:sldId id="1284" r:id="rId15"/>
    <p:sldId id="1335" r:id="rId16"/>
    <p:sldId id="1336" r:id="rId17"/>
    <p:sldId id="1348" r:id="rId18"/>
    <p:sldId id="1347" r:id="rId19"/>
    <p:sldId id="1349" r:id="rId20"/>
    <p:sldId id="1337" r:id="rId21"/>
    <p:sldId id="1350" r:id="rId22"/>
    <p:sldId id="1351" r:id="rId23"/>
    <p:sldId id="1353" r:id="rId24"/>
    <p:sldId id="1148"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a Vida Villanueva" initials="MVV" lastIdx="1" clrIdx="0"/>
  <p:cmAuthor id="7" name="1206988966@qq.com" initials="1" lastIdx="1" clrIdx="2"/>
  <p:cmAuthor id="1" name="幸全" initials="幸全" lastIdx="1" clrIdx="0"/>
  <p:cmAuthor id="8" name="姜伟光" initials="姜" lastIdx="1" clrIdx="0"/>
  <p:cmAuthor id="3" name="lenovo" initials="l" lastIdx="6" clrIdx="2"/>
  <p:cmAuthor id="4" name="Administrator" initials="A" lastIdx="4" clrIdx="3"/>
  <p:cmAuthor id="75" name="作者" initials="A" lastIdx="0" clrIdx="24"/>
  <p:cmAuthor id="5" name="宋洁然" initials="宋" lastIdx="2" clrIdx="1"/>
  <p:cmAuthor id="6" name="ming qiu" initials="m"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C660E"/>
    <a:srgbClr val="ED7110"/>
    <a:srgbClr val="FFFFFF"/>
    <a:srgbClr val="FC7F03"/>
    <a:srgbClr val="FFAB03"/>
    <a:srgbClr val="2C2E2E"/>
    <a:srgbClr val="FC39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21" autoAdjust="0"/>
    <p:restoredTop sz="94660"/>
  </p:normalViewPr>
  <p:slideViewPr>
    <p:cSldViewPr snapToGrid="0">
      <p:cViewPr varScale="1">
        <p:scale>
          <a:sx n="108" d="100"/>
          <a:sy n="108" d="100"/>
        </p:scale>
        <p:origin x="114"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2020/11/20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1FFB24-30CC-430A-835B-FF44FF221C43}" type="datetimeFigureOut">
              <a:rPr lang="zh-CN" altLang="en-US" smtClean="0"/>
              <a:t>2020/11/20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2DB410-44E2-4E54-8D52-419DA5C9F91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FF2212-99AC-4247-8D0C-0292924B26BB}"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FF2212-99AC-4247-8D0C-0292924B26BB}" type="slidenum">
              <a:rPr lang="zh-CN" altLang="en-US" smtClean="0"/>
              <a:t>21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9.xml"/><Relationship Id="rId7"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9" Type="http://schemas.openxmlformats.org/officeDocument/2006/relationships/image" Target="file:///C:\Users\D69LXP2\Desktop\400px_tools/pic_temp/pic_sup.png" TargetMode="Externa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4.jpeg"/><Relationship Id="rId4"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3.xml"/><Relationship Id="rId7" Type="http://schemas.openxmlformats.org/officeDocument/2006/relationships/image" Target="../media/image7.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slideMaster" Target="../slideMasters/slideMaster3.xml"/><Relationship Id="rId5" Type="http://schemas.openxmlformats.org/officeDocument/2006/relationships/tags" Target="../tags/tag25.xml"/><Relationship Id="rId4" Type="http://schemas.openxmlformats.org/officeDocument/2006/relationships/tags" Target="../tags/tag24.xml"/><Relationship Id="rId9"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5.png"/><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4.jpeg"/><Relationship Id="rId4"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3.xml"/><Relationship Id="rId7" Type="http://schemas.openxmlformats.org/officeDocument/2006/relationships/slideMaster" Target="../slideMasters/slideMaster3.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9"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54.xml"/><Relationship Id="rId3" Type="http://schemas.openxmlformats.org/officeDocument/2006/relationships/tags" Target="../tags/tag49.xml"/><Relationship Id="rId7" Type="http://schemas.openxmlformats.org/officeDocument/2006/relationships/tags" Target="../tags/tag53.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image" Target="../media/image6.png"/><Relationship Id="rId5" Type="http://schemas.openxmlformats.org/officeDocument/2006/relationships/tags" Target="../tags/tag51.xml"/><Relationship Id="rId10" Type="http://schemas.openxmlformats.org/officeDocument/2006/relationships/image" Target="../media/image5.png"/><Relationship Id="rId4" Type="http://schemas.openxmlformats.org/officeDocument/2006/relationships/tags" Target="../tags/tag50.xml"/><Relationship Id="rId9"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62.xml"/><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image" Target="../media/image6.png"/><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image" Target="../media/image5.png"/><Relationship Id="rId5" Type="http://schemas.openxmlformats.org/officeDocument/2006/relationships/tags" Target="../tags/tag59.xml"/><Relationship Id="rId10" Type="http://schemas.openxmlformats.org/officeDocument/2006/relationships/slideMaster" Target="../slideMasters/slideMaster3.xml"/><Relationship Id="rId4" Type="http://schemas.openxmlformats.org/officeDocument/2006/relationships/tags" Target="../tags/tag58.xml"/><Relationship Id="rId9" Type="http://schemas.openxmlformats.org/officeDocument/2006/relationships/tags" Target="../tags/tag63.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71.xml"/><Relationship Id="rId3" Type="http://schemas.openxmlformats.org/officeDocument/2006/relationships/tags" Target="../tags/tag66.xml"/><Relationship Id="rId7" Type="http://schemas.openxmlformats.org/officeDocument/2006/relationships/tags" Target="../tags/tag70.xml"/><Relationship Id="rId12" Type="http://schemas.openxmlformats.org/officeDocument/2006/relationships/image" Target="../media/image6.png"/><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11" Type="http://schemas.openxmlformats.org/officeDocument/2006/relationships/image" Target="../media/image5.png"/><Relationship Id="rId5" Type="http://schemas.openxmlformats.org/officeDocument/2006/relationships/tags" Target="../tags/tag68.xml"/><Relationship Id="rId10" Type="http://schemas.openxmlformats.org/officeDocument/2006/relationships/slideMaster" Target="../slideMasters/slideMaster3.xml"/><Relationship Id="rId4" Type="http://schemas.openxmlformats.org/officeDocument/2006/relationships/tags" Target="../tags/tag67.xml"/><Relationship Id="rId9" Type="http://schemas.openxmlformats.org/officeDocument/2006/relationships/tags" Target="../tags/tag72.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80.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image" Target="../media/image6.png"/><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image" Target="../media/image5.png"/><Relationship Id="rId5" Type="http://schemas.openxmlformats.org/officeDocument/2006/relationships/tags" Target="../tags/tag77.xml"/><Relationship Id="rId10" Type="http://schemas.openxmlformats.org/officeDocument/2006/relationships/slideMaster" Target="../slideMasters/slideMaster3.xml"/><Relationship Id="rId4" Type="http://schemas.openxmlformats.org/officeDocument/2006/relationships/tags" Target="../tags/tag76.xml"/><Relationship Id="rId9" Type="http://schemas.openxmlformats.org/officeDocument/2006/relationships/tags" Target="../tags/tag81.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image" Target="../media/image5.png"/><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slideMaster" Target="../slideMasters/slideMaster3.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tags" Target="../tags/tag92.xml"/><Relationship Id="rId5" Type="http://schemas.openxmlformats.org/officeDocument/2006/relationships/tags" Target="../tags/tag86.xml"/><Relationship Id="rId10" Type="http://schemas.openxmlformats.org/officeDocument/2006/relationships/tags" Target="../tags/tag91.xml"/><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image" Target="../media/image6.png"/></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100.xml"/><Relationship Id="rId3" Type="http://schemas.openxmlformats.org/officeDocument/2006/relationships/tags" Target="../tags/tag95.xml"/><Relationship Id="rId7" Type="http://schemas.openxmlformats.org/officeDocument/2006/relationships/tags" Target="../tags/tag99.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tags" Target="../tags/tag98.xml"/><Relationship Id="rId11" Type="http://schemas.openxmlformats.org/officeDocument/2006/relationships/image" Target="../media/image9.png"/><Relationship Id="rId5" Type="http://schemas.openxmlformats.org/officeDocument/2006/relationships/tags" Target="../tags/tag97.xml"/><Relationship Id="rId10" Type="http://schemas.openxmlformats.org/officeDocument/2006/relationships/image" Target="../media/image8.png"/><Relationship Id="rId4" Type="http://schemas.openxmlformats.org/officeDocument/2006/relationships/tags" Target="../tags/tag96.xml"/><Relationship Id="rId9"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 Id="rId5" Type="http://schemas.openxmlformats.org/officeDocument/2006/relationships/image" Target="../media/image4.jpeg"/><Relationship Id="rId4"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08.xml"/><Relationship Id="rId1" Type="http://schemas.openxmlformats.org/officeDocument/2006/relationships/tags" Target="../tags/tag107.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11.xml"/><Relationship Id="rId7" Type="http://schemas.openxmlformats.org/officeDocument/2006/relationships/image" Target="../media/image7.png"/><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slideMaster" Target="../slideMasters/slideMaster4.xml"/><Relationship Id="rId5" Type="http://schemas.openxmlformats.org/officeDocument/2006/relationships/tags" Target="../tags/tag113.xml"/><Relationship Id="rId4" Type="http://schemas.openxmlformats.org/officeDocument/2006/relationships/tags" Target="../tags/tag112.xml"/><Relationship Id="rId9" Type="http://schemas.openxmlformats.org/officeDocument/2006/relationships/image" Target="../media/image6.png"/></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5.xml"/><Relationship Id="rId1" Type="http://schemas.openxmlformats.org/officeDocument/2006/relationships/tags" Target="../tags/tag114.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7.xml"/><Relationship Id="rId1" Type="http://schemas.openxmlformats.org/officeDocument/2006/relationships/tags" Target="../tags/tag116.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9.xml"/><Relationship Id="rId1" Type="http://schemas.openxmlformats.org/officeDocument/2006/relationships/tags" Target="../tags/tag118.xml"/><Relationship Id="rId5" Type="http://schemas.openxmlformats.org/officeDocument/2006/relationships/image" Target="../media/image5.png"/><Relationship Id="rId4" Type="http://schemas.openxmlformats.org/officeDocument/2006/relationships/image" Target="../media/image7.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21.xml"/><Relationship Id="rId1" Type="http://schemas.openxmlformats.org/officeDocument/2006/relationships/tags" Target="../tags/tag120.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23.xml"/><Relationship Id="rId1" Type="http://schemas.openxmlformats.org/officeDocument/2006/relationships/tags" Target="../tags/tag12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25.xml"/><Relationship Id="rId1" Type="http://schemas.openxmlformats.org/officeDocument/2006/relationships/tags" Target="../tags/tag124.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 Id="rId5" Type="http://schemas.openxmlformats.org/officeDocument/2006/relationships/image" Target="../media/image4.jpeg"/><Relationship Id="rId4"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31.xml"/><Relationship Id="rId7" Type="http://schemas.openxmlformats.org/officeDocument/2006/relationships/slideMaster" Target="../slideMasters/slideMaster4.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tags" Target="../tags/tag132.xml"/><Relationship Id="rId9" Type="http://schemas.openxmlformats.org/officeDocument/2006/relationships/image" Target="../media/image6.png"/></Relationships>
</file>

<file path=ppt/slideLayouts/_rels/slideLayout42.xml.rels><?xml version="1.0" encoding="UTF-8" standalone="yes"?>
<Relationships xmlns="http://schemas.openxmlformats.org/package/2006/relationships"><Relationship Id="rId8" Type="http://schemas.openxmlformats.org/officeDocument/2006/relationships/tags" Target="../tags/tag142.xml"/><Relationship Id="rId3" Type="http://schemas.openxmlformats.org/officeDocument/2006/relationships/tags" Target="../tags/tag137.xml"/><Relationship Id="rId7" Type="http://schemas.openxmlformats.org/officeDocument/2006/relationships/tags" Target="../tags/tag141.xml"/><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tags" Target="../tags/tag140.xml"/><Relationship Id="rId11" Type="http://schemas.openxmlformats.org/officeDocument/2006/relationships/image" Target="../media/image6.png"/><Relationship Id="rId5" Type="http://schemas.openxmlformats.org/officeDocument/2006/relationships/tags" Target="../tags/tag139.xml"/><Relationship Id="rId10" Type="http://schemas.openxmlformats.org/officeDocument/2006/relationships/image" Target="../media/image5.png"/><Relationship Id="rId4" Type="http://schemas.openxmlformats.org/officeDocument/2006/relationships/tags" Target="../tags/tag138.xml"/><Relationship Id="rId9"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8" Type="http://schemas.openxmlformats.org/officeDocument/2006/relationships/tags" Target="../tags/tag150.xml"/><Relationship Id="rId3" Type="http://schemas.openxmlformats.org/officeDocument/2006/relationships/tags" Target="../tags/tag145.xml"/><Relationship Id="rId7" Type="http://schemas.openxmlformats.org/officeDocument/2006/relationships/tags" Target="../tags/tag149.xml"/><Relationship Id="rId12" Type="http://schemas.openxmlformats.org/officeDocument/2006/relationships/image" Target="../media/image6.png"/><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tags" Target="../tags/tag148.xml"/><Relationship Id="rId11" Type="http://schemas.openxmlformats.org/officeDocument/2006/relationships/image" Target="../media/image5.png"/><Relationship Id="rId5" Type="http://schemas.openxmlformats.org/officeDocument/2006/relationships/tags" Target="../tags/tag147.xml"/><Relationship Id="rId10" Type="http://schemas.openxmlformats.org/officeDocument/2006/relationships/slideMaster" Target="../slideMasters/slideMaster4.xml"/><Relationship Id="rId4" Type="http://schemas.openxmlformats.org/officeDocument/2006/relationships/tags" Target="../tags/tag146.xml"/><Relationship Id="rId9" Type="http://schemas.openxmlformats.org/officeDocument/2006/relationships/tags" Target="../tags/tag151.xml"/></Relationships>
</file>

<file path=ppt/slideLayouts/_rels/slideLayout44.xml.rels><?xml version="1.0" encoding="UTF-8" standalone="yes"?>
<Relationships xmlns="http://schemas.openxmlformats.org/package/2006/relationships"><Relationship Id="rId8" Type="http://schemas.openxmlformats.org/officeDocument/2006/relationships/tags" Target="../tags/tag159.xml"/><Relationship Id="rId3" Type="http://schemas.openxmlformats.org/officeDocument/2006/relationships/tags" Target="../tags/tag154.xml"/><Relationship Id="rId7" Type="http://schemas.openxmlformats.org/officeDocument/2006/relationships/tags" Target="../tags/tag158.xml"/><Relationship Id="rId12" Type="http://schemas.openxmlformats.org/officeDocument/2006/relationships/image" Target="../media/image6.png"/><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tags" Target="../tags/tag157.xml"/><Relationship Id="rId11" Type="http://schemas.openxmlformats.org/officeDocument/2006/relationships/image" Target="../media/image5.png"/><Relationship Id="rId5" Type="http://schemas.openxmlformats.org/officeDocument/2006/relationships/tags" Target="../tags/tag156.xml"/><Relationship Id="rId10" Type="http://schemas.openxmlformats.org/officeDocument/2006/relationships/slideMaster" Target="../slideMasters/slideMaster4.xml"/><Relationship Id="rId4" Type="http://schemas.openxmlformats.org/officeDocument/2006/relationships/tags" Target="../tags/tag155.xml"/><Relationship Id="rId9" Type="http://schemas.openxmlformats.org/officeDocument/2006/relationships/tags" Target="../tags/tag160.xml"/></Relationships>
</file>

<file path=ppt/slideLayouts/_rels/slideLayout45.xml.rels><?xml version="1.0" encoding="UTF-8" standalone="yes"?>
<Relationships xmlns="http://schemas.openxmlformats.org/package/2006/relationships"><Relationship Id="rId8" Type="http://schemas.openxmlformats.org/officeDocument/2006/relationships/tags" Target="../tags/tag168.xml"/><Relationship Id="rId3" Type="http://schemas.openxmlformats.org/officeDocument/2006/relationships/tags" Target="../tags/tag163.xml"/><Relationship Id="rId7" Type="http://schemas.openxmlformats.org/officeDocument/2006/relationships/tags" Target="../tags/tag167.xml"/><Relationship Id="rId12" Type="http://schemas.openxmlformats.org/officeDocument/2006/relationships/image" Target="../media/image6.png"/><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tags" Target="../tags/tag166.xml"/><Relationship Id="rId11" Type="http://schemas.openxmlformats.org/officeDocument/2006/relationships/image" Target="../media/image5.png"/><Relationship Id="rId5" Type="http://schemas.openxmlformats.org/officeDocument/2006/relationships/tags" Target="../tags/tag165.xml"/><Relationship Id="rId10" Type="http://schemas.openxmlformats.org/officeDocument/2006/relationships/slideMaster" Target="../slideMasters/slideMaster4.xml"/><Relationship Id="rId4" Type="http://schemas.openxmlformats.org/officeDocument/2006/relationships/tags" Target="../tags/tag164.xml"/><Relationship Id="rId9" Type="http://schemas.openxmlformats.org/officeDocument/2006/relationships/tags" Target="../tags/tag169.xml"/></Relationships>
</file>

<file path=ppt/slideLayouts/_rels/slideLayout46.xml.rels><?xml version="1.0" encoding="UTF-8" standalone="yes"?>
<Relationships xmlns="http://schemas.openxmlformats.org/package/2006/relationships"><Relationship Id="rId8" Type="http://schemas.openxmlformats.org/officeDocument/2006/relationships/tags" Target="../tags/tag177.xml"/><Relationship Id="rId13" Type="http://schemas.openxmlformats.org/officeDocument/2006/relationships/image" Target="../media/image5.png"/><Relationship Id="rId3" Type="http://schemas.openxmlformats.org/officeDocument/2006/relationships/tags" Target="../tags/tag172.xml"/><Relationship Id="rId7" Type="http://schemas.openxmlformats.org/officeDocument/2006/relationships/tags" Target="../tags/tag176.xml"/><Relationship Id="rId12" Type="http://schemas.openxmlformats.org/officeDocument/2006/relationships/slideMaster" Target="../slideMasters/slideMaster4.xml"/><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tags" Target="../tags/tag175.xml"/><Relationship Id="rId11" Type="http://schemas.openxmlformats.org/officeDocument/2006/relationships/tags" Target="../tags/tag180.xml"/><Relationship Id="rId5" Type="http://schemas.openxmlformats.org/officeDocument/2006/relationships/tags" Target="../tags/tag174.xml"/><Relationship Id="rId10" Type="http://schemas.openxmlformats.org/officeDocument/2006/relationships/tags" Target="../tags/tag179.xml"/><Relationship Id="rId4" Type="http://schemas.openxmlformats.org/officeDocument/2006/relationships/tags" Target="../tags/tag173.xml"/><Relationship Id="rId9" Type="http://schemas.openxmlformats.org/officeDocument/2006/relationships/tags" Target="../tags/tag178.xml"/><Relationship Id="rId14" Type="http://schemas.openxmlformats.org/officeDocument/2006/relationships/image" Target="../media/image6.png"/></Relationships>
</file>

<file path=ppt/slideLayouts/_rels/slideLayout47.xml.rels><?xml version="1.0" encoding="UTF-8" standalone="yes"?>
<Relationships xmlns="http://schemas.openxmlformats.org/package/2006/relationships"><Relationship Id="rId8" Type="http://schemas.openxmlformats.org/officeDocument/2006/relationships/tags" Target="../tags/tag188.xml"/><Relationship Id="rId3" Type="http://schemas.openxmlformats.org/officeDocument/2006/relationships/tags" Target="../tags/tag183.xml"/><Relationship Id="rId7" Type="http://schemas.openxmlformats.org/officeDocument/2006/relationships/tags" Target="../tags/tag187.xml"/><Relationship Id="rId2" Type="http://schemas.openxmlformats.org/officeDocument/2006/relationships/tags" Target="../tags/tag182.xml"/><Relationship Id="rId1" Type="http://schemas.openxmlformats.org/officeDocument/2006/relationships/tags" Target="../tags/tag181.xml"/><Relationship Id="rId6" Type="http://schemas.openxmlformats.org/officeDocument/2006/relationships/tags" Target="../tags/tag186.xml"/><Relationship Id="rId11" Type="http://schemas.openxmlformats.org/officeDocument/2006/relationships/image" Target="../media/image9.png"/><Relationship Id="rId5" Type="http://schemas.openxmlformats.org/officeDocument/2006/relationships/tags" Target="../tags/tag185.xml"/><Relationship Id="rId10" Type="http://schemas.openxmlformats.org/officeDocument/2006/relationships/image" Target="../media/image8.png"/><Relationship Id="rId4" Type="http://schemas.openxmlformats.org/officeDocument/2006/relationships/tags" Target="../tags/tag184.xml"/><Relationship Id="rId9"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53C7E11-5CA3-42E2-BB12-10E6957F8401}" type="datetimeFigureOut">
              <a:rPr lang="zh-CN" altLang="en-US" smtClean="0"/>
              <a:t>2020/11/20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7" name="Text Placeholder 21"/>
          <p:cNvSpPr>
            <a:spLocks noGrp="1"/>
          </p:cNvSpPr>
          <p:nvPr>
            <p:ph type="body" sz="quarter" idx="13" hasCustomPrompt="1"/>
          </p:nvPr>
        </p:nvSpPr>
        <p:spPr>
          <a:xfrm>
            <a:off x="137795" y="314960"/>
            <a:ext cx="4890135" cy="910590"/>
          </a:xfrm>
        </p:spPr>
        <p:txBody>
          <a:bodyPr anchor="ctr">
            <a:normAutofit/>
          </a:bodyPr>
          <a:lstStyle>
            <a:lvl1pPr marL="0" indent="0">
              <a:buNone/>
              <a:defRPr sz="2800">
                <a:latin typeface="微软雅黑" panose="020B0503020204020204" pitchFamily="34" charset="-122"/>
                <a:ea typeface="微软雅黑" panose="020B0503020204020204" pitchFamily="34" charset="-122"/>
              </a:defRPr>
            </a:lvl1pPr>
          </a:lstStyle>
          <a:p>
            <a:pPr lvl="0"/>
            <a:r>
              <a:rPr lang="en-US" dirty="0"/>
              <a:t>TITLE HERE</a:t>
            </a:r>
          </a:p>
        </p:txBody>
      </p:sp>
      <p:pic>
        <p:nvPicPr>
          <p:cNvPr id="10" name="图片 9"/>
          <p:cNvPicPr>
            <a:picLocks noChangeAspect="1"/>
          </p:cNvPicPr>
          <p:nvPr userDrawn="1"/>
        </p:nvPicPr>
        <p:blipFill>
          <a:blip r:embed="rId2" cstate="email"/>
          <a:stretch>
            <a:fillRect/>
          </a:stretch>
        </p:blipFill>
        <p:spPr>
          <a:xfrm>
            <a:off x="9935527" y="82550"/>
            <a:ext cx="2192338" cy="775940"/>
          </a:xfrm>
          <a:prstGeom prst="rect">
            <a:avLst/>
          </a:prstGeom>
        </p:spPr>
      </p:pic>
      <p:pic>
        <p:nvPicPr>
          <p:cNvPr id="4" name="图片 3"/>
          <p:cNvPicPr>
            <a:picLocks noChangeAspect="1"/>
          </p:cNvPicPr>
          <p:nvPr userDrawn="1"/>
        </p:nvPicPr>
        <p:blipFill>
          <a:blip r:embed="rId3"/>
          <a:stretch>
            <a:fillRect/>
          </a:stretch>
        </p:blipFill>
        <p:spPr>
          <a:xfrm>
            <a:off x="10335895" y="5059045"/>
            <a:ext cx="1856105" cy="1741170"/>
          </a:xfrm>
          <a:prstGeom prst="rect">
            <a:avLst/>
          </a:prstGeom>
        </p:spPr>
      </p:pic>
    </p:spTree>
  </p:cSld>
  <p:clrMapOvr>
    <a:masterClrMapping/>
  </p:clrMapOvr>
  <p:transition spd="slow" advClick="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1"/>
            </p:custDataLst>
          </p:nvPr>
        </p:nvPicPr>
        <p:blipFill>
          <a:blip r:embed="rId8" r:link="rId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矩形 4"/>
          <p:cNvSpPr/>
          <p:nvPr userDrawn="1">
            <p:custDataLst>
              <p:tags r:id="rId2"/>
            </p:custDataLst>
          </p:nvPr>
        </p:nvSpPr>
        <p:spPr>
          <a:xfrm>
            <a:off x="1378972" y="1569796"/>
            <a:ext cx="9436780" cy="271834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16" name="日期占位符 15"/>
          <p:cNvSpPr>
            <a:spLocks noGrp="1"/>
          </p:cNvSpPr>
          <p:nvPr>
            <p:ph type="dt" sz="half" idx="10"/>
            <p:custDataLst>
              <p:tags r:id="rId3"/>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2020/11/20</a:t>
            </a:fld>
            <a:endParaRPr lang="zh-CN" altLang="en-US"/>
          </a:p>
        </p:txBody>
      </p:sp>
      <p:sp>
        <p:nvSpPr>
          <p:cNvPr id="17" name="页脚占位符 16"/>
          <p:cNvSpPr>
            <a:spLocks noGrp="1"/>
          </p:cNvSpPr>
          <p:nvPr>
            <p:ph type="ftr" sz="quarter" idx="11"/>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custDataLst>
              <p:tags r:id="rId5"/>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2" name="标题 1"/>
          <p:cNvSpPr>
            <a:spLocks noGrp="1"/>
          </p:cNvSpPr>
          <p:nvPr>
            <p:ph type="ctrTitle" idx="13" hasCustomPrompt="1"/>
            <p:custDataLst>
              <p:tags r:id="rId6"/>
            </p:custDataLst>
          </p:nvPr>
        </p:nvSpPr>
        <p:spPr>
          <a:xfrm>
            <a:off x="2286000" y="1799274"/>
            <a:ext cx="7620000" cy="2268855"/>
          </a:xfrm>
        </p:spPr>
        <p:txBody>
          <a:bodyPr vert="horz" wrap="square" lIns="90170" tIns="46990" rIns="90170" bIns="46990" anchor="ctr" anchorCtr="0">
            <a:normAutofit/>
          </a:bodyPr>
          <a:lstStyle>
            <a:lvl1pPr marL="0" marR="0" indent="0" algn="ctr" defTabSz="914400" rtl="0" eaLnBrk="1" fontAlgn="auto" latinLnBrk="0" hangingPunct="1">
              <a:lnSpc>
                <a:spcPct val="120000"/>
              </a:lnSpc>
              <a:spcBef>
                <a:spcPct val="0"/>
              </a:spcBef>
              <a:spcAft>
                <a:spcPts val="0"/>
              </a:spcAft>
              <a:buClrTx/>
              <a:buSzPts val="6000"/>
              <a:buFont typeface="Arial" panose="020B0604020202020204" pitchFamily="34" charset="0"/>
              <a:buNone/>
              <a:defRPr sz="6600" b="0" spc="8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92" name="图片 91"/>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2020/11/20</a:t>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2" name="副标题 1"/>
          <p:cNvSpPr>
            <a:spLocks noGrp="1"/>
          </p:cNvSpPr>
          <p:nvPr>
            <p:ph type="subTitle" idx="3" hasCustomPrompt="1"/>
            <p:custDataLst>
              <p:tags r:id="rId2"/>
            </p:custDataLst>
          </p:nvPr>
        </p:nvSpPr>
        <p:spPr>
          <a:xfrm>
            <a:off x="1652270" y="3282003"/>
            <a:ext cx="8890064" cy="1520811"/>
          </a:xfrm>
        </p:spPr>
        <p:txBody>
          <a:bodyPr vert="horz" wrap="square" lIns="0" tIns="0" rIns="0" bIns="0" rtlCol="0" anchor="t" anchorCtr="0">
            <a:normAutofit/>
          </a:bodyPr>
          <a:lstStyle>
            <a:lvl1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p>
        </p:txBody>
      </p:sp>
      <p:sp>
        <p:nvSpPr>
          <p:cNvPr id="3" name="标题 2"/>
          <p:cNvSpPr>
            <a:spLocks noGrp="1"/>
          </p:cNvSpPr>
          <p:nvPr>
            <p:ph type="ctrTitle" idx="2" hasCustomPrompt="1"/>
            <p:custDataLst>
              <p:tags r:id="rId3"/>
            </p:custDataLst>
          </p:nvPr>
        </p:nvSpPr>
        <p:spPr>
          <a:xfrm>
            <a:off x="1652270" y="2055183"/>
            <a:ext cx="8890064" cy="1099820"/>
          </a:xfrm>
        </p:spPr>
        <p:txBody>
          <a:bodyPr vert="horz" wrap="square" lIns="0" tIns="0" rIns="0" bIns="0" rtlCol="0" anchor="b" anchorCtr="0">
            <a:normAutofit lnSpcReduction="10000"/>
          </a:bodyPr>
          <a:lstStyle>
            <a:lvl1pPr marL="0" marR="0" algn="ctr" defTabSz="914400" rtl="0" eaLnBrk="1" fontAlgn="auto" latinLnBrk="0" hangingPunct="1">
              <a:lnSpc>
                <a:spcPct val="100000"/>
              </a:lnSpc>
              <a:spcBef>
                <a:spcPct val="0"/>
              </a:spcBef>
              <a:buClrTx/>
              <a:buSzTx/>
              <a:buFontTx/>
              <a:buNone/>
              <a:defRPr kumimoji="0" lang="zh-CN" altLang="en-US" sz="7145" b="1" i="0" u="none" strike="noStrike" kern="1200" cap="none" spc="-200" normalizeH="0" baseline="0" noProof="1" dirty="0">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2020/11/20</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58" name="图片 57"/>
          <p:cNvPicPr>
            <a:picLocks noChangeAspect="1"/>
          </p:cNvPicPr>
          <p:nvPr>
            <p:custDataLst>
              <p:tags r:id="rId1"/>
            </p:custDataLst>
          </p:nvPr>
        </p:nvPicPr>
        <p:blipFill>
          <a:blip r:embed="rId7">
            <a:extLst>
              <a:ext uri="{28A0092B-C50C-407E-A947-70E740481C1C}">
                <a14:useLocalDpi xmlns:a14="http://schemas.microsoft.com/office/drawing/2010/main" val="0"/>
              </a:ext>
            </a:extLst>
          </a:blip>
          <a:stretch>
            <a:fillRect/>
          </a:stretch>
        </p:blipFill>
        <p:spPr>
          <a:xfrm>
            <a:off x="215153" y="1840732"/>
            <a:ext cx="3235350" cy="3176525"/>
          </a:xfrm>
          <a:prstGeom prst="rect">
            <a:avLst/>
          </a:prstGeom>
        </p:spPr>
      </p:pic>
      <p:pic>
        <p:nvPicPr>
          <p:cNvPr id="52" name="图片 51"/>
          <p:cNvPicPr>
            <a:picLocks noChangeAspect="1"/>
          </p:cNvPicPr>
          <p:nvPr>
            <p:custDataLst>
              <p:tags r:id="rId2"/>
            </p:custDataLst>
          </p:nvPr>
        </p:nvPicPr>
        <p:blipFill>
          <a:blip r:embed="rId8"/>
          <a:stretch>
            <a:fillRect/>
          </a:stretch>
        </p:blipFill>
        <p:spPr>
          <a:xfrm>
            <a:off x="11471910" y="6137910"/>
            <a:ext cx="720090" cy="720090"/>
          </a:xfrm>
          <a:prstGeom prst="rect">
            <a:avLst/>
          </a:prstGeom>
        </p:spPr>
      </p:pic>
      <p:pic>
        <p:nvPicPr>
          <p:cNvPr id="62" name="图片 61"/>
          <p:cNvPicPr>
            <a:picLocks noChangeAspect="1"/>
          </p:cNvPicPr>
          <p:nvPr>
            <p:custDataLst>
              <p:tags r:id="rId3"/>
            </p:custDataLst>
          </p:nvPr>
        </p:nvPicPr>
        <p:blipFill>
          <a:blip r:embed="rId9"/>
          <a:stretch>
            <a:fillRect/>
          </a:stretch>
        </p:blipFill>
        <p:spPr>
          <a:xfrm>
            <a:off x="11471910" y="0"/>
            <a:ext cx="720090" cy="72009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2020/11/20</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2" name="副标题 2"/>
          <p:cNvSpPr>
            <a:spLocks noGrp="1"/>
          </p:cNvSpPr>
          <p:nvPr>
            <p:ph type="subTitle" idx="3" hasCustomPrompt="1"/>
            <p:custDataLst>
              <p:tags r:id="rId4"/>
            </p:custDataLst>
          </p:nvPr>
        </p:nvSpPr>
        <p:spPr>
          <a:xfrm>
            <a:off x="4521236" y="2976598"/>
            <a:ext cx="6857365" cy="825334"/>
          </a:xfrm>
        </p:spPr>
        <p:txBody>
          <a:bodyPr vert="horz" wrap="square" lIns="0" tIns="0" rIns="0" bIns="0" rtlCol="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8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p>
        </p:txBody>
      </p:sp>
      <p:sp>
        <p:nvSpPr>
          <p:cNvPr id="3" name="标题 3"/>
          <p:cNvSpPr>
            <a:spLocks noGrp="1"/>
          </p:cNvSpPr>
          <p:nvPr>
            <p:ph type="ctrTitle" idx="2" hasCustomPrompt="1"/>
            <p:custDataLst>
              <p:tags r:id="rId5"/>
            </p:custDataLst>
          </p:nvPr>
        </p:nvSpPr>
        <p:spPr>
          <a:xfrm>
            <a:off x="4521236" y="2000603"/>
            <a:ext cx="6858000" cy="845820"/>
          </a:xfrm>
        </p:spPr>
        <p:txBody>
          <a:bodyPr vert="horz" wrap="square" lIns="0" tIns="0" rIns="0" bIns="0" rtlCol="0" anchor="b" anchorCtr="0">
            <a:normAutofit fontScale="9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5500" b="1" i="0" u="none" strike="noStrike" kern="1200" cap="none" spc="500" normalizeH="0" baseline="0" noProof="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2020/11/20</a:t>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2020/11/20</a:t>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58" name="图片 57"/>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7498080" y="1274341"/>
            <a:ext cx="4389120" cy="4309317"/>
          </a:xfrm>
          <a:prstGeom prst="rect">
            <a:avLst/>
          </a:prstGeom>
        </p:spPr>
      </p:pic>
      <p:pic>
        <p:nvPicPr>
          <p:cNvPr id="52" name="图片 51"/>
          <p:cNvPicPr>
            <a:picLocks noChangeAspect="1"/>
          </p:cNvPicPr>
          <p:nvPr>
            <p:custDataLst>
              <p:tags r:id="rId2"/>
            </p:custDataLst>
          </p:nvPr>
        </p:nvPicPr>
        <p:blipFill>
          <a:blip r:embed="rId5"/>
          <a:stretch>
            <a:fillRect/>
          </a:stretch>
        </p:blipFill>
        <p:spPr>
          <a:xfrm>
            <a:off x="0" y="0"/>
            <a:ext cx="720090" cy="72009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2020/11/20</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2020/11/20</a:t>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t>2020/11/20</a:t>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53C7E11-5CA3-42E2-BB12-10E6957F8401}" type="datetimeFigureOut">
              <a:rPr lang="zh-CN" altLang="en-US" smtClean="0"/>
              <a:t>2020/11/20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2020/11/20</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2020/11/20</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92" name="图片 91"/>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2020/11/20</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2" name="文本占位符 2"/>
          <p:cNvSpPr>
            <a:spLocks noGrp="1"/>
          </p:cNvSpPr>
          <p:nvPr>
            <p:ph type="body" idx="1" hasCustomPrompt="1"/>
            <p:custDataLst>
              <p:tags r:id="rId2"/>
            </p:custDataLst>
          </p:nvPr>
        </p:nvSpPr>
        <p:spPr>
          <a:xfrm>
            <a:off x="1652905" y="1650127"/>
            <a:ext cx="8889429" cy="1128235"/>
          </a:xfrm>
        </p:spPr>
        <p:txBody>
          <a:bodyPr vert="horz" wrap="square" lIns="0" tIns="0" rIns="0" bIns="0" rtlCol="0" anchor="b" anchorCtr="0">
            <a:normAutofit/>
          </a:bodyPr>
          <a:lstStyle>
            <a:lvl1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p>
        </p:txBody>
      </p:sp>
      <p:sp>
        <p:nvSpPr>
          <p:cNvPr id="6" name="标题 4"/>
          <p:cNvSpPr>
            <a:spLocks noGrp="1"/>
          </p:cNvSpPr>
          <p:nvPr>
            <p:ph type="title" hasCustomPrompt="1"/>
            <p:custDataLst>
              <p:tags r:id="rId3"/>
            </p:custDataLst>
          </p:nvPr>
        </p:nvSpPr>
        <p:spPr>
          <a:xfrm>
            <a:off x="1652270" y="2930762"/>
            <a:ext cx="8890064" cy="2277110"/>
          </a:xfrm>
        </p:spPr>
        <p:txBody>
          <a:bodyPr vert="horz" wrap="square" lIns="0" tIns="0" rIns="0" bIns="0" rtlCol="0" anchor="t" anchorCtr="0">
            <a:normAutofit/>
          </a:bodyPr>
          <a:lstStyle>
            <a:lvl1pPr marL="0" marR="0" lvl="0" algn="ctr" defTabSz="914400" rtl="0" eaLnBrk="1" fontAlgn="auto" latinLnBrk="0" hangingPunct="1">
              <a:lnSpc>
                <a:spcPct val="100000"/>
              </a:lnSpc>
              <a:spcBef>
                <a:spcPct val="0"/>
              </a:spcBef>
              <a:spcAft>
                <a:spcPts val="0"/>
              </a:spcAft>
              <a:buClrTx/>
              <a:buSzTx/>
              <a:buFontTx/>
              <a:buNone/>
              <a:defRPr kumimoji="0" lang="zh-CN" altLang="en-US" sz="7400" b="1" i="0" u="none" strike="noStrike" kern="1200" cap="none" spc="7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8"/>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9"/>
          <a:stretch>
            <a:fillRect/>
          </a:stretch>
        </p:blipFill>
        <p:spPr>
          <a:xfrm>
            <a:off x="11471910" y="6132531"/>
            <a:ext cx="720090" cy="720090"/>
          </a:xfrm>
          <a:prstGeom prst="rect">
            <a:avLst/>
          </a:prstGeom>
        </p:spPr>
      </p:pic>
      <p:sp>
        <p:nvSpPr>
          <p:cNvPr id="2" name="标题 1"/>
          <p:cNvSpPr>
            <a:spLocks noGrp="1"/>
          </p:cNvSpPr>
          <p:nvPr>
            <p:ph type="title"/>
            <p:custDataLst>
              <p:tags r:id="rId3"/>
            </p:custDataLst>
          </p:nvPr>
        </p:nvSpPr>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2020/11/20</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6" name="矩形 5"/>
          <p:cNvSpPr/>
          <p:nvPr>
            <p:custDataLst>
              <p:tags r:id="rId1"/>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52" name="图片 51"/>
          <p:cNvPicPr>
            <a:picLocks noChangeAspect="1"/>
          </p:cNvPicPr>
          <p:nvPr>
            <p:custDataLst>
              <p:tags r:id="rId2"/>
            </p:custDataLst>
          </p:nvPr>
        </p:nvPicPr>
        <p:blipFill>
          <a:blip r:embed="rId10"/>
          <a:stretch>
            <a:fillRect/>
          </a:stretch>
        </p:blipFill>
        <p:spPr>
          <a:xfrm>
            <a:off x="11471910" y="0"/>
            <a:ext cx="720090" cy="720090"/>
          </a:xfrm>
          <a:prstGeom prst="rect">
            <a:avLst/>
          </a:prstGeom>
        </p:spPr>
      </p:pic>
      <p:pic>
        <p:nvPicPr>
          <p:cNvPr id="62" name="图片 61"/>
          <p:cNvPicPr>
            <a:picLocks noChangeAspect="1"/>
          </p:cNvPicPr>
          <p:nvPr>
            <p:custDataLst>
              <p:tags r:id="rId3"/>
            </p:custDataLst>
          </p:nvPr>
        </p:nvPicPr>
        <p:blipFill>
          <a:blip r:embed="rId11"/>
          <a:stretch>
            <a:fillRect/>
          </a:stretch>
        </p:blipFill>
        <p:spPr>
          <a:xfrm>
            <a:off x="0" y="6137910"/>
            <a:ext cx="720090" cy="720090"/>
          </a:xfrm>
          <a:prstGeom prst="rect">
            <a:avLst/>
          </a:prstGeom>
        </p:spPr>
      </p:pic>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2020/11/20</a:t>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6" name="矩形 5"/>
          <p:cNvSpPr/>
          <p:nvPr>
            <p:custDataLst>
              <p:tags r:id="rId1"/>
            </p:custDataLst>
          </p:nvPr>
        </p:nvSpPr>
        <p:spPr>
          <a:xfrm>
            <a:off x="0" y="-10800"/>
            <a:ext cx="4827588" cy="68687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52" name="图片 51"/>
          <p:cNvPicPr>
            <a:picLocks noChangeAspect="1"/>
          </p:cNvPicPr>
          <p:nvPr>
            <p:custDataLst>
              <p:tags r:id="rId2"/>
            </p:custDataLst>
          </p:nvPr>
        </p:nvPicPr>
        <p:blipFill>
          <a:blip r:embed="rId11"/>
          <a:stretch>
            <a:fillRect/>
          </a:stretch>
        </p:blipFill>
        <p:spPr>
          <a:xfrm>
            <a:off x="0" y="-10800"/>
            <a:ext cx="720090" cy="720090"/>
          </a:xfrm>
          <a:prstGeom prst="rect">
            <a:avLst/>
          </a:prstGeom>
        </p:spPr>
      </p:pic>
      <p:pic>
        <p:nvPicPr>
          <p:cNvPr id="62" name="图片 61"/>
          <p:cNvPicPr>
            <a:picLocks noChangeAspect="1"/>
          </p:cNvPicPr>
          <p:nvPr>
            <p:custDataLst>
              <p:tags r:id="rId3"/>
            </p:custDataLst>
          </p:nvPr>
        </p:nvPicPr>
        <p:blipFill>
          <a:blip r:embed="rId12"/>
          <a:stretch>
            <a:fillRect/>
          </a:stretch>
        </p:blipFill>
        <p:spPr>
          <a:xfrm>
            <a:off x="11471910" y="6137910"/>
            <a:ext cx="720090" cy="720090"/>
          </a:xfrm>
          <a:prstGeom prst="rect">
            <a:avLst/>
          </a:prstGeom>
        </p:spPr>
      </p:pic>
      <p:sp>
        <p:nvSpPr>
          <p:cNvPr id="2" name="标题 1"/>
          <p:cNvSpPr>
            <a:spLocks noGrp="1"/>
          </p:cNvSpPr>
          <p:nvPr>
            <p:ph type="title" hasCustomPrompt="1"/>
            <p:custDataLst>
              <p:tags r:id="rId4"/>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2020/11/20</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6" name="矩形 5"/>
          <p:cNvSpPr/>
          <p:nvPr>
            <p:custDataLst>
              <p:tags r:id="rId1"/>
            </p:custDataLst>
          </p:nvPr>
        </p:nvSpPr>
        <p:spPr>
          <a:xfrm>
            <a:off x="0" y="-10800"/>
            <a:ext cx="12189600" cy="266039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52" name="图片 51"/>
          <p:cNvPicPr>
            <a:picLocks noChangeAspect="1"/>
          </p:cNvPicPr>
          <p:nvPr>
            <p:custDataLst>
              <p:tags r:id="rId2"/>
            </p:custDataLst>
          </p:nvPr>
        </p:nvPicPr>
        <p:blipFill>
          <a:blip r:embed="rId11"/>
          <a:stretch>
            <a:fillRect/>
          </a:stretch>
        </p:blipFill>
        <p:spPr>
          <a:xfrm>
            <a:off x="0" y="6137910"/>
            <a:ext cx="720090" cy="720090"/>
          </a:xfrm>
          <a:prstGeom prst="rect">
            <a:avLst/>
          </a:prstGeom>
        </p:spPr>
      </p:pic>
      <p:pic>
        <p:nvPicPr>
          <p:cNvPr id="62" name="图片 61"/>
          <p:cNvPicPr>
            <a:picLocks noChangeAspect="1"/>
          </p:cNvPicPr>
          <p:nvPr>
            <p:custDataLst>
              <p:tags r:id="rId3"/>
            </p:custDataLst>
          </p:nvPr>
        </p:nvPicPr>
        <p:blipFill>
          <a:blip r:embed="rId12"/>
          <a:stretch>
            <a:fillRect/>
          </a:stretch>
        </p:blipFill>
        <p:spPr>
          <a:xfrm>
            <a:off x="11471910" y="6137910"/>
            <a:ext cx="720090" cy="720090"/>
          </a:xfrm>
          <a:prstGeom prst="rect">
            <a:avLst/>
          </a:prstGeom>
        </p:spPr>
      </p:pic>
      <p:sp>
        <p:nvSpPr>
          <p:cNvPr id="2" name="标题 1"/>
          <p:cNvSpPr>
            <a:spLocks noGrp="1"/>
          </p:cNvSpPr>
          <p:nvPr>
            <p:ph type="title"/>
            <p:custDataLst>
              <p:tags r:id="rId4"/>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2020/11/20</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6" name="矩形 5"/>
          <p:cNvSpPr/>
          <p:nvPr>
            <p:custDataLst>
              <p:tags r:id="rId1"/>
            </p:custDataLst>
          </p:nvPr>
        </p:nvSpPr>
        <p:spPr>
          <a:xfrm>
            <a:off x="0" y="5029200"/>
            <a:ext cx="12189600" cy="18288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52" name="图片 51"/>
          <p:cNvPicPr>
            <a:picLocks noChangeAspect="1"/>
          </p:cNvPicPr>
          <p:nvPr>
            <p:custDataLst>
              <p:tags r:id="rId2"/>
            </p:custDataLst>
          </p:nvPr>
        </p:nvPicPr>
        <p:blipFill>
          <a:blip r:embed="rId11"/>
          <a:stretch>
            <a:fillRect/>
          </a:stretch>
        </p:blipFill>
        <p:spPr>
          <a:xfrm>
            <a:off x="0" y="0"/>
            <a:ext cx="720090" cy="720090"/>
          </a:xfrm>
          <a:prstGeom prst="rect">
            <a:avLst/>
          </a:prstGeom>
        </p:spPr>
      </p:pic>
      <p:pic>
        <p:nvPicPr>
          <p:cNvPr id="62" name="图片 61"/>
          <p:cNvPicPr>
            <a:picLocks noChangeAspect="1"/>
          </p:cNvPicPr>
          <p:nvPr>
            <p:custDataLst>
              <p:tags r:id="rId3"/>
            </p:custDataLst>
          </p:nvPr>
        </p:nvPicPr>
        <p:blipFill>
          <a:blip r:embed="rId12"/>
          <a:stretch>
            <a:fillRect/>
          </a:stretch>
        </p:blipFill>
        <p:spPr>
          <a:xfrm>
            <a:off x="11471910" y="-5379"/>
            <a:ext cx="720090" cy="720090"/>
          </a:xfrm>
          <a:prstGeom prst="rect">
            <a:avLst/>
          </a:prstGeom>
        </p:spPr>
      </p:pic>
      <p:sp>
        <p:nvSpPr>
          <p:cNvPr id="2" name="标题 1"/>
          <p:cNvSpPr>
            <a:spLocks noGrp="1"/>
          </p:cNvSpPr>
          <p:nvPr>
            <p:ph type="title"/>
            <p:custDataLst>
              <p:tags r:id="rId4"/>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2020/11/20</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6" name="矩形 5"/>
          <p:cNvSpPr/>
          <p:nvPr>
            <p:custDataLst>
              <p:tags r:id="rId1"/>
            </p:custDataLst>
          </p:nvPr>
        </p:nvSpPr>
        <p:spPr>
          <a:xfrm>
            <a:off x="0" y="-10800"/>
            <a:ext cx="121896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52" name="图片 51"/>
          <p:cNvPicPr>
            <a:picLocks noChangeAspect="1"/>
          </p:cNvPicPr>
          <p:nvPr>
            <p:custDataLst>
              <p:tags r:id="rId2"/>
            </p:custDataLst>
          </p:nvPr>
        </p:nvPicPr>
        <p:blipFill>
          <a:blip r:embed="rId13"/>
          <a:stretch>
            <a:fillRect/>
          </a:stretch>
        </p:blipFill>
        <p:spPr>
          <a:xfrm>
            <a:off x="11469510" y="-10800"/>
            <a:ext cx="720090" cy="720090"/>
          </a:xfrm>
          <a:prstGeom prst="rect">
            <a:avLst/>
          </a:prstGeom>
        </p:spPr>
      </p:pic>
      <p:pic>
        <p:nvPicPr>
          <p:cNvPr id="62" name="图片 61"/>
          <p:cNvPicPr>
            <a:picLocks noChangeAspect="1"/>
          </p:cNvPicPr>
          <p:nvPr>
            <p:custDataLst>
              <p:tags r:id="rId3"/>
            </p:custDataLst>
          </p:nvPr>
        </p:nvPicPr>
        <p:blipFill>
          <a:blip r:embed="rId14"/>
          <a:stretch>
            <a:fillRect/>
          </a:stretch>
        </p:blipFill>
        <p:spPr>
          <a:xfrm>
            <a:off x="0" y="6137910"/>
            <a:ext cx="720090" cy="720090"/>
          </a:xfrm>
          <a:prstGeom prst="rect">
            <a:avLst/>
          </a:prstGeom>
        </p:spPr>
      </p:pic>
      <p:sp>
        <p:nvSpPr>
          <p:cNvPr id="2" name="标题 1"/>
          <p:cNvSpPr>
            <a:spLocks noGrp="1"/>
          </p:cNvSpPr>
          <p:nvPr>
            <p:ph type="title"/>
            <p:custDataLst>
              <p:tags r:id="rId4"/>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2020/11/20</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6" name="矩形 5"/>
          <p:cNvSpPr/>
          <p:nvPr>
            <p:custDataLst>
              <p:tags r:id="rId1"/>
            </p:custDataLst>
          </p:nvPr>
        </p:nvSpPr>
        <p:spPr>
          <a:xfrm>
            <a:off x="0" y="959400"/>
            <a:ext cx="12189600" cy="49391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52" name="图片 51"/>
          <p:cNvPicPr>
            <a:picLocks noChangeAspect="1"/>
          </p:cNvPicPr>
          <p:nvPr>
            <p:custDataLst>
              <p:tags r:id="rId2"/>
            </p:custDataLst>
          </p:nvPr>
        </p:nvPicPr>
        <p:blipFill>
          <a:blip r:embed="rId10"/>
          <a:stretch>
            <a:fillRect/>
          </a:stretch>
        </p:blipFill>
        <p:spPr>
          <a:xfrm>
            <a:off x="10438461" y="5104461"/>
            <a:ext cx="1753527" cy="1753527"/>
          </a:xfrm>
          <a:prstGeom prst="rect">
            <a:avLst/>
          </a:prstGeom>
        </p:spPr>
      </p:pic>
      <p:pic>
        <p:nvPicPr>
          <p:cNvPr id="62" name="图片 61"/>
          <p:cNvPicPr>
            <a:picLocks noChangeAspect="1"/>
          </p:cNvPicPr>
          <p:nvPr>
            <p:custDataLst>
              <p:tags r:id="rId3"/>
            </p:custDataLst>
          </p:nvPr>
        </p:nvPicPr>
        <p:blipFill>
          <a:blip r:embed="rId11"/>
          <a:stretch>
            <a:fillRect/>
          </a:stretch>
        </p:blipFill>
        <p:spPr>
          <a:xfrm>
            <a:off x="0" y="-10802"/>
            <a:ext cx="1753527" cy="1753527"/>
          </a:xfrm>
          <a:prstGeom prst="rect">
            <a:avLst/>
          </a:prstGeom>
        </p:spPr>
      </p:pic>
      <p:sp>
        <p:nvSpPr>
          <p:cNvPr id="2" name="标题 1"/>
          <p:cNvSpPr>
            <a:spLocks noGrp="1"/>
          </p:cNvSpPr>
          <p:nvPr>
            <p:ph type="title" hasCustomPrompt="1"/>
            <p:custDataLst>
              <p:tags r:id="rId4"/>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2020/11/20</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53C7E11-5CA3-42E2-BB12-10E6957F8401}" type="datetimeFigureOut">
              <a:rPr lang="zh-CN" altLang="en-US" smtClean="0"/>
              <a:t>2020/11/20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92" name="图片 91"/>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2020/11/20</a:t>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2" name="副标题 1"/>
          <p:cNvSpPr>
            <a:spLocks noGrp="1"/>
          </p:cNvSpPr>
          <p:nvPr>
            <p:ph type="subTitle" idx="3" hasCustomPrompt="1"/>
            <p:custDataLst>
              <p:tags r:id="rId2"/>
            </p:custDataLst>
          </p:nvPr>
        </p:nvSpPr>
        <p:spPr>
          <a:xfrm>
            <a:off x="1652270" y="3282003"/>
            <a:ext cx="8890064" cy="1520811"/>
          </a:xfrm>
        </p:spPr>
        <p:txBody>
          <a:bodyPr vert="horz" wrap="square" lIns="0" tIns="0" rIns="0" bIns="0" rtlCol="0" anchor="t" anchorCtr="0">
            <a:normAutofit/>
          </a:bodyPr>
          <a:lstStyle>
            <a:lvl1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p>
        </p:txBody>
      </p:sp>
      <p:sp>
        <p:nvSpPr>
          <p:cNvPr id="3" name="标题 2"/>
          <p:cNvSpPr>
            <a:spLocks noGrp="1"/>
          </p:cNvSpPr>
          <p:nvPr>
            <p:ph type="ctrTitle" idx="2" hasCustomPrompt="1"/>
            <p:custDataLst>
              <p:tags r:id="rId3"/>
            </p:custDataLst>
          </p:nvPr>
        </p:nvSpPr>
        <p:spPr>
          <a:xfrm>
            <a:off x="1652270" y="2055183"/>
            <a:ext cx="8890064" cy="1099820"/>
          </a:xfrm>
        </p:spPr>
        <p:txBody>
          <a:bodyPr vert="horz" wrap="square" lIns="0" tIns="0" rIns="0" bIns="0" rtlCol="0" anchor="b" anchorCtr="0">
            <a:normAutofit lnSpcReduction="10000"/>
          </a:bodyPr>
          <a:lstStyle>
            <a:lvl1pPr marL="0" marR="0" algn="ctr" defTabSz="914400" rtl="0" eaLnBrk="1" fontAlgn="auto" latinLnBrk="0" hangingPunct="1">
              <a:lnSpc>
                <a:spcPct val="100000"/>
              </a:lnSpc>
              <a:spcBef>
                <a:spcPct val="0"/>
              </a:spcBef>
              <a:buClrTx/>
              <a:buSzTx/>
              <a:buFontTx/>
              <a:buNone/>
              <a:defRPr kumimoji="0" lang="zh-CN" altLang="en-US" sz="7145" b="1" i="0" u="none" strike="noStrike" kern="1200" cap="none" spc="-200" normalizeH="0" baseline="0" noProof="1" dirty="0">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2020/11/20</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58" name="图片 57"/>
          <p:cNvPicPr>
            <a:picLocks noChangeAspect="1"/>
          </p:cNvPicPr>
          <p:nvPr>
            <p:custDataLst>
              <p:tags r:id="rId1"/>
            </p:custDataLst>
          </p:nvPr>
        </p:nvPicPr>
        <p:blipFill>
          <a:blip r:embed="rId7">
            <a:extLst>
              <a:ext uri="{28A0092B-C50C-407E-A947-70E740481C1C}">
                <a14:useLocalDpi xmlns:a14="http://schemas.microsoft.com/office/drawing/2010/main" val="0"/>
              </a:ext>
            </a:extLst>
          </a:blip>
          <a:stretch>
            <a:fillRect/>
          </a:stretch>
        </p:blipFill>
        <p:spPr>
          <a:xfrm>
            <a:off x="215153" y="1840732"/>
            <a:ext cx="3235350" cy="3176525"/>
          </a:xfrm>
          <a:prstGeom prst="rect">
            <a:avLst/>
          </a:prstGeom>
        </p:spPr>
      </p:pic>
      <p:pic>
        <p:nvPicPr>
          <p:cNvPr id="52" name="图片 51"/>
          <p:cNvPicPr>
            <a:picLocks noChangeAspect="1"/>
          </p:cNvPicPr>
          <p:nvPr>
            <p:custDataLst>
              <p:tags r:id="rId2"/>
            </p:custDataLst>
          </p:nvPr>
        </p:nvPicPr>
        <p:blipFill>
          <a:blip r:embed="rId8"/>
          <a:stretch>
            <a:fillRect/>
          </a:stretch>
        </p:blipFill>
        <p:spPr>
          <a:xfrm>
            <a:off x="11471910" y="6137910"/>
            <a:ext cx="720090" cy="720090"/>
          </a:xfrm>
          <a:prstGeom prst="rect">
            <a:avLst/>
          </a:prstGeom>
        </p:spPr>
      </p:pic>
      <p:pic>
        <p:nvPicPr>
          <p:cNvPr id="62" name="图片 61"/>
          <p:cNvPicPr>
            <a:picLocks noChangeAspect="1"/>
          </p:cNvPicPr>
          <p:nvPr>
            <p:custDataLst>
              <p:tags r:id="rId3"/>
            </p:custDataLst>
          </p:nvPr>
        </p:nvPicPr>
        <p:blipFill>
          <a:blip r:embed="rId9"/>
          <a:stretch>
            <a:fillRect/>
          </a:stretch>
        </p:blipFill>
        <p:spPr>
          <a:xfrm>
            <a:off x="11471910" y="0"/>
            <a:ext cx="720090" cy="72009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2020/11/20</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2" name="副标题 2"/>
          <p:cNvSpPr>
            <a:spLocks noGrp="1"/>
          </p:cNvSpPr>
          <p:nvPr>
            <p:ph type="subTitle" idx="3" hasCustomPrompt="1"/>
            <p:custDataLst>
              <p:tags r:id="rId4"/>
            </p:custDataLst>
          </p:nvPr>
        </p:nvSpPr>
        <p:spPr>
          <a:xfrm>
            <a:off x="4521236" y="2976598"/>
            <a:ext cx="6857365" cy="825334"/>
          </a:xfrm>
        </p:spPr>
        <p:txBody>
          <a:bodyPr vert="horz" wrap="square" lIns="0" tIns="0" rIns="0" bIns="0" rtlCol="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8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p>
        </p:txBody>
      </p:sp>
      <p:sp>
        <p:nvSpPr>
          <p:cNvPr id="3" name="标题 3"/>
          <p:cNvSpPr>
            <a:spLocks noGrp="1"/>
          </p:cNvSpPr>
          <p:nvPr>
            <p:ph type="ctrTitle" idx="2" hasCustomPrompt="1"/>
            <p:custDataLst>
              <p:tags r:id="rId5"/>
            </p:custDataLst>
          </p:nvPr>
        </p:nvSpPr>
        <p:spPr>
          <a:xfrm>
            <a:off x="4521236" y="2000603"/>
            <a:ext cx="6858000" cy="845820"/>
          </a:xfrm>
        </p:spPr>
        <p:txBody>
          <a:bodyPr vert="horz" wrap="square" lIns="0" tIns="0" rIns="0" bIns="0" rtlCol="0" anchor="b" anchorCtr="0">
            <a:normAutofit fontScale="9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5500" b="1" i="0" u="none" strike="noStrike" kern="1200" cap="none" spc="500" normalizeH="0" baseline="0" noProof="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2020/11/20</a:t>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2020/11/20</a:t>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58" name="图片 57"/>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7498080" y="1274341"/>
            <a:ext cx="4389120" cy="4309317"/>
          </a:xfrm>
          <a:prstGeom prst="rect">
            <a:avLst/>
          </a:prstGeom>
        </p:spPr>
      </p:pic>
      <p:pic>
        <p:nvPicPr>
          <p:cNvPr id="52" name="图片 51"/>
          <p:cNvPicPr>
            <a:picLocks noChangeAspect="1"/>
          </p:cNvPicPr>
          <p:nvPr>
            <p:custDataLst>
              <p:tags r:id="rId2"/>
            </p:custDataLst>
          </p:nvPr>
        </p:nvPicPr>
        <p:blipFill>
          <a:blip r:embed="rId5"/>
          <a:stretch>
            <a:fillRect/>
          </a:stretch>
        </p:blipFill>
        <p:spPr>
          <a:xfrm>
            <a:off x="0" y="0"/>
            <a:ext cx="720090" cy="72009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2020/11/20</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2020/11/20</a:t>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t>2020/11/20</a:t>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2020/11/20</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2020/11/20</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953C7E11-5CA3-42E2-BB12-10E6957F8401}" type="datetimeFigureOut">
              <a:rPr lang="zh-CN" altLang="en-US" smtClean="0"/>
              <a:t>2020/11/20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92" name="图片 91"/>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2020/11/20</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2" name="文本占位符 2"/>
          <p:cNvSpPr>
            <a:spLocks noGrp="1"/>
          </p:cNvSpPr>
          <p:nvPr>
            <p:ph type="body" idx="1" hasCustomPrompt="1"/>
            <p:custDataLst>
              <p:tags r:id="rId2"/>
            </p:custDataLst>
          </p:nvPr>
        </p:nvSpPr>
        <p:spPr>
          <a:xfrm>
            <a:off x="1652905" y="1650127"/>
            <a:ext cx="8889429" cy="1128235"/>
          </a:xfrm>
        </p:spPr>
        <p:txBody>
          <a:bodyPr vert="horz" wrap="square" lIns="0" tIns="0" rIns="0" bIns="0" rtlCol="0" anchor="b" anchorCtr="0">
            <a:normAutofit/>
          </a:bodyPr>
          <a:lstStyle>
            <a:lvl1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p>
        </p:txBody>
      </p:sp>
      <p:sp>
        <p:nvSpPr>
          <p:cNvPr id="6" name="标题 4"/>
          <p:cNvSpPr>
            <a:spLocks noGrp="1"/>
          </p:cNvSpPr>
          <p:nvPr>
            <p:ph type="title" hasCustomPrompt="1"/>
            <p:custDataLst>
              <p:tags r:id="rId3"/>
            </p:custDataLst>
          </p:nvPr>
        </p:nvSpPr>
        <p:spPr>
          <a:xfrm>
            <a:off x="1652270" y="2930762"/>
            <a:ext cx="8890064" cy="2277110"/>
          </a:xfrm>
        </p:spPr>
        <p:txBody>
          <a:bodyPr vert="horz" wrap="square" lIns="0" tIns="0" rIns="0" bIns="0" rtlCol="0" anchor="t" anchorCtr="0">
            <a:normAutofit/>
          </a:bodyPr>
          <a:lstStyle>
            <a:lvl1pPr marL="0" marR="0" lvl="0" algn="ctr" defTabSz="914400" rtl="0" eaLnBrk="1" fontAlgn="auto" latinLnBrk="0" hangingPunct="1">
              <a:lnSpc>
                <a:spcPct val="100000"/>
              </a:lnSpc>
              <a:spcBef>
                <a:spcPct val="0"/>
              </a:spcBef>
              <a:spcAft>
                <a:spcPts val="0"/>
              </a:spcAft>
              <a:buClrTx/>
              <a:buSzTx/>
              <a:buFontTx/>
              <a:buNone/>
              <a:defRPr kumimoji="0" lang="zh-CN" altLang="en-US" sz="7400" b="1" i="0" u="none" strike="noStrike" kern="1200" cap="none" spc="7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8"/>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9"/>
          <a:stretch>
            <a:fillRect/>
          </a:stretch>
        </p:blipFill>
        <p:spPr>
          <a:xfrm>
            <a:off x="11471910" y="6132531"/>
            <a:ext cx="720090" cy="720090"/>
          </a:xfrm>
          <a:prstGeom prst="rect">
            <a:avLst/>
          </a:prstGeom>
        </p:spPr>
      </p:pic>
      <p:sp>
        <p:nvSpPr>
          <p:cNvPr id="2" name="标题 1"/>
          <p:cNvSpPr>
            <a:spLocks noGrp="1"/>
          </p:cNvSpPr>
          <p:nvPr>
            <p:ph type="title"/>
            <p:custDataLst>
              <p:tags r:id="rId3"/>
            </p:custDataLst>
          </p:nvPr>
        </p:nvSpPr>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2020/11/20</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6" name="矩形 5"/>
          <p:cNvSpPr/>
          <p:nvPr>
            <p:custDataLst>
              <p:tags r:id="rId1"/>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52" name="图片 51"/>
          <p:cNvPicPr>
            <a:picLocks noChangeAspect="1"/>
          </p:cNvPicPr>
          <p:nvPr>
            <p:custDataLst>
              <p:tags r:id="rId2"/>
            </p:custDataLst>
          </p:nvPr>
        </p:nvPicPr>
        <p:blipFill>
          <a:blip r:embed="rId10"/>
          <a:stretch>
            <a:fillRect/>
          </a:stretch>
        </p:blipFill>
        <p:spPr>
          <a:xfrm>
            <a:off x="11471910" y="0"/>
            <a:ext cx="720090" cy="720090"/>
          </a:xfrm>
          <a:prstGeom prst="rect">
            <a:avLst/>
          </a:prstGeom>
        </p:spPr>
      </p:pic>
      <p:pic>
        <p:nvPicPr>
          <p:cNvPr id="62" name="图片 61"/>
          <p:cNvPicPr>
            <a:picLocks noChangeAspect="1"/>
          </p:cNvPicPr>
          <p:nvPr>
            <p:custDataLst>
              <p:tags r:id="rId3"/>
            </p:custDataLst>
          </p:nvPr>
        </p:nvPicPr>
        <p:blipFill>
          <a:blip r:embed="rId11"/>
          <a:stretch>
            <a:fillRect/>
          </a:stretch>
        </p:blipFill>
        <p:spPr>
          <a:xfrm>
            <a:off x="0" y="6137910"/>
            <a:ext cx="720090" cy="720090"/>
          </a:xfrm>
          <a:prstGeom prst="rect">
            <a:avLst/>
          </a:prstGeom>
        </p:spPr>
      </p:pic>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2020/11/20</a:t>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6" name="矩形 5"/>
          <p:cNvSpPr/>
          <p:nvPr>
            <p:custDataLst>
              <p:tags r:id="rId1"/>
            </p:custDataLst>
          </p:nvPr>
        </p:nvSpPr>
        <p:spPr>
          <a:xfrm>
            <a:off x="0" y="-10800"/>
            <a:ext cx="4827588" cy="68687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52" name="图片 51"/>
          <p:cNvPicPr>
            <a:picLocks noChangeAspect="1"/>
          </p:cNvPicPr>
          <p:nvPr>
            <p:custDataLst>
              <p:tags r:id="rId2"/>
            </p:custDataLst>
          </p:nvPr>
        </p:nvPicPr>
        <p:blipFill>
          <a:blip r:embed="rId11"/>
          <a:stretch>
            <a:fillRect/>
          </a:stretch>
        </p:blipFill>
        <p:spPr>
          <a:xfrm>
            <a:off x="0" y="-10800"/>
            <a:ext cx="720090" cy="720090"/>
          </a:xfrm>
          <a:prstGeom prst="rect">
            <a:avLst/>
          </a:prstGeom>
        </p:spPr>
      </p:pic>
      <p:pic>
        <p:nvPicPr>
          <p:cNvPr id="62" name="图片 61"/>
          <p:cNvPicPr>
            <a:picLocks noChangeAspect="1"/>
          </p:cNvPicPr>
          <p:nvPr>
            <p:custDataLst>
              <p:tags r:id="rId3"/>
            </p:custDataLst>
          </p:nvPr>
        </p:nvPicPr>
        <p:blipFill>
          <a:blip r:embed="rId12"/>
          <a:stretch>
            <a:fillRect/>
          </a:stretch>
        </p:blipFill>
        <p:spPr>
          <a:xfrm>
            <a:off x="11471910" y="6137910"/>
            <a:ext cx="720090" cy="720090"/>
          </a:xfrm>
          <a:prstGeom prst="rect">
            <a:avLst/>
          </a:prstGeom>
        </p:spPr>
      </p:pic>
      <p:sp>
        <p:nvSpPr>
          <p:cNvPr id="2" name="标题 1"/>
          <p:cNvSpPr>
            <a:spLocks noGrp="1"/>
          </p:cNvSpPr>
          <p:nvPr>
            <p:ph type="title" hasCustomPrompt="1"/>
            <p:custDataLst>
              <p:tags r:id="rId4"/>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2020/11/20</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6" name="矩形 5"/>
          <p:cNvSpPr/>
          <p:nvPr>
            <p:custDataLst>
              <p:tags r:id="rId1"/>
            </p:custDataLst>
          </p:nvPr>
        </p:nvSpPr>
        <p:spPr>
          <a:xfrm>
            <a:off x="0" y="-10800"/>
            <a:ext cx="12189600" cy="266039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52" name="图片 51"/>
          <p:cNvPicPr>
            <a:picLocks noChangeAspect="1"/>
          </p:cNvPicPr>
          <p:nvPr>
            <p:custDataLst>
              <p:tags r:id="rId2"/>
            </p:custDataLst>
          </p:nvPr>
        </p:nvPicPr>
        <p:blipFill>
          <a:blip r:embed="rId11"/>
          <a:stretch>
            <a:fillRect/>
          </a:stretch>
        </p:blipFill>
        <p:spPr>
          <a:xfrm>
            <a:off x="0" y="6137910"/>
            <a:ext cx="720090" cy="720090"/>
          </a:xfrm>
          <a:prstGeom prst="rect">
            <a:avLst/>
          </a:prstGeom>
        </p:spPr>
      </p:pic>
      <p:pic>
        <p:nvPicPr>
          <p:cNvPr id="62" name="图片 61"/>
          <p:cNvPicPr>
            <a:picLocks noChangeAspect="1"/>
          </p:cNvPicPr>
          <p:nvPr>
            <p:custDataLst>
              <p:tags r:id="rId3"/>
            </p:custDataLst>
          </p:nvPr>
        </p:nvPicPr>
        <p:blipFill>
          <a:blip r:embed="rId12"/>
          <a:stretch>
            <a:fillRect/>
          </a:stretch>
        </p:blipFill>
        <p:spPr>
          <a:xfrm>
            <a:off x="11471910" y="6137910"/>
            <a:ext cx="720090" cy="720090"/>
          </a:xfrm>
          <a:prstGeom prst="rect">
            <a:avLst/>
          </a:prstGeom>
        </p:spPr>
      </p:pic>
      <p:sp>
        <p:nvSpPr>
          <p:cNvPr id="2" name="标题 1"/>
          <p:cNvSpPr>
            <a:spLocks noGrp="1"/>
          </p:cNvSpPr>
          <p:nvPr>
            <p:ph type="title"/>
            <p:custDataLst>
              <p:tags r:id="rId4"/>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2020/11/20</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6" name="矩形 5"/>
          <p:cNvSpPr/>
          <p:nvPr>
            <p:custDataLst>
              <p:tags r:id="rId1"/>
            </p:custDataLst>
          </p:nvPr>
        </p:nvSpPr>
        <p:spPr>
          <a:xfrm>
            <a:off x="0" y="5029200"/>
            <a:ext cx="12189600" cy="18288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52" name="图片 51"/>
          <p:cNvPicPr>
            <a:picLocks noChangeAspect="1"/>
          </p:cNvPicPr>
          <p:nvPr>
            <p:custDataLst>
              <p:tags r:id="rId2"/>
            </p:custDataLst>
          </p:nvPr>
        </p:nvPicPr>
        <p:blipFill>
          <a:blip r:embed="rId11"/>
          <a:stretch>
            <a:fillRect/>
          </a:stretch>
        </p:blipFill>
        <p:spPr>
          <a:xfrm>
            <a:off x="0" y="0"/>
            <a:ext cx="720090" cy="720090"/>
          </a:xfrm>
          <a:prstGeom prst="rect">
            <a:avLst/>
          </a:prstGeom>
        </p:spPr>
      </p:pic>
      <p:pic>
        <p:nvPicPr>
          <p:cNvPr id="62" name="图片 61"/>
          <p:cNvPicPr>
            <a:picLocks noChangeAspect="1"/>
          </p:cNvPicPr>
          <p:nvPr>
            <p:custDataLst>
              <p:tags r:id="rId3"/>
            </p:custDataLst>
          </p:nvPr>
        </p:nvPicPr>
        <p:blipFill>
          <a:blip r:embed="rId12"/>
          <a:stretch>
            <a:fillRect/>
          </a:stretch>
        </p:blipFill>
        <p:spPr>
          <a:xfrm>
            <a:off x="11471910" y="-5379"/>
            <a:ext cx="720090" cy="720090"/>
          </a:xfrm>
          <a:prstGeom prst="rect">
            <a:avLst/>
          </a:prstGeom>
        </p:spPr>
      </p:pic>
      <p:sp>
        <p:nvSpPr>
          <p:cNvPr id="2" name="标题 1"/>
          <p:cNvSpPr>
            <a:spLocks noGrp="1"/>
          </p:cNvSpPr>
          <p:nvPr>
            <p:ph type="title"/>
            <p:custDataLst>
              <p:tags r:id="rId4"/>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2020/11/20</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6" name="矩形 5"/>
          <p:cNvSpPr/>
          <p:nvPr>
            <p:custDataLst>
              <p:tags r:id="rId1"/>
            </p:custDataLst>
          </p:nvPr>
        </p:nvSpPr>
        <p:spPr>
          <a:xfrm>
            <a:off x="0" y="-10800"/>
            <a:ext cx="121896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52" name="图片 51"/>
          <p:cNvPicPr>
            <a:picLocks noChangeAspect="1"/>
          </p:cNvPicPr>
          <p:nvPr>
            <p:custDataLst>
              <p:tags r:id="rId2"/>
            </p:custDataLst>
          </p:nvPr>
        </p:nvPicPr>
        <p:blipFill>
          <a:blip r:embed="rId13"/>
          <a:stretch>
            <a:fillRect/>
          </a:stretch>
        </p:blipFill>
        <p:spPr>
          <a:xfrm>
            <a:off x="11469510" y="-10800"/>
            <a:ext cx="720090" cy="720090"/>
          </a:xfrm>
          <a:prstGeom prst="rect">
            <a:avLst/>
          </a:prstGeom>
        </p:spPr>
      </p:pic>
      <p:pic>
        <p:nvPicPr>
          <p:cNvPr id="62" name="图片 61"/>
          <p:cNvPicPr>
            <a:picLocks noChangeAspect="1"/>
          </p:cNvPicPr>
          <p:nvPr>
            <p:custDataLst>
              <p:tags r:id="rId3"/>
            </p:custDataLst>
          </p:nvPr>
        </p:nvPicPr>
        <p:blipFill>
          <a:blip r:embed="rId14"/>
          <a:stretch>
            <a:fillRect/>
          </a:stretch>
        </p:blipFill>
        <p:spPr>
          <a:xfrm>
            <a:off x="0" y="6137910"/>
            <a:ext cx="720090" cy="720090"/>
          </a:xfrm>
          <a:prstGeom prst="rect">
            <a:avLst/>
          </a:prstGeom>
        </p:spPr>
      </p:pic>
      <p:sp>
        <p:nvSpPr>
          <p:cNvPr id="2" name="标题 1"/>
          <p:cNvSpPr>
            <a:spLocks noGrp="1"/>
          </p:cNvSpPr>
          <p:nvPr>
            <p:ph type="title"/>
            <p:custDataLst>
              <p:tags r:id="rId4"/>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2020/11/20</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6" name="矩形 5"/>
          <p:cNvSpPr/>
          <p:nvPr>
            <p:custDataLst>
              <p:tags r:id="rId1"/>
            </p:custDataLst>
          </p:nvPr>
        </p:nvSpPr>
        <p:spPr>
          <a:xfrm>
            <a:off x="0" y="959400"/>
            <a:ext cx="12189600" cy="49391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52" name="图片 51"/>
          <p:cNvPicPr>
            <a:picLocks noChangeAspect="1"/>
          </p:cNvPicPr>
          <p:nvPr>
            <p:custDataLst>
              <p:tags r:id="rId2"/>
            </p:custDataLst>
          </p:nvPr>
        </p:nvPicPr>
        <p:blipFill>
          <a:blip r:embed="rId10"/>
          <a:stretch>
            <a:fillRect/>
          </a:stretch>
        </p:blipFill>
        <p:spPr>
          <a:xfrm>
            <a:off x="10438461" y="5104461"/>
            <a:ext cx="1753527" cy="1753527"/>
          </a:xfrm>
          <a:prstGeom prst="rect">
            <a:avLst/>
          </a:prstGeom>
        </p:spPr>
      </p:pic>
      <p:pic>
        <p:nvPicPr>
          <p:cNvPr id="62" name="图片 61"/>
          <p:cNvPicPr>
            <a:picLocks noChangeAspect="1"/>
          </p:cNvPicPr>
          <p:nvPr>
            <p:custDataLst>
              <p:tags r:id="rId3"/>
            </p:custDataLst>
          </p:nvPr>
        </p:nvPicPr>
        <p:blipFill>
          <a:blip r:embed="rId11"/>
          <a:stretch>
            <a:fillRect/>
          </a:stretch>
        </p:blipFill>
        <p:spPr>
          <a:xfrm>
            <a:off x="0" y="-10802"/>
            <a:ext cx="1753527" cy="1753527"/>
          </a:xfrm>
          <a:prstGeom prst="rect">
            <a:avLst/>
          </a:prstGeom>
        </p:spPr>
      </p:pic>
      <p:sp>
        <p:nvSpPr>
          <p:cNvPr id="2" name="标题 1"/>
          <p:cNvSpPr>
            <a:spLocks noGrp="1"/>
          </p:cNvSpPr>
          <p:nvPr>
            <p:ph type="title" hasCustomPrompt="1"/>
            <p:custDataLst>
              <p:tags r:id="rId4"/>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2020/11/20</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53C7E11-5CA3-42E2-BB12-10E6957F8401}" type="datetimeFigureOut">
              <a:rPr lang="zh-CN" altLang="en-US" smtClean="0"/>
              <a:t>2020/11/20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53C7E11-5CA3-42E2-BB12-10E6957F8401}" type="datetimeFigureOut">
              <a:rPr lang="zh-CN" altLang="en-US" smtClean="0"/>
              <a:t>2020/11/20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53C7E11-5CA3-42E2-BB12-10E6957F8401}" type="datetimeFigureOut">
              <a:rPr lang="zh-CN" altLang="en-US" smtClean="0"/>
              <a:t>2020/11/20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53C7E11-5CA3-42E2-BB12-10E6957F8401}" type="datetimeFigureOut">
              <a:rPr lang="zh-CN" altLang="en-US" smtClean="0"/>
              <a:t>2020/11/20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53C7E11-5CA3-42E2-BB12-10E6957F8401}" type="datetimeFigureOut">
              <a:rPr lang="zh-CN" altLang="en-US" smtClean="0"/>
              <a:t>2020/11/20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6.xml"/><Relationship Id="rId3" Type="http://schemas.openxmlformats.org/officeDocument/2006/relationships/tags" Target="../tags/tag1.xml"/><Relationship Id="rId7" Type="http://schemas.openxmlformats.org/officeDocument/2006/relationships/tags" Target="../tags/tag5.xml"/><Relationship Id="rId2" Type="http://schemas.openxmlformats.org/officeDocument/2006/relationships/theme" Target="../theme/theme2.xml"/><Relationship Id="rId1" Type="http://schemas.openxmlformats.org/officeDocument/2006/relationships/slideLayout" Target="../slideLayouts/slideLayout11.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ags" Target="../tags/tag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3.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1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tags" Target="../tags/tag10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tags" Target="../tags/tag10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19" Type="http://schemas.openxmlformats.org/officeDocument/2006/relationships/theme" Target="../theme/theme4.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tags" Target="../tags/tag10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C7E11-5CA3-42E2-BB12-10E6957F8401}" type="datetimeFigureOut">
              <a:rPr lang="zh-CN" altLang="en-US" smtClean="0"/>
              <a:t>2020/11/20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549683-7A1C-428F-A1AB-09A0BBD3CCF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3"/>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4"/>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5"/>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2020/11/20</a:t>
            </a:fld>
            <a:endParaRPr lang="zh-CN" altLang="en-US"/>
          </a:p>
        </p:txBody>
      </p:sp>
      <p:sp>
        <p:nvSpPr>
          <p:cNvPr id="5" name="页脚占位符 4"/>
          <p:cNvSpPr>
            <a:spLocks noGrp="1"/>
          </p:cNvSpPr>
          <p:nvPr>
            <p:ph type="ftr" sz="quarter" idx="3"/>
            <p:custDataLst>
              <p:tags r:id="rId6"/>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7"/>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0" r:id="rId1"/>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2020/11/20</a:t>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2020/11/20</a:t>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90.xml"/><Relationship Id="rId1" Type="http://schemas.openxmlformats.org/officeDocument/2006/relationships/tags" Target="../tags/tag189.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0.xml"/><Relationship Id="rId1" Type="http://schemas.openxmlformats.org/officeDocument/2006/relationships/tags" Target="../tags/tag246.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0.xml"/><Relationship Id="rId1" Type="http://schemas.openxmlformats.org/officeDocument/2006/relationships/tags" Target="../tags/tag24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0.xml"/><Relationship Id="rId1" Type="http://schemas.openxmlformats.org/officeDocument/2006/relationships/tags" Target="../tags/tag248.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0.xml"/><Relationship Id="rId1" Type="http://schemas.openxmlformats.org/officeDocument/2006/relationships/tags" Target="../tags/tag249.xml"/></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252.xml"/><Relationship Id="rId7" Type="http://schemas.openxmlformats.org/officeDocument/2006/relationships/image" Target="../media/image19.png"/><Relationship Id="rId2" Type="http://schemas.openxmlformats.org/officeDocument/2006/relationships/tags" Target="../tags/tag251.xml"/><Relationship Id="rId1" Type="http://schemas.openxmlformats.org/officeDocument/2006/relationships/tags" Target="../tags/tag250.xml"/><Relationship Id="rId6" Type="http://schemas.openxmlformats.org/officeDocument/2006/relationships/slideLayout" Target="../slideLayouts/slideLayout36.xml"/><Relationship Id="rId5" Type="http://schemas.openxmlformats.org/officeDocument/2006/relationships/tags" Target="../tags/tag254.xml"/><Relationship Id="rId4" Type="http://schemas.openxmlformats.org/officeDocument/2006/relationships/tags" Target="../tags/tag25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10.xml"/><Relationship Id="rId1" Type="http://schemas.openxmlformats.org/officeDocument/2006/relationships/tags" Target="../tags/tag255.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0.xml"/><Relationship Id="rId1" Type="http://schemas.openxmlformats.org/officeDocument/2006/relationships/tags" Target="../tags/tag256.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10.xml"/><Relationship Id="rId1" Type="http://schemas.openxmlformats.org/officeDocument/2006/relationships/tags" Target="../tags/tag25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10.xml"/><Relationship Id="rId1" Type="http://schemas.openxmlformats.org/officeDocument/2006/relationships/tags" Target="../tags/tag25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5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91.xml"/></Relationships>
</file>

<file path=ppt/slides/_rels/slide20.xml.rels><?xml version="1.0" encoding="UTF-8" standalone="yes"?>
<Relationships xmlns="http://schemas.openxmlformats.org/package/2006/relationships"><Relationship Id="rId3" Type="http://schemas.openxmlformats.org/officeDocument/2006/relationships/tags" Target="../tags/tag262.xml"/><Relationship Id="rId7" Type="http://schemas.openxmlformats.org/officeDocument/2006/relationships/image" Target="../media/image25.jpeg"/><Relationship Id="rId2" Type="http://schemas.openxmlformats.org/officeDocument/2006/relationships/tags" Target="../tags/tag261.xml"/><Relationship Id="rId1" Type="http://schemas.openxmlformats.org/officeDocument/2006/relationships/tags" Target="../tags/tag260.xml"/><Relationship Id="rId6" Type="http://schemas.openxmlformats.org/officeDocument/2006/relationships/slideLayout" Target="../slideLayouts/slideLayout36.xml"/><Relationship Id="rId5" Type="http://schemas.openxmlformats.org/officeDocument/2006/relationships/tags" Target="../tags/tag264.xml"/><Relationship Id="rId4" Type="http://schemas.openxmlformats.org/officeDocument/2006/relationships/tags" Target="../tags/tag263.xml"/></Relationships>
</file>

<file path=ppt/slides/_rels/slide2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tags" Target="../tags/tag267.xml"/><Relationship Id="rId7" Type="http://schemas.openxmlformats.org/officeDocument/2006/relationships/notesSlide" Target="../notesSlides/notesSlide2.xml"/><Relationship Id="rId2" Type="http://schemas.openxmlformats.org/officeDocument/2006/relationships/tags" Target="../tags/tag266.xml"/><Relationship Id="rId1" Type="http://schemas.openxmlformats.org/officeDocument/2006/relationships/tags" Target="../tags/tag265.xml"/><Relationship Id="rId6" Type="http://schemas.openxmlformats.org/officeDocument/2006/relationships/slideLayout" Target="../slideLayouts/slideLayout7.xml"/><Relationship Id="rId5" Type="http://schemas.openxmlformats.org/officeDocument/2006/relationships/tags" Target="../tags/tag269.xml"/><Relationship Id="rId4" Type="http://schemas.openxmlformats.org/officeDocument/2006/relationships/tags" Target="../tags/tag268.xml"/><Relationship Id="rId9" Type="http://schemas.openxmlformats.org/officeDocument/2006/relationships/image" Target="../media/image2.png"/></Relationships>
</file>

<file path=ppt/slides/_rels/slide3.xml.rels><?xml version="1.0" encoding="UTF-8" standalone="yes"?>
<Relationships xmlns="http://schemas.openxmlformats.org/package/2006/relationships"><Relationship Id="rId13" Type="http://schemas.openxmlformats.org/officeDocument/2006/relationships/tags" Target="../tags/tag204.xml"/><Relationship Id="rId18" Type="http://schemas.openxmlformats.org/officeDocument/2006/relationships/tags" Target="../tags/tag209.xml"/><Relationship Id="rId26" Type="http://schemas.openxmlformats.org/officeDocument/2006/relationships/tags" Target="../tags/tag217.xml"/><Relationship Id="rId39" Type="http://schemas.openxmlformats.org/officeDocument/2006/relationships/tags" Target="../tags/tag230.xml"/><Relationship Id="rId21" Type="http://schemas.openxmlformats.org/officeDocument/2006/relationships/tags" Target="../tags/tag212.xml"/><Relationship Id="rId34" Type="http://schemas.openxmlformats.org/officeDocument/2006/relationships/tags" Target="../tags/tag225.xml"/><Relationship Id="rId42" Type="http://schemas.openxmlformats.org/officeDocument/2006/relationships/tags" Target="../tags/tag233.xml"/><Relationship Id="rId47" Type="http://schemas.openxmlformats.org/officeDocument/2006/relationships/image" Target="../media/image8.png"/><Relationship Id="rId7" Type="http://schemas.openxmlformats.org/officeDocument/2006/relationships/tags" Target="../tags/tag198.xml"/><Relationship Id="rId2" Type="http://schemas.openxmlformats.org/officeDocument/2006/relationships/tags" Target="../tags/tag193.xml"/><Relationship Id="rId16" Type="http://schemas.openxmlformats.org/officeDocument/2006/relationships/tags" Target="../tags/tag207.xml"/><Relationship Id="rId29" Type="http://schemas.openxmlformats.org/officeDocument/2006/relationships/tags" Target="../tags/tag220.xml"/><Relationship Id="rId1" Type="http://schemas.openxmlformats.org/officeDocument/2006/relationships/tags" Target="../tags/tag192.xml"/><Relationship Id="rId6" Type="http://schemas.openxmlformats.org/officeDocument/2006/relationships/tags" Target="../tags/tag197.xml"/><Relationship Id="rId11" Type="http://schemas.openxmlformats.org/officeDocument/2006/relationships/tags" Target="../tags/tag202.xml"/><Relationship Id="rId24" Type="http://schemas.openxmlformats.org/officeDocument/2006/relationships/tags" Target="../tags/tag215.xml"/><Relationship Id="rId32" Type="http://schemas.openxmlformats.org/officeDocument/2006/relationships/tags" Target="../tags/tag223.xml"/><Relationship Id="rId37" Type="http://schemas.openxmlformats.org/officeDocument/2006/relationships/tags" Target="../tags/tag228.xml"/><Relationship Id="rId40" Type="http://schemas.openxmlformats.org/officeDocument/2006/relationships/tags" Target="../tags/tag231.xml"/><Relationship Id="rId45" Type="http://schemas.openxmlformats.org/officeDocument/2006/relationships/tags" Target="../tags/tag236.xml"/><Relationship Id="rId5" Type="http://schemas.openxmlformats.org/officeDocument/2006/relationships/tags" Target="../tags/tag196.xml"/><Relationship Id="rId15" Type="http://schemas.openxmlformats.org/officeDocument/2006/relationships/tags" Target="../tags/tag206.xml"/><Relationship Id="rId23" Type="http://schemas.openxmlformats.org/officeDocument/2006/relationships/tags" Target="../tags/tag214.xml"/><Relationship Id="rId28" Type="http://schemas.openxmlformats.org/officeDocument/2006/relationships/tags" Target="../tags/tag219.xml"/><Relationship Id="rId36" Type="http://schemas.openxmlformats.org/officeDocument/2006/relationships/tags" Target="../tags/tag227.xml"/><Relationship Id="rId10" Type="http://schemas.openxmlformats.org/officeDocument/2006/relationships/tags" Target="../tags/tag201.xml"/><Relationship Id="rId19" Type="http://schemas.openxmlformats.org/officeDocument/2006/relationships/tags" Target="../tags/tag210.xml"/><Relationship Id="rId31" Type="http://schemas.openxmlformats.org/officeDocument/2006/relationships/tags" Target="../tags/tag222.xml"/><Relationship Id="rId44" Type="http://schemas.openxmlformats.org/officeDocument/2006/relationships/tags" Target="../tags/tag235.xml"/><Relationship Id="rId4" Type="http://schemas.openxmlformats.org/officeDocument/2006/relationships/tags" Target="../tags/tag195.xml"/><Relationship Id="rId9" Type="http://schemas.openxmlformats.org/officeDocument/2006/relationships/tags" Target="../tags/tag200.xml"/><Relationship Id="rId14" Type="http://schemas.openxmlformats.org/officeDocument/2006/relationships/tags" Target="../tags/tag205.xml"/><Relationship Id="rId22" Type="http://schemas.openxmlformats.org/officeDocument/2006/relationships/tags" Target="../tags/tag213.xml"/><Relationship Id="rId27" Type="http://schemas.openxmlformats.org/officeDocument/2006/relationships/tags" Target="../tags/tag218.xml"/><Relationship Id="rId30" Type="http://schemas.openxmlformats.org/officeDocument/2006/relationships/tags" Target="../tags/tag221.xml"/><Relationship Id="rId35" Type="http://schemas.openxmlformats.org/officeDocument/2006/relationships/tags" Target="../tags/tag226.xml"/><Relationship Id="rId43" Type="http://schemas.openxmlformats.org/officeDocument/2006/relationships/tags" Target="../tags/tag234.xml"/><Relationship Id="rId48" Type="http://schemas.openxmlformats.org/officeDocument/2006/relationships/image" Target="../media/image9.png"/><Relationship Id="rId8" Type="http://schemas.openxmlformats.org/officeDocument/2006/relationships/tags" Target="../tags/tag199.xml"/><Relationship Id="rId3" Type="http://schemas.openxmlformats.org/officeDocument/2006/relationships/tags" Target="../tags/tag194.xml"/><Relationship Id="rId12" Type="http://schemas.openxmlformats.org/officeDocument/2006/relationships/tags" Target="../tags/tag203.xml"/><Relationship Id="rId17" Type="http://schemas.openxmlformats.org/officeDocument/2006/relationships/tags" Target="../tags/tag208.xml"/><Relationship Id="rId25" Type="http://schemas.openxmlformats.org/officeDocument/2006/relationships/tags" Target="../tags/tag216.xml"/><Relationship Id="rId33" Type="http://schemas.openxmlformats.org/officeDocument/2006/relationships/tags" Target="../tags/tag224.xml"/><Relationship Id="rId38" Type="http://schemas.openxmlformats.org/officeDocument/2006/relationships/tags" Target="../tags/tag229.xml"/><Relationship Id="rId46" Type="http://schemas.openxmlformats.org/officeDocument/2006/relationships/slideLayout" Target="../slideLayouts/slideLayout36.xml"/><Relationship Id="rId20" Type="http://schemas.openxmlformats.org/officeDocument/2006/relationships/tags" Target="../tags/tag211.xml"/><Relationship Id="rId41" Type="http://schemas.openxmlformats.org/officeDocument/2006/relationships/tags" Target="../tags/tag23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0.xml"/><Relationship Id="rId1" Type="http://schemas.openxmlformats.org/officeDocument/2006/relationships/tags" Target="../tags/tag23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0.xml"/><Relationship Id="rId1" Type="http://schemas.openxmlformats.org/officeDocument/2006/relationships/tags" Target="../tags/tag23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0.xml"/><Relationship Id="rId1" Type="http://schemas.openxmlformats.org/officeDocument/2006/relationships/tags" Target="../tags/tag23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40.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0.xml"/><Relationship Id="rId1" Type="http://schemas.openxmlformats.org/officeDocument/2006/relationships/tags" Target="../tags/tag241.xml"/></Relationships>
</file>

<file path=ppt/slides/_rels/slide9.xml.rels><?xml version="1.0" encoding="UTF-8" standalone="yes"?>
<Relationships xmlns="http://schemas.openxmlformats.org/package/2006/relationships"><Relationship Id="rId3" Type="http://schemas.openxmlformats.org/officeDocument/2006/relationships/tags" Target="../tags/tag244.xml"/><Relationship Id="rId2" Type="http://schemas.openxmlformats.org/officeDocument/2006/relationships/tags" Target="../tags/tag243.xml"/><Relationship Id="rId1" Type="http://schemas.openxmlformats.org/officeDocument/2006/relationships/tags" Target="../tags/tag242.xml"/><Relationship Id="rId6" Type="http://schemas.openxmlformats.org/officeDocument/2006/relationships/image" Target="../media/image14.png"/><Relationship Id="rId5" Type="http://schemas.openxmlformats.org/officeDocument/2006/relationships/slideLayout" Target="../slideLayouts/slideLayout18.xml"/><Relationship Id="rId4" Type="http://schemas.openxmlformats.org/officeDocument/2006/relationships/tags" Target="../tags/tag2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13"/>
            <p:custDataLst>
              <p:tags r:id="rId2"/>
            </p:custDataLst>
          </p:nvPr>
        </p:nvSpPr>
        <p:spPr/>
        <p:txBody>
          <a:bodyPr>
            <a:normAutofit fontScale="90000"/>
          </a:bodyPr>
          <a:lstStyle/>
          <a:p>
            <a:pPr marL="0" indent="0" algn="ctr">
              <a:lnSpc>
                <a:spcPct val="120000"/>
              </a:lnSpc>
              <a:spcBef>
                <a:spcPts val="0"/>
              </a:spcBef>
              <a:spcAft>
                <a:spcPts val="0"/>
              </a:spcAft>
              <a:buSzPct val="100000"/>
              <a:buNone/>
            </a:pPr>
            <a:r>
              <a:rPr lang="zh-CN" altLang="en-US" sz="6600" dirty="0">
                <a:sym typeface="+mn-ea"/>
              </a:rPr>
              <a:t>上海麦士&amp;予芯智能 </a:t>
            </a:r>
            <a:br>
              <a:rPr lang="zh-CN" altLang="en-US" sz="6600" dirty="0">
                <a:sym typeface="+mn-ea"/>
              </a:rPr>
            </a:br>
            <a:r>
              <a:rPr lang="zh-CN" altLang="en-US" sz="6600" dirty="0">
                <a:sym typeface="+mn-ea"/>
              </a:rPr>
              <a:t>联合开发          </a:t>
            </a:r>
          </a:p>
        </p:txBody>
      </p:sp>
    </p:spTree>
    <p:custDataLst>
      <p:tags r:id="rId1"/>
    </p:custDataLst>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pPr indent="0" algn="l"/>
            <a:r>
              <a:rPr lang="zh-CN">
                <a:cs typeface="微软雅黑" panose="020B0503020204020204" pitchFamily="34" charset="-122"/>
                <a:sym typeface="+mn-ea"/>
              </a:rPr>
              <a:t>2.8.3 RTT中按键中断的例子</a:t>
            </a:r>
          </a:p>
        </p:txBody>
      </p:sp>
      <p:sp>
        <p:nvSpPr>
          <p:cNvPr id="100" name="文本框 99"/>
          <p:cNvSpPr txBox="1"/>
          <p:nvPr/>
        </p:nvSpPr>
        <p:spPr>
          <a:xfrm>
            <a:off x="6280785" y="1571625"/>
            <a:ext cx="5596255" cy="2722880"/>
          </a:xfrm>
          <a:prstGeom prst="rect">
            <a:avLst/>
          </a:prstGeom>
          <a:noFill/>
          <a:ln w="9525">
            <a:noFill/>
          </a:ln>
        </p:spPr>
        <p:txBody>
          <a:bodyPr wrap="square">
            <a:spAutoFit/>
          </a:bodyPr>
          <a:lstStyle/>
          <a:p>
            <a:pPr indent="266700">
              <a:lnSpc>
                <a:spcPct val="150000"/>
              </a:lnSpc>
            </a:pPr>
            <a:r>
              <a:rPr lang="zh-CN">
                <a:latin typeface="微软雅黑" panose="020B0503020204020204" pitchFamily="34" charset="-122"/>
                <a:ea typeface="微软雅黑" panose="020B0503020204020204" pitchFamily="34" charset="-122"/>
                <a:cs typeface="微软雅黑" panose="020B0503020204020204" pitchFamily="34" charset="-122"/>
              </a:rPr>
              <a:t>请打开</a:t>
            </a:r>
            <a:r>
              <a:rPr lang="zh-CN" sz="2400" b="1" u="sng">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sample7</a:t>
            </a:r>
            <a:r>
              <a:rPr lang="zh-CN">
                <a:latin typeface="微软雅黑" panose="020B0503020204020204" pitchFamily="34" charset="-122"/>
                <a:ea typeface="微软雅黑" panose="020B0503020204020204" pitchFamily="34" charset="-122"/>
                <a:cs typeface="微软雅黑" panose="020B0503020204020204" pitchFamily="34" charset="-122"/>
              </a:rPr>
              <a:t>文件夹下面的工程。在这个工程中，我把按键中断的配置及处理函数都放在了一个名为“ButtonInterruptTest.c”的文件中。该工程的工作场景是，通过按键中断给主线程发送一个邮件，主线程根据邮件的内容来打开和关闭LED2，其实也是一个典型的“上半/底半”处理方式。</a:t>
            </a:r>
          </a:p>
        </p:txBody>
      </p:sp>
      <p:pic>
        <p:nvPicPr>
          <p:cNvPr id="41" name="图片 41"/>
          <p:cNvPicPr>
            <a:picLocks noChangeAspect="1"/>
          </p:cNvPicPr>
          <p:nvPr/>
        </p:nvPicPr>
        <p:blipFill>
          <a:blip r:embed="rId3">
            <a:clrChange>
              <a:clrFrom>
                <a:srgbClr val="FFFFFF"/>
              </a:clrFrom>
              <a:clrTo>
                <a:srgbClr val="FFFFFF">
                  <a:alpha val="0"/>
                </a:srgbClr>
              </a:clrTo>
            </a:clrChange>
          </a:blip>
          <a:stretch>
            <a:fillRect/>
          </a:stretch>
        </p:blipFill>
        <p:spPr>
          <a:xfrm>
            <a:off x="245745" y="1225550"/>
            <a:ext cx="6034405" cy="5137785"/>
          </a:xfrm>
          <a:prstGeom prst="rect">
            <a:avLst/>
          </a:prstGeom>
          <a:ln w="12700" cmpd="sng">
            <a:solidFill>
              <a:schemeClr val="bg1">
                <a:lumMod val="50000"/>
              </a:schemeClr>
            </a:solidFill>
            <a:prstDash val="solid"/>
          </a:ln>
        </p:spPr>
      </p:pic>
      <p:sp>
        <p:nvSpPr>
          <p:cNvPr id="3" name="文本框 2"/>
          <p:cNvSpPr txBox="1"/>
          <p:nvPr/>
        </p:nvSpPr>
        <p:spPr>
          <a:xfrm>
            <a:off x="575310" y="6363335"/>
            <a:ext cx="4507865" cy="368300"/>
          </a:xfrm>
          <a:prstGeom prst="rect">
            <a:avLst/>
          </a:prstGeom>
          <a:noFill/>
          <a:ln w="9525">
            <a:noFill/>
          </a:ln>
        </p:spPr>
        <p:txBody>
          <a:bodyPr wrap="square">
            <a:spAutoFit/>
          </a:bodyPr>
          <a:lstStyle/>
          <a:p>
            <a:pPr indent="0" algn="ctr"/>
            <a:r>
              <a:rPr lang="zh-CN" sz="1800" b="0">
                <a:latin typeface="微软雅黑" panose="020B0503020204020204" pitchFamily="34" charset="-122"/>
                <a:ea typeface="微软雅黑" panose="020B0503020204020204" pitchFamily="34" charset="-122"/>
                <a:cs typeface="微软雅黑" panose="020B0503020204020204" pitchFamily="34" charset="-122"/>
              </a:rPr>
              <a:t>按键中断处理例子</a:t>
            </a:r>
            <a:endParaRPr lang="zh-CN">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cSld>
  <p:clrMapOvr>
    <a:masterClrMapping/>
  </p:clrMapOvr>
  <p:transition spd="slow" advClick="0">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pPr indent="0" algn="l"/>
            <a:r>
              <a:rPr lang="zh-CN">
                <a:cs typeface="微软雅黑" panose="020B0503020204020204" pitchFamily="34" charset="-122"/>
                <a:sym typeface="+mn-ea"/>
              </a:rPr>
              <a:t>rt_pin_attach_irq()函数的实现</a:t>
            </a:r>
          </a:p>
        </p:txBody>
      </p:sp>
      <p:sp>
        <p:nvSpPr>
          <p:cNvPr id="100" name="文本框 99"/>
          <p:cNvSpPr txBox="1"/>
          <p:nvPr/>
        </p:nvSpPr>
        <p:spPr>
          <a:xfrm>
            <a:off x="137795" y="1390650"/>
            <a:ext cx="11503660" cy="2399665"/>
          </a:xfrm>
          <a:prstGeom prst="rect">
            <a:avLst/>
          </a:prstGeom>
          <a:noFill/>
          <a:ln w="9525">
            <a:noFill/>
          </a:ln>
        </p:spPr>
        <p:txBody>
          <a:bodyPr wrap="square">
            <a:spAutoFit/>
          </a:bodyPr>
          <a:lstStyle/>
          <a:p>
            <a:pPr indent="266700">
              <a:lnSpc>
                <a:spcPct val="150000"/>
              </a:lnSpc>
            </a:pPr>
            <a:r>
              <a:rPr lang="zh-CN" sz="2000" dirty="0">
                <a:latin typeface="微软雅黑" panose="020B0503020204020204" pitchFamily="34" charset="-122"/>
                <a:ea typeface="微软雅黑" panose="020B0503020204020204" pitchFamily="34" charset="-122"/>
                <a:cs typeface="微软雅黑" panose="020B0503020204020204" pitchFamily="34" charset="-122"/>
              </a:rPr>
              <a:t>“rt_pin_attach_irq()”是通过RTT的标准化API给某个GPIO注册一个中断处理函数，同时可以指定中断的模式。“rt_pin_irq_enable()”,顾名思意，就是使能这个GPIO的中断。“buttonISR()”是我们通过“rt_pin_attach_irq()”注册的GPIO中断处理函数。</a:t>
            </a:r>
          </a:p>
          <a:p>
            <a:pPr indent="266700">
              <a:lnSpc>
                <a:spcPct val="150000"/>
              </a:lnSpc>
            </a:pPr>
            <a:r>
              <a:rPr lang="zh-CN" sz="2000" dirty="0">
                <a:latin typeface="微软雅黑" panose="020B0503020204020204" pitchFamily="34" charset="-122"/>
                <a:ea typeface="微软雅黑" panose="020B0503020204020204" pitchFamily="34" charset="-122"/>
                <a:cs typeface="微软雅黑" panose="020B0503020204020204" pitchFamily="34" charset="-122"/>
              </a:rPr>
              <a:t>RTT对于中断的管理是比较“宽松”的，和原来“裸奔”状态差别不大。那意味着这个GPIO中断只是做了简单的“封装”，我们可以通过代码来追踪一下。</a:t>
            </a:r>
          </a:p>
        </p:txBody>
      </p:sp>
      <p:pic>
        <p:nvPicPr>
          <p:cNvPr id="42" name="图片 42"/>
          <p:cNvPicPr>
            <a:picLocks noChangeAspect="1"/>
          </p:cNvPicPr>
          <p:nvPr/>
        </p:nvPicPr>
        <p:blipFill>
          <a:blip r:embed="rId3">
            <a:clrChange>
              <a:clrFrom>
                <a:srgbClr val="FFFFFF"/>
              </a:clrFrom>
              <a:clrTo>
                <a:srgbClr val="FFFFFF">
                  <a:alpha val="0"/>
                </a:srgbClr>
              </a:clrTo>
            </a:clrChange>
          </a:blip>
          <a:stretch>
            <a:fillRect/>
          </a:stretch>
        </p:blipFill>
        <p:spPr>
          <a:xfrm>
            <a:off x="382905" y="3999230"/>
            <a:ext cx="9616440" cy="2367280"/>
          </a:xfrm>
          <a:prstGeom prst="rect">
            <a:avLst/>
          </a:prstGeom>
          <a:solidFill>
            <a:schemeClr val="bg1">
              <a:lumMod val="85000"/>
            </a:schemeClr>
          </a:solidFill>
        </p:spPr>
      </p:pic>
    </p:spTree>
    <p:custDataLst>
      <p:tags r:id="rId1"/>
    </p:custDataLst>
  </p:cSld>
  <p:clrMapOvr>
    <a:masterClrMapping/>
  </p:clrMapOvr>
  <p:transition spd="slow" advClick="0">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576580" y="271780"/>
            <a:ext cx="9308465" cy="910590"/>
          </a:xfrm>
        </p:spPr>
        <p:txBody>
          <a:bodyPr>
            <a:normAutofit/>
          </a:bodyPr>
          <a:lstStyle/>
          <a:p>
            <a:pPr indent="0" algn="l"/>
            <a:r>
              <a:rPr lang="zh-CN">
                <a:cs typeface="微软雅黑" panose="020B0503020204020204" pitchFamily="34" charset="-122"/>
                <a:sym typeface="+mn-ea"/>
              </a:rPr>
              <a:t>rt_pin_ops结构体</a:t>
            </a:r>
          </a:p>
        </p:txBody>
      </p:sp>
      <p:pic>
        <p:nvPicPr>
          <p:cNvPr id="45" name="图片 45"/>
          <p:cNvPicPr>
            <a:picLocks noChangeAspect="1"/>
          </p:cNvPicPr>
          <p:nvPr/>
        </p:nvPicPr>
        <p:blipFill>
          <a:blip r:embed="rId3">
            <a:clrChange>
              <a:clrFrom>
                <a:srgbClr val="FFFFFF"/>
              </a:clrFrom>
              <a:clrTo>
                <a:srgbClr val="FFFFFF">
                  <a:alpha val="0"/>
                </a:srgbClr>
              </a:clrTo>
            </a:clrChange>
          </a:blip>
          <a:stretch>
            <a:fillRect/>
          </a:stretch>
        </p:blipFill>
        <p:spPr>
          <a:xfrm>
            <a:off x="576580" y="2341245"/>
            <a:ext cx="10065385" cy="2649220"/>
          </a:xfrm>
          <a:prstGeom prst="rect">
            <a:avLst/>
          </a:prstGeom>
          <a:ln w="12700" cmpd="sng">
            <a:solidFill>
              <a:schemeClr val="bg1">
                <a:lumMod val="50000"/>
              </a:schemeClr>
            </a:solidFill>
            <a:prstDash val="solid"/>
          </a:ln>
        </p:spPr>
      </p:pic>
      <p:sp>
        <p:nvSpPr>
          <p:cNvPr id="100" name="文本框 99"/>
          <p:cNvSpPr txBox="1"/>
          <p:nvPr/>
        </p:nvSpPr>
        <p:spPr>
          <a:xfrm>
            <a:off x="576580" y="1520190"/>
            <a:ext cx="9064625" cy="398780"/>
          </a:xfrm>
          <a:prstGeom prst="rect">
            <a:avLst/>
          </a:prstGeom>
          <a:noFill/>
          <a:ln w="9525">
            <a:noFill/>
          </a:ln>
        </p:spPr>
        <p:txBody>
          <a:bodyPr wrap="square">
            <a:spAutoFit/>
          </a:bodyPr>
          <a:lstStyle/>
          <a:p>
            <a:pPr indent="0"/>
            <a:r>
              <a:rPr lang="zh-CN" sz="2000" b="0">
                <a:latin typeface="微软雅黑" panose="020B0503020204020204" pitchFamily="34" charset="-122"/>
                <a:ea typeface="微软雅黑" panose="020B0503020204020204" pitchFamily="34" charset="-122"/>
                <a:cs typeface="微软雅黑" panose="020B0503020204020204" pitchFamily="34" charset="-122"/>
              </a:rPr>
              <a:t>通过线索“pin_attach_irq()”我们找到了一个结构体“rt_pin_ops”。</a:t>
            </a:r>
            <a:endParaRPr lang="zh-CN" altLang="en-US"/>
          </a:p>
        </p:txBody>
      </p:sp>
    </p:spTree>
    <p:custDataLst>
      <p:tags r:id="rId1"/>
    </p:custDataLst>
  </p:cSld>
  <p:clrMapOvr>
    <a:masterClrMapping/>
  </p:clrMapOvr>
  <p:transition spd="slow" advClick="0">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pPr indent="0" algn="l"/>
            <a:r>
              <a:rPr lang="zh-CN">
                <a:cs typeface="微软雅黑" panose="020B0503020204020204" pitchFamily="34" charset="-122"/>
                <a:sym typeface="+mn-ea"/>
              </a:rPr>
              <a:t>rt_device_pin_register被调用的地方</a:t>
            </a:r>
          </a:p>
        </p:txBody>
      </p:sp>
      <p:sp>
        <p:nvSpPr>
          <p:cNvPr id="100" name="文本框 99"/>
          <p:cNvSpPr txBox="1"/>
          <p:nvPr/>
        </p:nvSpPr>
        <p:spPr>
          <a:xfrm>
            <a:off x="6576060" y="1127760"/>
            <a:ext cx="5240119" cy="3957622"/>
          </a:xfrm>
          <a:prstGeom prst="rect">
            <a:avLst/>
          </a:prstGeom>
          <a:noFill/>
          <a:ln w="9525">
            <a:noFill/>
          </a:ln>
        </p:spPr>
        <p:txBody>
          <a:bodyPr wrap="square">
            <a:spAutoFit/>
          </a:bodyPr>
          <a:lstStyle/>
          <a:p>
            <a:pPr indent="0">
              <a:lnSpc>
                <a:spcPct val="200000"/>
              </a:lnSpc>
            </a:pPr>
            <a:r>
              <a:rPr lang="zh-CN" sz="1600" b="0" dirty="0">
                <a:latin typeface="微软雅黑" panose="020B0503020204020204" pitchFamily="34" charset="-122"/>
                <a:ea typeface="微软雅黑" panose="020B0503020204020204" pitchFamily="34" charset="-122"/>
                <a:cs typeface="微软雅黑" panose="020B0503020204020204" pitchFamily="34" charset="-122"/>
              </a:rPr>
              <a:t>这个结构体在哪里会被用到呢？根据经验，这种包含一堆操作函数指针的结构体往往是在初始化的时候被用到，因为此时是给这些函数指针赋予</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真实</a:t>
            </a:r>
            <a:r>
              <a:rPr lang="zh-CN" sz="1600" b="0" dirty="0">
                <a:latin typeface="微软雅黑" panose="020B0503020204020204" pitchFamily="34" charset="-122"/>
                <a:ea typeface="微软雅黑" panose="020B0503020204020204" pitchFamily="34" charset="-122"/>
                <a:cs typeface="微软雅黑" panose="020B0503020204020204" pitchFamily="34" charset="-122"/>
              </a:rPr>
              <a:t>函数的最好时机。在“rt_device_pin_register()”函数被调用的时候，“rt_pin_ops”结构体指针会作为一个参数被</a:t>
            </a:r>
            <a:r>
              <a:rPr lang="zh-CN" altLang="en-US" sz="1600" dirty="0">
                <a:latin typeface="微软雅黑" panose="020B0503020204020204" pitchFamily="34" charset="-122"/>
                <a:ea typeface="微软雅黑" panose="020B0503020204020204" pitchFamily="34" charset="-122"/>
              </a:rPr>
              <a:t>传递进去。</a:t>
            </a:r>
            <a:r>
              <a:rPr lang="zh-CN" altLang="zh-CN" sz="1600" dirty="0">
                <a:latin typeface="微软雅黑" panose="020B0503020204020204" pitchFamily="34" charset="-122"/>
                <a:ea typeface="微软雅黑" panose="020B0503020204020204" pitchFamily="34" charset="-122"/>
              </a:rPr>
              <a:t>我们发现在“rt_device_pin_register()”被调用时传入了一个名为“_at32_pin_ops”的参数，让我们再次跟踪下去。</a:t>
            </a:r>
            <a:endParaRPr lang="zh-CN" altLang="en-US" sz="1600" dirty="0">
              <a:latin typeface="微软雅黑" panose="020B0503020204020204" pitchFamily="34" charset="-122"/>
              <a:ea typeface="微软雅黑" panose="020B0503020204020204" pitchFamily="34" charset="-122"/>
            </a:endParaRPr>
          </a:p>
        </p:txBody>
      </p:sp>
      <p:pic>
        <p:nvPicPr>
          <p:cNvPr id="53" name="图片 53"/>
          <p:cNvPicPr>
            <a:picLocks noChangeAspect="1"/>
          </p:cNvPicPr>
          <p:nvPr/>
        </p:nvPicPr>
        <p:blipFill>
          <a:blip r:embed="rId3">
            <a:clrChange>
              <a:clrFrom>
                <a:srgbClr val="FFFFFF"/>
              </a:clrFrom>
              <a:clrTo>
                <a:srgbClr val="FFFFFF">
                  <a:alpha val="0"/>
                </a:srgbClr>
              </a:clrTo>
            </a:clrChange>
          </a:blip>
          <a:stretch>
            <a:fillRect/>
          </a:stretch>
        </p:blipFill>
        <p:spPr>
          <a:xfrm>
            <a:off x="260985" y="1127760"/>
            <a:ext cx="5859780" cy="4908550"/>
          </a:xfrm>
          <a:prstGeom prst="rect">
            <a:avLst/>
          </a:prstGeom>
          <a:ln>
            <a:solidFill>
              <a:schemeClr val="bg1">
                <a:lumMod val="50000"/>
              </a:schemeClr>
            </a:solidFill>
          </a:ln>
        </p:spPr>
      </p:pic>
    </p:spTree>
    <p:custDataLst>
      <p:tags r:id="rId1"/>
    </p:custDataLst>
  </p:cSld>
  <p:clrMapOvr>
    <a:masterClrMapping/>
  </p:clrMapOvr>
  <p:transition spd="slow" advClick="0">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4" name="文本框 3"/>
          <p:cNvSpPr txBox="1"/>
          <p:nvPr>
            <p:custDataLst>
              <p:tags r:id="rId3"/>
            </p:custDataLst>
          </p:nvPr>
        </p:nvSpPr>
        <p:spPr>
          <a:xfrm>
            <a:off x="914362" y="1371600"/>
            <a:ext cx="10363276" cy="762000"/>
          </a:xfrm>
          <a:prstGeom prst="rect">
            <a:avLst/>
          </a:prstGeom>
          <a:noFill/>
        </p:spPr>
        <p:txBody>
          <a:bodyPr wrap="square" lIns="63500" tIns="25400" rIns="63500" bIns="25400" rtlCol="0" anchor="ctr" anchorCtr="0">
            <a:normAutofit/>
          </a:bodyPr>
          <a:lstStyle/>
          <a:p>
            <a:pPr marL="0" indent="0" algn="ctr">
              <a:lnSpc>
                <a:spcPct val="100000"/>
              </a:lnSpc>
              <a:spcBef>
                <a:spcPts val="0"/>
              </a:spcBef>
              <a:spcAft>
                <a:spcPts val="0"/>
              </a:spcAft>
              <a:buSzPct val="100000"/>
              <a:buNone/>
            </a:pPr>
            <a:r>
              <a:rPr lang="zh-CN" sz="4000" b="1" spc="16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_at32_pin_ops的定义</a:t>
            </a:r>
          </a:p>
        </p:txBody>
      </p:sp>
      <p:sp>
        <p:nvSpPr>
          <p:cNvPr id="11" name="Title 6"/>
          <p:cNvSpPr txBox="1"/>
          <p:nvPr>
            <p:custDataLst>
              <p:tags r:id="rId4"/>
            </p:custDataLst>
          </p:nvPr>
        </p:nvSpPr>
        <p:spPr>
          <a:xfrm>
            <a:off x="1216200" y="2590821"/>
            <a:ext cx="3810038" cy="2330384"/>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altLang="zh-CN" sz="1800" kern="0" dirty="0">
                <a:effectLst/>
                <a:ea typeface="宋体" panose="02010600030101010101" pitchFamily="2" charset="-122"/>
                <a:cs typeface="宋体" panose="02010600030101010101" pitchFamily="2" charset="-122"/>
              </a:rPr>
              <a:t>我们可以从“</a:t>
            </a:r>
            <a:r>
              <a:rPr lang="en-US" altLang="zh-CN" sz="1800" kern="0" dirty="0" err="1">
                <a:effectLst/>
                <a:ea typeface="宋体" panose="02010600030101010101" pitchFamily="2" charset="-122"/>
                <a:cs typeface="宋体" panose="02010600030101010101" pitchFamily="2" charset="-122"/>
              </a:rPr>
              <a:t>drv_gpio.c</a:t>
            </a:r>
            <a:r>
              <a:rPr lang="zh-CN" altLang="zh-CN" sz="1800" kern="0" dirty="0">
                <a:effectLst/>
                <a:ea typeface="宋体" panose="02010600030101010101" pitchFamily="2" charset="-122"/>
                <a:cs typeface="宋体" panose="02010600030101010101" pitchFamily="2" charset="-122"/>
              </a:rPr>
              <a:t>”文件中找到“</a:t>
            </a:r>
            <a:r>
              <a:rPr lang="en-US" altLang="zh-CN" sz="1800" kern="0" dirty="0">
                <a:effectLst/>
                <a:ea typeface="宋体" panose="02010600030101010101" pitchFamily="2" charset="-122"/>
                <a:cs typeface="宋体" panose="02010600030101010101" pitchFamily="2" charset="-122"/>
              </a:rPr>
              <a:t>_at32_pin_ops</a:t>
            </a:r>
            <a:r>
              <a:rPr lang="zh-CN" altLang="zh-CN" sz="1800" kern="0" dirty="0">
                <a:effectLst/>
                <a:ea typeface="宋体" panose="02010600030101010101" pitchFamily="2" charset="-122"/>
                <a:cs typeface="宋体" panose="02010600030101010101" pitchFamily="2" charset="-122"/>
              </a:rPr>
              <a:t>”的定义，而且还被定义成了一个常量。所以，这个结构体里的所有函数都是存在的。</a:t>
            </a:r>
            <a:endParaRPr lang="zh-CN" sz="16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preferRelativeResize="0">
            <a:picLocks noChangeAspect="1"/>
          </p:cNvPicPr>
          <p:nvPr>
            <p:custDataLst>
              <p:tags r:id="rId5"/>
            </p:custDataLst>
          </p:nvPr>
        </p:nvPicPr>
        <p:blipFill rotWithShape="1">
          <a:blip r:embed="rId7"/>
          <a:srcRect t="-23314" b="-23314"/>
          <a:stretch>
            <a:fillRect/>
          </a:stretch>
        </p:blipFill>
        <p:spPr>
          <a:xfrm>
            <a:off x="5334003" y="2590821"/>
            <a:ext cx="5943638" cy="3352775"/>
          </a:xfrm>
          <a:custGeom>
            <a:avLst/>
            <a:gdLst/>
            <a:ahLst/>
            <a:cxnLst>
              <a:cxn ang="3">
                <a:pos x="hc" y="t"/>
              </a:cxn>
              <a:cxn ang="cd2">
                <a:pos x="l" y="vc"/>
              </a:cxn>
              <a:cxn ang="cd4">
                <a:pos x="hc" y="b"/>
              </a:cxn>
              <a:cxn ang="0">
                <a:pos x="r" y="vc"/>
              </a:cxn>
            </a:cxnLst>
            <a:rect l="l" t="t" r="r" b="b"/>
            <a:pathLst>
              <a:path w="7680" h="4320">
                <a:moveTo>
                  <a:pt x="0" y="0"/>
                </a:moveTo>
                <a:lnTo>
                  <a:pt x="7680" y="0"/>
                </a:lnTo>
                <a:lnTo>
                  <a:pt x="7680" y="4320"/>
                </a:lnTo>
                <a:lnTo>
                  <a:pt x="0" y="4320"/>
                </a:lnTo>
                <a:lnTo>
                  <a:pt x="0" y="0"/>
                </a:lnTo>
                <a:close/>
              </a:path>
            </a:pathLst>
          </a:custGeom>
          <a:blipFill rotWithShape="1">
            <a:blip r:embed="rId8"/>
            <a:stretch>
              <a:fillRect/>
            </a:stretch>
          </a:blipFill>
        </p:spPr>
      </p:pic>
    </p:spTree>
    <p:custDataLst>
      <p:tags r:id="rId1"/>
    </p:custDataLst>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pPr indent="0" algn="l"/>
            <a:r>
              <a:rPr lang="zh-CN">
                <a:cs typeface="微软雅黑" panose="020B0503020204020204" pitchFamily="34" charset="-122"/>
                <a:sym typeface="+mn-ea"/>
              </a:rPr>
              <a:t> at32_pin_attach_irq()的实现</a:t>
            </a:r>
          </a:p>
        </p:txBody>
      </p:sp>
      <p:sp>
        <p:nvSpPr>
          <p:cNvPr id="100" name="文本框 99"/>
          <p:cNvSpPr txBox="1"/>
          <p:nvPr/>
        </p:nvSpPr>
        <p:spPr>
          <a:xfrm>
            <a:off x="6576060" y="1127760"/>
            <a:ext cx="5439410" cy="1230593"/>
          </a:xfrm>
          <a:prstGeom prst="rect">
            <a:avLst/>
          </a:prstGeom>
          <a:noFill/>
          <a:ln w="9525">
            <a:noFill/>
          </a:ln>
        </p:spPr>
        <p:txBody>
          <a:bodyPr wrap="square">
            <a:spAutoFit/>
          </a:bodyPr>
          <a:lstStyle/>
          <a:p>
            <a:pPr indent="0">
              <a:lnSpc>
                <a:spcPct val="200000"/>
              </a:lnSpc>
            </a:pPr>
            <a:r>
              <a:rPr lang="zh-CN" sz="2000" b="0" dirty="0">
                <a:latin typeface="微软雅黑" panose="020B0503020204020204" pitchFamily="34" charset="-122"/>
                <a:ea typeface="微软雅黑" panose="020B0503020204020204" pitchFamily="34" charset="-122"/>
                <a:cs typeface="微软雅黑" panose="020B0503020204020204" pitchFamily="34" charset="-122"/>
              </a:rPr>
              <a:t>不出所料，我们还是在这个文件中就找到了“at32_pin_attach_irq()”函数的实现。</a:t>
            </a:r>
          </a:p>
        </p:txBody>
      </p:sp>
      <p:pic>
        <p:nvPicPr>
          <p:cNvPr id="202" name="图片 202"/>
          <p:cNvPicPr>
            <a:picLocks noChangeAspect="1"/>
          </p:cNvPicPr>
          <p:nvPr/>
        </p:nvPicPr>
        <p:blipFill>
          <a:blip r:embed="rId3">
            <a:clrChange>
              <a:clrFrom>
                <a:srgbClr val="FFFFFF"/>
              </a:clrFrom>
              <a:clrTo>
                <a:srgbClr val="FFFFFF">
                  <a:alpha val="0"/>
                </a:srgbClr>
              </a:clrTo>
            </a:clrChange>
          </a:blip>
          <a:stretch>
            <a:fillRect/>
          </a:stretch>
        </p:blipFill>
        <p:spPr>
          <a:xfrm>
            <a:off x="252730" y="1332230"/>
            <a:ext cx="6256655" cy="5000625"/>
          </a:xfrm>
          <a:prstGeom prst="rect">
            <a:avLst/>
          </a:prstGeom>
          <a:solidFill>
            <a:schemeClr val="bg1">
              <a:lumMod val="95000"/>
            </a:schemeClr>
          </a:solidFill>
        </p:spPr>
      </p:pic>
    </p:spTree>
    <p:custDataLst>
      <p:tags r:id="rId1"/>
    </p:custDataLst>
  </p:cSld>
  <p:clrMapOvr>
    <a:masterClrMapping/>
  </p:clrMapOvr>
  <p:transition spd="slow" advClick="0">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pPr indent="0" algn="l"/>
            <a:r>
              <a:rPr lang="zh-CN">
                <a:cs typeface="微软雅黑" panose="020B0503020204020204" pitchFamily="34" charset="-122"/>
                <a:sym typeface="+mn-ea"/>
              </a:rPr>
              <a:t> pin_irq_hdr_tab的定义</a:t>
            </a:r>
          </a:p>
        </p:txBody>
      </p:sp>
      <p:sp>
        <p:nvSpPr>
          <p:cNvPr id="100" name="文本框 99"/>
          <p:cNvSpPr txBox="1"/>
          <p:nvPr/>
        </p:nvSpPr>
        <p:spPr>
          <a:xfrm>
            <a:off x="6485255" y="1482725"/>
            <a:ext cx="5439410" cy="3077253"/>
          </a:xfrm>
          <a:prstGeom prst="rect">
            <a:avLst/>
          </a:prstGeom>
          <a:noFill/>
          <a:ln w="9525">
            <a:noFill/>
          </a:ln>
        </p:spPr>
        <p:txBody>
          <a:bodyPr wrap="square">
            <a:spAutoFit/>
          </a:bodyPr>
          <a:lstStyle/>
          <a:p>
            <a:pPr indent="0">
              <a:lnSpc>
                <a:spcPct val="200000"/>
              </a:lnSpc>
            </a:pPr>
            <a:r>
              <a:rPr lang="zh-CN" sz="2000" b="0" dirty="0">
                <a:latin typeface="微软雅黑" panose="020B0503020204020204" pitchFamily="34" charset="-122"/>
                <a:ea typeface="微软雅黑" panose="020B0503020204020204" pitchFamily="34" charset="-122"/>
                <a:cs typeface="微软雅黑" panose="020B0503020204020204" pitchFamily="34" charset="-122"/>
              </a:rPr>
              <a:t>从上面的代码中能看到定义的中断处理函数被当作参数一路传递下来，最终函数的地址被赋值给了“pin_irq_hdr_tab[irqindex].hdr”。它也在“drv_gpio.c”文件中，被定义为一个结构体全局变量。</a:t>
            </a:r>
          </a:p>
        </p:txBody>
      </p:sp>
      <p:pic>
        <p:nvPicPr>
          <p:cNvPr id="210" name="图片 210"/>
          <p:cNvPicPr>
            <a:picLocks noChangeAspect="1"/>
          </p:cNvPicPr>
          <p:nvPr/>
        </p:nvPicPr>
        <p:blipFill>
          <a:blip r:embed="rId3">
            <a:clrChange>
              <a:clrFrom>
                <a:srgbClr val="FFFFFF"/>
              </a:clrFrom>
              <a:clrTo>
                <a:srgbClr val="FFFFFF">
                  <a:alpha val="0"/>
                </a:srgbClr>
              </a:clrTo>
            </a:clrChange>
          </a:blip>
          <a:stretch>
            <a:fillRect/>
          </a:stretch>
        </p:blipFill>
        <p:spPr>
          <a:xfrm>
            <a:off x="267335" y="1482725"/>
            <a:ext cx="6132830" cy="4044950"/>
          </a:xfrm>
          <a:prstGeom prst="rect">
            <a:avLst/>
          </a:prstGeom>
          <a:ln>
            <a:solidFill>
              <a:schemeClr val="bg1">
                <a:lumMod val="65000"/>
              </a:schemeClr>
            </a:solidFill>
          </a:ln>
        </p:spPr>
      </p:pic>
    </p:spTree>
    <p:custDataLst>
      <p:tags r:id="rId1"/>
    </p:custDataLst>
  </p:cSld>
  <p:clrMapOvr>
    <a:masterClrMapping/>
  </p:clrMapOvr>
  <p:transition spd="slow" advClick="0">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pPr indent="0" algn="l"/>
            <a:r>
              <a:rPr lang="zh-CN">
                <a:cs typeface="微软雅黑" panose="020B0503020204020204" pitchFamily="34" charset="-122"/>
                <a:sym typeface="+mn-ea"/>
              </a:rPr>
              <a:t>GPIO中断源的描述</a:t>
            </a:r>
          </a:p>
        </p:txBody>
      </p:sp>
      <p:pic>
        <p:nvPicPr>
          <p:cNvPr id="215" name="图片 215"/>
          <p:cNvPicPr>
            <a:picLocks noChangeAspect="1"/>
          </p:cNvPicPr>
          <p:nvPr/>
        </p:nvPicPr>
        <p:blipFill>
          <a:blip r:embed="rId3">
            <a:clrChange>
              <a:clrFrom>
                <a:srgbClr val="FFFFFF"/>
              </a:clrFrom>
              <a:clrTo>
                <a:srgbClr val="FFFFFF">
                  <a:alpha val="0"/>
                </a:srgbClr>
              </a:clrTo>
            </a:clrChange>
          </a:blip>
          <a:stretch>
            <a:fillRect/>
          </a:stretch>
        </p:blipFill>
        <p:spPr>
          <a:xfrm>
            <a:off x="4877435" y="300355"/>
            <a:ext cx="4492625" cy="5981700"/>
          </a:xfrm>
          <a:prstGeom prst="rect">
            <a:avLst/>
          </a:prstGeom>
          <a:ln>
            <a:solidFill>
              <a:schemeClr val="bg1">
                <a:lumMod val="65000"/>
              </a:schemeClr>
            </a:solidFill>
          </a:ln>
        </p:spPr>
      </p:pic>
      <p:sp>
        <p:nvSpPr>
          <p:cNvPr id="100" name="文本框 99"/>
          <p:cNvSpPr txBox="1"/>
          <p:nvPr/>
        </p:nvSpPr>
        <p:spPr>
          <a:xfrm>
            <a:off x="4495800" y="6390005"/>
            <a:ext cx="5080000" cy="275590"/>
          </a:xfrm>
          <a:prstGeom prst="rect">
            <a:avLst/>
          </a:prstGeom>
          <a:noFill/>
          <a:ln w="9525">
            <a:noFill/>
          </a:ln>
        </p:spPr>
        <p:txBody>
          <a:bodyPr>
            <a:spAutoFit/>
          </a:bodyPr>
          <a:lstStyle/>
          <a:p>
            <a:pPr indent="0"/>
            <a:r>
              <a:rPr lang="zh-CN" sz="1800" b="0">
                <a:latin typeface="微软雅黑" panose="020B0503020204020204" pitchFamily="34" charset="-122"/>
                <a:ea typeface="微软雅黑" panose="020B0503020204020204" pitchFamily="34" charset="-122"/>
                <a:cs typeface="微软雅黑" panose="020B0503020204020204" pitchFamily="34" charset="-122"/>
              </a:rPr>
              <a:t>AT32F407的GPIO中断和内部中断线的对应关系</a:t>
            </a:r>
            <a:endParaRPr lang="zh-CN">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a:extLst>
              <a:ext uri="{FF2B5EF4-FFF2-40B4-BE49-F238E27FC236}">
                <a16:creationId xmlns:a16="http://schemas.microsoft.com/office/drawing/2014/main" id="{0F0FAA6B-014D-40BB-B844-8193566481D4}"/>
              </a:ext>
            </a:extLst>
          </p:cNvPr>
          <p:cNvSpPr txBox="1"/>
          <p:nvPr/>
        </p:nvSpPr>
        <p:spPr>
          <a:xfrm>
            <a:off x="605901" y="1584638"/>
            <a:ext cx="3682014" cy="1477328"/>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cs typeface="宋体" panose="02010600030101010101" pitchFamily="2" charset="-122"/>
              </a:rPr>
              <a:t>上面的结构体里</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面有</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16</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个成员，</a:t>
            </a:r>
            <a:r>
              <a:rPr lang="zh-CN" altLang="en-US" sz="1800" dirty="0">
                <a:effectLst/>
                <a:latin typeface="宋体" panose="02010600030101010101" pitchFamily="2" charset="-122"/>
                <a:ea typeface="宋体" panose="02010600030101010101" pitchFamily="2" charset="-122"/>
                <a:cs typeface="宋体" panose="02010600030101010101" pitchFamily="2" charset="-122"/>
              </a:rPr>
              <a:t>有些面善啊。</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还记不记得核心课程中提到过的</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GPIO</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中断源的描述？好吧，为了避免大家翻来覆去找，请看来自于</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AT32F407</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数据手册的图。</a:t>
            </a:r>
          </a:p>
        </p:txBody>
      </p:sp>
    </p:spTree>
    <p:custDataLst>
      <p:tags r:id="rId1"/>
    </p:custDataLst>
  </p:cSld>
  <p:clrMapOvr>
    <a:masterClrMapping/>
  </p:clrMapOvr>
  <p:transition spd="slow" advClick="0">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017000" cy="910590"/>
          </a:xfrm>
        </p:spPr>
        <p:txBody>
          <a:bodyPr>
            <a:normAutofit fontScale="97500"/>
          </a:bodyPr>
          <a:lstStyle/>
          <a:p>
            <a:pPr indent="0" algn="l"/>
            <a:r>
              <a:rPr lang="zh-CN">
                <a:cs typeface="微软雅黑" panose="020B0503020204020204" pitchFamily="34" charset="-122"/>
                <a:sym typeface="+mn-ea"/>
              </a:rPr>
              <a:t>AT32F407的GPIO中断、内部中断线和中断矢量的对应关系</a:t>
            </a:r>
          </a:p>
        </p:txBody>
      </p:sp>
      <p:pic>
        <p:nvPicPr>
          <p:cNvPr id="216" name="图片 216"/>
          <p:cNvPicPr>
            <a:picLocks noChangeAspect="1"/>
          </p:cNvPicPr>
          <p:nvPr/>
        </p:nvPicPr>
        <p:blipFill>
          <a:blip r:embed="rId3">
            <a:clrChange>
              <a:clrFrom>
                <a:srgbClr val="FFFFFF"/>
              </a:clrFrom>
              <a:clrTo>
                <a:srgbClr val="FFFFFF">
                  <a:alpha val="0"/>
                </a:srgbClr>
              </a:clrTo>
            </a:clrChange>
          </a:blip>
          <a:stretch>
            <a:fillRect/>
          </a:stretch>
        </p:blipFill>
        <p:spPr>
          <a:xfrm>
            <a:off x="577715" y="1579244"/>
            <a:ext cx="6329045" cy="4575175"/>
          </a:xfrm>
          <a:prstGeom prst="rect">
            <a:avLst/>
          </a:prstGeom>
          <a:ln>
            <a:solidFill>
              <a:schemeClr val="bg1">
                <a:lumMod val="65000"/>
              </a:schemeClr>
            </a:solidFill>
          </a:ln>
        </p:spPr>
      </p:pic>
      <p:sp>
        <p:nvSpPr>
          <p:cNvPr id="5" name="文本框 4">
            <a:extLst>
              <a:ext uri="{FF2B5EF4-FFF2-40B4-BE49-F238E27FC236}">
                <a16:creationId xmlns:a16="http://schemas.microsoft.com/office/drawing/2014/main" id="{5B0FC1CD-E14A-41ED-A028-0F8F7C5862ED}"/>
              </a:ext>
            </a:extLst>
          </p:cNvPr>
          <p:cNvSpPr txBox="1"/>
          <p:nvPr/>
        </p:nvSpPr>
        <p:spPr>
          <a:xfrm>
            <a:off x="7278277" y="1835506"/>
            <a:ext cx="4019365" cy="2031325"/>
          </a:xfrm>
          <a:prstGeom prst="rect">
            <a:avLst/>
          </a:prstGeom>
          <a:noFill/>
        </p:spPr>
        <p:txBody>
          <a:bodyPr wrap="square">
            <a:spAutoFit/>
          </a:bodyPr>
          <a:lstStyle/>
          <a:p>
            <a:r>
              <a:rPr lang="en-US" altLang="zh-CN" sz="1800" kern="0" dirty="0">
                <a:effectLst/>
                <a:latin typeface="宋体" panose="02010600030101010101" pitchFamily="2" charset="-122"/>
                <a:cs typeface="宋体" panose="02010600030101010101" pitchFamily="2" charset="-122"/>
              </a:rPr>
              <a:t>AT32F407</a:t>
            </a:r>
            <a:r>
              <a:rPr lang="zh-CN" altLang="zh-CN" sz="1800" kern="0" dirty="0">
                <a:effectLst/>
                <a:ea typeface="宋体" panose="02010600030101010101" pitchFamily="2" charset="-122"/>
                <a:cs typeface="宋体" panose="02010600030101010101" pitchFamily="2" charset="-122"/>
              </a:rPr>
              <a:t>芯片里有</a:t>
            </a:r>
            <a:r>
              <a:rPr lang="en-US" altLang="zh-CN" sz="1800" kern="0" dirty="0">
                <a:effectLst/>
                <a:ea typeface="宋体" panose="02010600030101010101" pitchFamily="2" charset="-122"/>
                <a:cs typeface="宋体" panose="02010600030101010101" pitchFamily="2" charset="-122"/>
              </a:rPr>
              <a:t>16</a:t>
            </a:r>
            <a:r>
              <a:rPr lang="zh-CN" altLang="zh-CN" sz="1800" kern="0" dirty="0">
                <a:effectLst/>
                <a:ea typeface="宋体" panose="02010600030101010101" pitchFamily="2" charset="-122"/>
                <a:cs typeface="宋体" panose="02010600030101010101" pitchFamily="2" charset="-122"/>
              </a:rPr>
              <a:t>根外部中断线，根据上图的组织方法给所有的</a:t>
            </a:r>
            <a:r>
              <a:rPr lang="en-US" altLang="zh-CN" sz="1800" kern="0" dirty="0">
                <a:effectLst/>
                <a:ea typeface="宋体" panose="02010600030101010101" pitchFamily="2" charset="-122"/>
                <a:cs typeface="宋体" panose="02010600030101010101" pitchFamily="2" charset="-122"/>
              </a:rPr>
              <a:t>GPIO</a:t>
            </a:r>
            <a:r>
              <a:rPr lang="zh-CN" altLang="zh-CN" sz="1800" kern="0" dirty="0">
                <a:effectLst/>
                <a:ea typeface="宋体" panose="02010600030101010101" pitchFamily="2" charset="-122"/>
                <a:cs typeface="宋体" panose="02010600030101010101" pitchFamily="2" charset="-122"/>
              </a:rPr>
              <a:t>共享。我们很方便的发现在“</a:t>
            </a:r>
            <a:r>
              <a:rPr lang="en-US" altLang="zh-CN" sz="1800" kern="0" dirty="0" err="1">
                <a:effectLst/>
                <a:ea typeface="宋体" panose="02010600030101010101" pitchFamily="2" charset="-122"/>
                <a:cs typeface="宋体" panose="02010600030101010101" pitchFamily="2" charset="-122"/>
              </a:rPr>
              <a:t>pin_irq_hdr_tab</a:t>
            </a:r>
            <a:r>
              <a:rPr lang="zh-CN" altLang="zh-CN" sz="1800" kern="0" dirty="0">
                <a:effectLst/>
                <a:ea typeface="宋体" panose="02010600030101010101" pitchFamily="2" charset="-122"/>
                <a:cs typeface="宋体" panose="02010600030101010101" pitchFamily="2" charset="-122"/>
              </a:rPr>
              <a:t>”定义的前面就有一个结构体常量，名为“</a:t>
            </a:r>
            <a:r>
              <a:rPr lang="en-US" altLang="zh-CN" sz="1800" kern="0" dirty="0" err="1">
                <a:effectLst/>
                <a:ea typeface="宋体" panose="02010600030101010101" pitchFamily="2" charset="-122"/>
                <a:cs typeface="宋体" panose="02010600030101010101" pitchFamily="2" charset="-122"/>
              </a:rPr>
              <a:t>pin_irq_map</a:t>
            </a:r>
            <a:r>
              <a:rPr lang="zh-CN" altLang="zh-CN" sz="1800" kern="0" dirty="0">
                <a:effectLst/>
                <a:ea typeface="宋体" panose="02010600030101010101" pitchFamily="2" charset="-122"/>
                <a:cs typeface="宋体" panose="02010600030101010101" pitchFamily="2" charset="-122"/>
              </a:rPr>
              <a:t>”，顾名思义，它代表了</a:t>
            </a:r>
            <a:r>
              <a:rPr lang="en-US" altLang="zh-CN" sz="1800" kern="0" dirty="0">
                <a:effectLst/>
                <a:ea typeface="宋体" panose="02010600030101010101" pitchFamily="2" charset="-122"/>
                <a:cs typeface="宋体" panose="02010600030101010101" pitchFamily="2" charset="-122"/>
              </a:rPr>
              <a:t>GPIO</a:t>
            </a:r>
            <a:r>
              <a:rPr lang="zh-CN" altLang="zh-CN" sz="1800" kern="0" dirty="0">
                <a:effectLst/>
                <a:ea typeface="宋体" panose="02010600030101010101" pitchFamily="2" charset="-122"/>
                <a:cs typeface="宋体" panose="02010600030101010101" pitchFamily="2" charset="-122"/>
              </a:rPr>
              <a:t>到中断线再到中断向量的对应关系。</a:t>
            </a:r>
            <a:endParaRPr lang="zh-CN" altLang="en-US" dirty="0"/>
          </a:p>
        </p:txBody>
      </p:sp>
    </p:spTree>
    <p:custDataLst>
      <p:tags r:id="rId1"/>
    </p:custDataLst>
  </p:cSld>
  <p:clrMapOvr>
    <a:masterClrMapping/>
  </p:clrMapOvr>
  <p:transition spd="slow" advClick="0">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pPr indent="0" algn="l"/>
            <a:r>
              <a:rPr lang="zh-CN">
                <a:cs typeface="微软雅黑" panose="020B0503020204020204" pitchFamily="34" charset="-122"/>
                <a:sym typeface="+mn-ea"/>
              </a:rPr>
              <a:t>总  结</a:t>
            </a:r>
          </a:p>
        </p:txBody>
      </p:sp>
      <p:sp>
        <p:nvSpPr>
          <p:cNvPr id="100" name="文本框 99"/>
          <p:cNvSpPr txBox="1"/>
          <p:nvPr/>
        </p:nvSpPr>
        <p:spPr>
          <a:xfrm>
            <a:off x="137795" y="1390650"/>
            <a:ext cx="11503660" cy="3322955"/>
          </a:xfrm>
          <a:prstGeom prst="rect">
            <a:avLst/>
          </a:prstGeom>
          <a:noFill/>
          <a:ln w="9525">
            <a:noFill/>
          </a:ln>
        </p:spPr>
        <p:txBody>
          <a:bodyPr wrap="square">
            <a:spAutoFit/>
          </a:bodyPr>
          <a:lstStyle/>
          <a:p>
            <a:pPr indent="266700">
              <a:lnSpc>
                <a:spcPct val="150000"/>
              </a:lnSpc>
            </a:pP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sz="2000">
                <a:latin typeface="微软雅黑" panose="020B0503020204020204" pitchFamily="34" charset="-122"/>
                <a:ea typeface="微软雅黑" panose="020B0503020204020204" pitchFamily="34" charset="-122"/>
                <a:cs typeface="微软雅黑" panose="020B0503020204020204" pitchFamily="34" charset="-122"/>
              </a:rPr>
              <a:t>我们所注册的中断函数其实会被放到“pin_irq_hdr_tab”表中，当有中断来了，中断处理函数会简单的记录一下中断的状态，给OS使用，然后就去这个表里查找再调用我们注册的中断处理函数。</a:t>
            </a:r>
          </a:p>
          <a:p>
            <a:pPr indent="266700">
              <a:lnSpc>
                <a:spcPct val="150000"/>
              </a:lnSpc>
            </a:pPr>
            <a:r>
              <a:rPr lang="zh-CN" sz="2000">
                <a:latin typeface="微软雅黑" panose="020B0503020204020204" pitchFamily="34" charset="-122"/>
                <a:ea typeface="微软雅黑" panose="020B0503020204020204" pitchFamily="34" charset="-122"/>
                <a:cs typeface="微软雅黑" panose="020B0503020204020204" pitchFamily="34" charset="-122"/>
              </a:rPr>
              <a:t>   绕这么大一个圈子，主要是为了</a:t>
            </a:r>
            <a:r>
              <a:rPr lang="zh-CN" sz="2000" u="sng">
                <a:latin typeface="微软雅黑" panose="020B0503020204020204" pitchFamily="34" charset="-122"/>
                <a:ea typeface="微软雅黑" panose="020B0503020204020204" pitchFamily="34" charset="-122"/>
                <a:cs typeface="微软雅黑" panose="020B0503020204020204" pitchFamily="34" charset="-122"/>
              </a:rPr>
              <a:t>把中断中OS需要的函数和我们应用编程时关心的函数彻底分开</a:t>
            </a:r>
            <a:r>
              <a:rPr lang="zh-CN" sz="2000">
                <a:latin typeface="微软雅黑" panose="020B0503020204020204" pitchFamily="34" charset="-122"/>
                <a:ea typeface="微软雅黑" panose="020B0503020204020204" pitchFamily="34" charset="-122"/>
                <a:cs typeface="微软雅黑" panose="020B0503020204020204" pitchFamily="34" charset="-122"/>
              </a:rPr>
              <a:t>。让各位程序员能集中精力完成应该做的事情，而不会分心去处理中断中应该给OS准备的事情。、</a:t>
            </a:r>
          </a:p>
          <a:p>
            <a:pPr indent="266700">
              <a:lnSpc>
                <a:spcPct val="150000"/>
              </a:lnSpc>
            </a:pPr>
            <a:r>
              <a:rPr lang="zh-CN" sz="2000">
                <a:latin typeface="微软雅黑" panose="020B0503020204020204" pitchFamily="34" charset="-122"/>
                <a:ea typeface="微软雅黑" panose="020B0503020204020204" pitchFamily="34" charset="-122"/>
                <a:cs typeface="微软雅黑" panose="020B0503020204020204" pitchFamily="34" charset="-122"/>
              </a:rPr>
              <a:t>   另外提一下，从这个漫长的流程看下来，我们能非常明确的知道，我们所注册的中断处理函数的确是中断处理函数，并不是被OS的线程调用的。这就意味着，我们自己注册的中断函数中编程要注意的地方和真正的中断函数中要注意的地方是一样的。</a:t>
            </a:r>
          </a:p>
        </p:txBody>
      </p:sp>
    </p:spTree>
    <p:custDataLst>
      <p:tags r:id="rId1"/>
    </p:custDataLst>
  </p:cSld>
  <p:clrMapOvr>
    <a:masterClrMapping/>
  </p:clrMapOvr>
  <p:transition spd="slow" advClick="0">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2134235"/>
          </a:xfrm>
        </p:spPr>
        <p:txBody>
          <a:bodyPr>
            <a:normAutofit/>
          </a:bodyPr>
          <a:lstStyle/>
          <a:p>
            <a:r>
              <a:rPr lang="zh-CN">
                <a:solidFill>
                  <a:schemeClr val="tx1"/>
                </a:solidFill>
              </a:rPr>
              <a:t>上节回顾  </a:t>
            </a:r>
          </a:p>
          <a:p>
            <a:endParaRPr lang="zh-CN">
              <a:solidFill>
                <a:schemeClr val="tx1"/>
              </a:solidFill>
              <a:sym typeface="+mn-ea"/>
            </a:endParaRPr>
          </a:p>
          <a:p>
            <a:r>
              <a:rPr lang="zh-CN" sz="3200" b="1">
                <a:solidFill>
                  <a:schemeClr val="accent2"/>
                </a:solidFill>
                <a:sym typeface="+mn-ea"/>
              </a:rPr>
              <a:t>节约是美德—内存管理</a:t>
            </a:r>
          </a:p>
        </p:txBody>
      </p:sp>
      <p:sp>
        <p:nvSpPr>
          <p:cNvPr id="3" name="文本框 2"/>
          <p:cNvSpPr txBox="1"/>
          <p:nvPr/>
        </p:nvSpPr>
        <p:spPr>
          <a:xfrm>
            <a:off x="306070" y="2368550"/>
            <a:ext cx="9333865" cy="3230245"/>
          </a:xfrm>
          <a:prstGeom prst="rect">
            <a:avLst/>
          </a:prstGeom>
          <a:noFill/>
        </p:spPr>
        <p:txBody>
          <a:bodyPr wrap="square" rtlCol="0" anchor="t">
            <a:spAutoFit/>
          </a:bodyPr>
          <a:lstStyle/>
          <a:p>
            <a:pPr marL="342900" indent="-342900">
              <a:lnSpc>
                <a:spcPct val="150000"/>
              </a:lnSpc>
              <a:buFont typeface="Wingdings" panose="05000000000000000000" charset="0"/>
              <a:buChar char="Ø"/>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内存堆管理</a:t>
            </a:r>
          </a:p>
          <a:p>
            <a:pPr>
              <a:lnSpc>
                <a:spcPct val="150000"/>
              </a:lnSpc>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小内存管理算法</a:t>
            </a:r>
          </a:p>
          <a:p>
            <a:pPr>
              <a:lnSpc>
                <a:spcPct val="150000"/>
              </a:lnSpc>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SLAB算法</a:t>
            </a:r>
          </a:p>
          <a:p>
            <a:pPr>
              <a:lnSpc>
                <a:spcPct val="150000"/>
              </a:lnSpc>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memheap管理算法</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charset="0"/>
              <a:buChar char="Ø"/>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内存池管理</a:t>
            </a:r>
          </a:p>
          <a:p>
            <a:pPr marL="342900" indent="-342900">
              <a:lnSpc>
                <a:spcPct val="150000"/>
              </a:lnSpc>
              <a:buFont typeface="Wingdings" panose="05000000000000000000" charset="0"/>
              <a:buChar char="Ø"/>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动态内存分配的一个例子</a:t>
            </a:r>
          </a:p>
        </p:txBody>
      </p:sp>
    </p:spTree>
    <p:custDataLst>
      <p:tags r:id="rId1"/>
    </p:custDataLst>
  </p:cSld>
  <p:clrMapOvr>
    <a:masterClrMapping/>
  </p:clrMapOvr>
  <p:transition spd="slow" advClick="0">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矩形 5"/>
          <p:cNvSpPr/>
          <p:nvPr>
            <p:custDataLst>
              <p:tags r:id="rId2"/>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1" name="Title 6"/>
          <p:cNvSpPr txBox="1"/>
          <p:nvPr>
            <p:custDataLst>
              <p:tags r:id="rId3"/>
            </p:custDataLst>
          </p:nvPr>
        </p:nvSpPr>
        <p:spPr>
          <a:xfrm>
            <a:off x="7524115" y="1966595"/>
            <a:ext cx="4373245" cy="340106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30000"/>
              </a:lnSpc>
              <a:spcBef>
                <a:spcPts val="1000"/>
              </a:spcBef>
              <a:spcAft>
                <a:spcPts val="0"/>
              </a:spcAft>
              <a:buSzPct val="100000"/>
              <a:buFont typeface="Wingdings" panose="05000000000000000000" charset="0"/>
              <a:buNone/>
            </a:pPr>
            <a:r>
              <a:rPr lang="zh-CN" sz="23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最后请编译、下载我们的例程。</a:t>
            </a:r>
          </a:p>
          <a:p>
            <a:pPr marL="0" lvl="0" indent="-285750" algn="l" fontAlgn="ctr">
              <a:lnSpc>
                <a:spcPct val="130000"/>
              </a:lnSpc>
              <a:spcBef>
                <a:spcPts val="1000"/>
              </a:spcBef>
              <a:spcAft>
                <a:spcPts val="0"/>
              </a:spcAft>
              <a:buSzPct val="100000"/>
              <a:buFont typeface="Wingdings" panose="05000000000000000000" charset="0"/>
              <a:buNone/>
            </a:pPr>
            <a:r>
              <a:rPr lang="zh-CN" sz="23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观察现象，应该是按下“USER”键LED2会亮，松掉按键LED2就会熄灭。</a:t>
            </a:r>
          </a:p>
        </p:txBody>
      </p:sp>
      <p:pic>
        <p:nvPicPr>
          <p:cNvPr id="2" name="图片 1" descr="D:\meihua_service_cache\jpg/a12e412c04a67040619c337c8efe26f5.jpga12e412c04a67040619c337c8efe26f5"/>
          <p:cNvPicPr>
            <a:picLocks noChangeAspect="1"/>
          </p:cNvPicPr>
          <p:nvPr>
            <p:custDataLst>
              <p:tags r:id="rId4"/>
            </p:custDataLst>
          </p:nvPr>
        </p:nvPicPr>
        <p:blipFill rotWithShape="1">
          <a:blip r:embed="rId7"/>
          <a:srcRect l="1087" r="1087"/>
          <a:stretch>
            <a:fillRect/>
          </a:stretch>
        </p:blipFill>
        <p:spPr>
          <a:xfrm>
            <a:off x="914400" y="1676403"/>
            <a:ext cx="6096038" cy="3505225"/>
          </a:xfrm>
          <a:custGeom>
            <a:avLst/>
            <a:gdLst/>
            <a:ahLst/>
            <a:cxnLst>
              <a:cxn ang="3">
                <a:pos x="hc" y="t"/>
              </a:cxn>
              <a:cxn ang="cd2">
                <a:pos x="l" y="vc"/>
              </a:cxn>
              <a:cxn ang="cd4">
                <a:pos x="hc" y="b"/>
              </a:cxn>
              <a:cxn ang="0">
                <a:pos x="r" y="vc"/>
              </a:cxn>
            </a:cxnLst>
            <a:rect l="l" t="t" r="r" b="b"/>
            <a:pathLst>
              <a:path w="9600" h="5520">
                <a:moveTo>
                  <a:pt x="0" y="0"/>
                </a:moveTo>
                <a:lnTo>
                  <a:pt x="9600" y="0"/>
                </a:lnTo>
                <a:lnTo>
                  <a:pt x="9600" y="5520"/>
                </a:lnTo>
                <a:lnTo>
                  <a:pt x="0" y="5520"/>
                </a:lnTo>
                <a:lnTo>
                  <a:pt x="0" y="0"/>
                </a:lnTo>
                <a:close/>
              </a:path>
            </a:pathLst>
          </a:custGeom>
        </p:spPr>
      </p:pic>
      <p:sp>
        <p:nvSpPr>
          <p:cNvPr id="7" name="bj"/>
          <p:cNvSpPr/>
          <p:nvPr>
            <p:custDataLst>
              <p:tags r:id="rId5"/>
            </p:custDataLst>
          </p:nvPr>
        </p:nvSpPr>
        <p:spPr>
          <a:xfrm>
            <a:off x="608965" y="1371600"/>
            <a:ext cx="6705600" cy="4114800"/>
          </a:xfrm>
          <a:prstGeom prst="rect">
            <a:avLst/>
          </a:prstGeom>
          <a:noFill/>
          <a:ln w="12700">
            <a:solidFill>
              <a:schemeClr val="accent1">
                <a:alpha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20" name="半闭框 19"/>
          <p:cNvSpPr/>
          <p:nvPr userDrawn="1">
            <p:custDataLst>
              <p:tags r:id="rId2"/>
            </p:custDataLst>
          </p:nvPr>
        </p:nvSpPr>
        <p:spPr>
          <a:xfrm flipH="1" flipV="1">
            <a:off x="11581130" y="631028"/>
            <a:ext cx="463550" cy="6031865"/>
          </a:xfrm>
          <a:prstGeom prst="halfFrame">
            <a:avLst>
              <a:gd name="adj1" fmla="val 0"/>
              <a:gd name="adj2" fmla="val 0"/>
            </a:avLst>
          </a:prstGeom>
          <a:solidFill>
            <a:srgbClr val="FCB391"/>
          </a:solidFill>
          <a:ln w="57150">
            <a:solidFill>
              <a:srgbClr val="FCB3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solidFill>
                <a:srgbClr val="262626"/>
              </a:solidFill>
              <a:latin typeface="微软雅黑" panose="020B0503020204020204" pitchFamily="34" charset="-122"/>
              <a:ea typeface="微软雅黑" panose="020B0503020204020204" pitchFamily="34" charset="-122"/>
            </a:endParaRPr>
          </a:p>
        </p:txBody>
      </p:sp>
      <p:sp>
        <p:nvSpPr>
          <p:cNvPr id="3" name="矩形 2"/>
          <p:cNvSpPr/>
          <p:nvPr>
            <p:custDataLst>
              <p:tags r:id="rId3"/>
            </p:custDataLst>
          </p:nvPr>
        </p:nvSpPr>
        <p:spPr>
          <a:xfrm>
            <a:off x="914400" y="990600"/>
            <a:ext cx="9448800" cy="4876800"/>
          </a:xfrm>
          <a:prstGeom prst="rect">
            <a:avLst/>
          </a:prstGeom>
          <a:noFill/>
          <a:ln w="38100">
            <a:solidFill>
              <a:srgbClr val="FCB3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6" name="文本框 5"/>
          <p:cNvSpPr txBox="1"/>
          <p:nvPr>
            <p:custDataLst>
              <p:tags r:id="rId4"/>
            </p:custDataLst>
          </p:nvPr>
        </p:nvSpPr>
        <p:spPr>
          <a:xfrm>
            <a:off x="1524000" y="2286018"/>
            <a:ext cx="3505200" cy="1158227"/>
          </a:xfrm>
          <a:prstGeom prst="rect">
            <a:avLst/>
          </a:prstGeom>
          <a:noFill/>
        </p:spPr>
        <p:txBody>
          <a:bodyPr wrap="square" lIns="63500" tIns="25400" rIns="63500" bIns="25400" rtlCol="0" anchor="b">
            <a:noAutofit/>
          </a:bodyPr>
          <a:lstStyle/>
          <a:p>
            <a:pPr marL="0" indent="0" algn="l">
              <a:lnSpc>
                <a:spcPct val="100000"/>
              </a:lnSpc>
              <a:spcBef>
                <a:spcPts val="0"/>
              </a:spcBef>
              <a:spcAft>
                <a:spcPts val="0"/>
              </a:spcAft>
              <a:buSzPct val="100000"/>
            </a:pPr>
            <a:r>
              <a:rPr lang="zh-CN" altLang="en-US" sz="4000" b="1" spc="300" dirty="0">
                <a:solidFill>
                  <a:srgbClr val="C14105"/>
                </a:solidFill>
                <a:latin typeface="微软雅黑" panose="020B0503020204020204" pitchFamily="34" charset="-122"/>
                <a:ea typeface="微软雅黑" panose="020B0503020204020204" pitchFamily="34" charset="-122"/>
                <a:sym typeface="+mn-ea"/>
              </a:rPr>
              <a:t>下一节预告</a:t>
            </a:r>
          </a:p>
        </p:txBody>
      </p:sp>
      <p:sp>
        <p:nvSpPr>
          <p:cNvPr id="7" name="Title 6"/>
          <p:cNvSpPr txBox="1"/>
          <p:nvPr>
            <p:custDataLst>
              <p:tags r:id="rId5"/>
            </p:custDataLst>
          </p:nvPr>
        </p:nvSpPr>
        <p:spPr>
          <a:xfrm>
            <a:off x="1524635" y="3596640"/>
            <a:ext cx="5469890" cy="1066165"/>
          </a:xfrm>
          <a:prstGeom prst="rect">
            <a:avLst/>
          </a:prstGeom>
          <a:noFill/>
          <a:ln w="3175">
            <a:noFill/>
            <a:prstDash val="dash"/>
          </a:ln>
        </p:spPr>
        <p:txBody>
          <a:bodyPr wrap="square" lIns="63500" tIns="25400" rIns="63500" bIns="0" anchor="b"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30000"/>
              </a:lnSpc>
              <a:spcBef>
                <a:spcPts val="0"/>
              </a:spcBef>
              <a:spcAft>
                <a:spcPts val="800"/>
              </a:spcAft>
              <a:buSzPct val="100000"/>
              <a:buFontTx/>
              <a:buNone/>
            </a:pPr>
            <a:r>
              <a:rPr kumimoji="0" lang="zh-CN" altLang="en-US" sz="2800" b="1" i="0" kern="1200" cap="none" spc="300" normalizeH="0" noProof="0" dirty="0">
                <a:ln w="3175">
                  <a:noFill/>
                  <a:prstDash val="dash"/>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乾坤大挪移</a:t>
            </a:r>
          </a:p>
          <a:p>
            <a:pPr marL="0" marR="0" lvl="0" indent="0" algn="l" defTabSz="913765" rtl="0" eaLnBrk="1" fontAlgn="auto" latinLnBrk="0" hangingPunct="1">
              <a:lnSpc>
                <a:spcPct val="130000"/>
              </a:lnSpc>
              <a:spcBef>
                <a:spcPts val="0"/>
              </a:spcBef>
              <a:spcAft>
                <a:spcPts val="800"/>
              </a:spcAft>
              <a:buSzPct val="100000"/>
              <a:buFontTx/>
              <a:buNone/>
            </a:pPr>
            <a:r>
              <a:rPr kumimoji="0" lang="zh-CN" altLang="en-US" sz="2800" b="1" i="0" kern="1200" cap="none" spc="300" normalizeH="0" noProof="0" dirty="0">
                <a:ln w="3175">
                  <a:noFill/>
                  <a:prstDash val="dash"/>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      —内核移植</a:t>
            </a:r>
          </a:p>
        </p:txBody>
      </p:sp>
      <p:pic>
        <p:nvPicPr>
          <p:cNvPr id="4" name="图片 3"/>
          <p:cNvPicPr>
            <a:picLocks noChangeAspect="1"/>
          </p:cNvPicPr>
          <p:nvPr/>
        </p:nvPicPr>
        <p:blipFill>
          <a:blip r:embed="rId9"/>
          <a:stretch>
            <a:fillRect/>
          </a:stretch>
        </p:blipFill>
        <p:spPr>
          <a:xfrm>
            <a:off x="7489825" y="2174875"/>
            <a:ext cx="3784600" cy="3549650"/>
          </a:xfrm>
          <a:prstGeom prst="rect">
            <a:avLst/>
          </a:prstGeom>
        </p:spPr>
      </p:pic>
    </p:spTree>
    <p:custDataLst>
      <p:tags r:id="rId1"/>
    </p:custData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矩形 27"/>
          <p:cNvSpPr/>
          <p:nvPr>
            <p:custDataLst>
              <p:tags r:id="rId2"/>
            </p:custDataLst>
          </p:nvPr>
        </p:nvSpPr>
        <p:spPr>
          <a:xfrm>
            <a:off x="0" y="1666494"/>
            <a:ext cx="12192000" cy="442835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custDataLst>
              <p:tags r:id="rId3"/>
            </p:custDataLst>
          </p:nvPr>
        </p:nvPicPr>
        <p:blipFill>
          <a:blip r:embed="rId47"/>
          <a:stretch>
            <a:fillRect/>
          </a:stretch>
        </p:blipFill>
        <p:spPr>
          <a:xfrm>
            <a:off x="10438461" y="5104461"/>
            <a:ext cx="1753527" cy="1753527"/>
          </a:xfrm>
          <a:prstGeom prst="rect">
            <a:avLst/>
          </a:prstGeom>
        </p:spPr>
      </p:pic>
      <p:pic>
        <p:nvPicPr>
          <p:cNvPr id="62" name="图片 61"/>
          <p:cNvPicPr>
            <a:picLocks noChangeAspect="1"/>
          </p:cNvPicPr>
          <p:nvPr>
            <p:custDataLst>
              <p:tags r:id="rId4"/>
            </p:custDataLst>
          </p:nvPr>
        </p:nvPicPr>
        <p:blipFill>
          <a:blip r:embed="rId48"/>
          <a:stretch>
            <a:fillRect/>
          </a:stretch>
        </p:blipFill>
        <p:spPr>
          <a:xfrm>
            <a:off x="0" y="-10802"/>
            <a:ext cx="1753527" cy="1753527"/>
          </a:xfrm>
          <a:prstGeom prst="rect">
            <a:avLst/>
          </a:prstGeom>
        </p:spPr>
      </p:pic>
      <p:sp>
        <p:nvSpPr>
          <p:cNvPr id="3" name="文本框 2"/>
          <p:cNvSpPr txBox="1"/>
          <p:nvPr>
            <p:custDataLst>
              <p:tags r:id="rId5"/>
            </p:custDataLst>
          </p:nvPr>
        </p:nvSpPr>
        <p:spPr>
          <a:xfrm>
            <a:off x="914407" y="762006"/>
            <a:ext cx="10363276" cy="609600"/>
          </a:xfrm>
          <a:prstGeom prst="rect">
            <a:avLst/>
          </a:prstGeom>
          <a:noFill/>
        </p:spPr>
        <p:txBody>
          <a:bodyPr wrap="square" lIns="63500" tIns="25400" rIns="63500" bIns="25400" rtlCol="0" anchor="ctr" anchorCtr="0">
            <a:normAutofit/>
          </a:bodyPr>
          <a:lstStyle/>
          <a:p>
            <a:pPr marL="0" indent="0" algn="ctr">
              <a:lnSpc>
                <a:spcPct val="100000"/>
              </a:lnSpc>
              <a:spcBef>
                <a:spcPts val="0"/>
              </a:spcBef>
              <a:spcAft>
                <a:spcPts val="0"/>
              </a:spcAft>
              <a:buSzPct val="100000"/>
              <a:buNone/>
            </a:pPr>
            <a:r>
              <a:rPr sz="3200" b="1" spc="16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2.8 家中有粮，心里不慌—中断管理</a:t>
            </a:r>
          </a:p>
        </p:txBody>
      </p:sp>
      <p:sp>
        <p:nvSpPr>
          <p:cNvPr id="48" name="任意多边形 58"/>
          <p:cNvSpPr/>
          <p:nvPr>
            <p:custDataLst>
              <p:tags r:id="rId6"/>
            </p:custDataLst>
          </p:nvPr>
        </p:nvSpPr>
        <p:spPr bwMode="auto">
          <a:xfrm>
            <a:off x="5986145" y="3667125"/>
            <a:ext cx="1714500" cy="436880"/>
          </a:xfrm>
          <a:custGeom>
            <a:avLst/>
            <a:gdLst>
              <a:gd name="T0" fmla="*/ 79 w 624"/>
              <a:gd name="T1" fmla="*/ 159 h 159"/>
              <a:gd name="T2" fmla="*/ 545 w 624"/>
              <a:gd name="T3" fmla="*/ 159 h 159"/>
              <a:gd name="T4" fmla="*/ 624 w 624"/>
              <a:gd name="T5" fmla="*/ 80 h 159"/>
              <a:gd name="T6" fmla="*/ 545 w 624"/>
              <a:gd name="T7" fmla="*/ 0 h 159"/>
              <a:gd name="T8" fmla="*/ 79 w 624"/>
              <a:gd name="T9" fmla="*/ 0 h 159"/>
              <a:gd name="T10" fmla="*/ 0 w 624"/>
              <a:gd name="T11" fmla="*/ 80 h 159"/>
              <a:gd name="T12" fmla="*/ 79 w 624"/>
              <a:gd name="T13" fmla="*/ 159 h 159"/>
            </a:gdLst>
            <a:ahLst/>
            <a:cxnLst>
              <a:cxn ang="0">
                <a:pos x="T0" y="T1"/>
              </a:cxn>
              <a:cxn ang="0">
                <a:pos x="T2" y="T3"/>
              </a:cxn>
              <a:cxn ang="0">
                <a:pos x="T4" y="T5"/>
              </a:cxn>
              <a:cxn ang="0">
                <a:pos x="T6" y="T7"/>
              </a:cxn>
              <a:cxn ang="0">
                <a:pos x="T8" y="T9"/>
              </a:cxn>
              <a:cxn ang="0">
                <a:pos x="T10" y="T11"/>
              </a:cxn>
              <a:cxn ang="0">
                <a:pos x="T12" y="T13"/>
              </a:cxn>
            </a:cxnLst>
            <a:rect l="0" t="0" r="r" b="b"/>
            <a:pathLst>
              <a:path w="624" h="159">
                <a:moveTo>
                  <a:pt x="79" y="159"/>
                </a:moveTo>
                <a:cubicBezTo>
                  <a:pt x="545" y="159"/>
                  <a:pt x="545" y="159"/>
                  <a:pt x="545" y="159"/>
                </a:cubicBezTo>
                <a:cubicBezTo>
                  <a:pt x="589" y="159"/>
                  <a:pt x="624" y="124"/>
                  <a:pt x="624" y="80"/>
                </a:cubicBezTo>
                <a:cubicBezTo>
                  <a:pt x="624" y="36"/>
                  <a:pt x="589" y="0"/>
                  <a:pt x="545" y="0"/>
                </a:cubicBezTo>
                <a:cubicBezTo>
                  <a:pt x="79" y="0"/>
                  <a:pt x="79" y="0"/>
                  <a:pt x="79" y="0"/>
                </a:cubicBezTo>
                <a:cubicBezTo>
                  <a:pt x="35" y="0"/>
                  <a:pt x="0" y="36"/>
                  <a:pt x="0" y="80"/>
                </a:cubicBezTo>
                <a:cubicBezTo>
                  <a:pt x="0" y="124"/>
                  <a:pt x="35" y="159"/>
                  <a:pt x="79" y="159"/>
                </a:cubicBezTo>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noAutofit/>
          </a:bodyPr>
          <a:lstStyle/>
          <a:p>
            <a:pPr marL="0" algn="ctr">
              <a:lnSpc>
                <a:spcPct val="100000"/>
              </a:lnSpc>
              <a:spcBef>
                <a:spcPts val="0"/>
              </a:spcBef>
              <a:spcAft>
                <a:spcPts val="800"/>
              </a:spcAft>
            </a:pPr>
            <a:endParaRPr sz="2000" spc="120">
              <a:solidFill>
                <a:schemeClr val="dk1"/>
              </a:solidFill>
              <a:latin typeface="微软雅黑" panose="020B0503020204020204" pitchFamily="34" charset="-122"/>
              <a:ea typeface="微软雅黑" panose="020B0503020204020204" pitchFamily="34" charset="-122"/>
            </a:endParaRPr>
          </a:p>
        </p:txBody>
      </p:sp>
      <p:sp>
        <p:nvSpPr>
          <p:cNvPr id="2" name="任意多边形 14"/>
          <p:cNvSpPr/>
          <p:nvPr>
            <p:custDataLst>
              <p:tags r:id="rId7"/>
            </p:custDataLst>
          </p:nvPr>
        </p:nvSpPr>
        <p:spPr bwMode="auto">
          <a:xfrm>
            <a:off x="6164580" y="2912110"/>
            <a:ext cx="69850" cy="319405"/>
          </a:xfrm>
          <a:custGeom>
            <a:avLst/>
            <a:gdLst>
              <a:gd name="T0" fmla="*/ 0 w 25"/>
              <a:gd name="T1" fmla="*/ 116 h 116"/>
              <a:gd name="T2" fmla="*/ 16 w 25"/>
              <a:gd name="T3" fmla="*/ 95 h 116"/>
              <a:gd name="T4" fmla="*/ 0 w 25"/>
              <a:gd name="T5" fmla="*/ 0 h 116"/>
              <a:gd name="T6" fmla="*/ 23 w 25"/>
              <a:gd name="T7" fmla="*/ 37 h 116"/>
              <a:gd name="T8" fmla="*/ 23 w 25"/>
              <a:gd name="T9" fmla="*/ 37 h 116"/>
              <a:gd name="T10" fmla="*/ 23 w 25"/>
              <a:gd name="T11" fmla="*/ 38 h 116"/>
              <a:gd name="T12" fmla="*/ 23 w 25"/>
              <a:gd name="T13" fmla="*/ 38 h 116"/>
              <a:gd name="T14" fmla="*/ 23 w 25"/>
              <a:gd name="T15" fmla="*/ 38 h 116"/>
              <a:gd name="T16" fmla="*/ 23 w 25"/>
              <a:gd name="T17" fmla="*/ 38 h 116"/>
              <a:gd name="T18" fmla="*/ 23 w 25"/>
              <a:gd name="T19" fmla="*/ 39 h 116"/>
              <a:gd name="T20" fmla="*/ 25 w 25"/>
              <a:gd name="T21" fmla="*/ 52 h 116"/>
              <a:gd name="T22" fmla="*/ 25 w 25"/>
              <a:gd name="T23" fmla="*/ 53 h 116"/>
              <a:gd name="T24" fmla="*/ 25 w 25"/>
              <a:gd name="T25" fmla="*/ 53 h 116"/>
              <a:gd name="T26" fmla="*/ 25 w 25"/>
              <a:gd name="T27" fmla="*/ 53 h 116"/>
              <a:gd name="T28" fmla="*/ 25 w 25"/>
              <a:gd name="T29" fmla="*/ 53 h 116"/>
              <a:gd name="T30" fmla="*/ 25 w 25"/>
              <a:gd name="T31" fmla="*/ 54 h 116"/>
              <a:gd name="T32" fmla="*/ 25 w 25"/>
              <a:gd name="T33" fmla="*/ 54 h 116"/>
              <a:gd name="T34" fmla="*/ 25 w 25"/>
              <a:gd name="T35" fmla="*/ 54 h 116"/>
              <a:gd name="T36" fmla="*/ 25 w 25"/>
              <a:gd name="T37" fmla="*/ 54 h 116"/>
              <a:gd name="T38" fmla="*/ 25 w 25"/>
              <a:gd name="T39" fmla="*/ 55 h 116"/>
              <a:gd name="T40" fmla="*/ 25 w 25"/>
              <a:gd name="T41" fmla="*/ 55 h 116"/>
              <a:gd name="T42" fmla="*/ 25 w 25"/>
              <a:gd name="T43" fmla="*/ 55 h 116"/>
              <a:gd name="T44" fmla="*/ 25 w 25"/>
              <a:gd name="T45" fmla="*/ 55 h 116"/>
              <a:gd name="T46" fmla="*/ 25 w 25"/>
              <a:gd name="T47" fmla="*/ 56 h 116"/>
              <a:gd name="T48" fmla="*/ 25 w 25"/>
              <a:gd name="T49" fmla="*/ 56 h 116"/>
              <a:gd name="T50" fmla="*/ 25 w 25"/>
              <a:gd name="T51" fmla="*/ 56 h 116"/>
              <a:gd name="T52" fmla="*/ 25 w 25"/>
              <a:gd name="T53" fmla="*/ 56 h 116"/>
              <a:gd name="T54" fmla="*/ 25 w 25"/>
              <a:gd name="T55" fmla="*/ 57 h 116"/>
              <a:gd name="T56" fmla="*/ 25 w 25"/>
              <a:gd name="T57" fmla="*/ 57 h 116"/>
              <a:gd name="T58" fmla="*/ 25 w 25"/>
              <a:gd name="T59" fmla="*/ 57 h 116"/>
              <a:gd name="T60" fmla="*/ 25 w 25"/>
              <a:gd name="T61" fmla="*/ 58 h 116"/>
              <a:gd name="T62" fmla="*/ 25 w 25"/>
              <a:gd name="T63" fmla="*/ 58 h 116"/>
              <a:gd name="T64" fmla="*/ 25 w 25"/>
              <a:gd name="T65" fmla="*/ 5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 h="116">
                <a:moveTo>
                  <a:pt x="16" y="95"/>
                </a:moveTo>
                <a:cubicBezTo>
                  <a:pt x="12" y="103"/>
                  <a:pt x="7" y="110"/>
                  <a:pt x="0" y="116"/>
                </a:cubicBezTo>
                <a:cubicBezTo>
                  <a:pt x="0" y="116"/>
                  <a:pt x="0" y="116"/>
                  <a:pt x="0" y="116"/>
                </a:cubicBezTo>
                <a:cubicBezTo>
                  <a:pt x="7" y="110"/>
                  <a:pt x="12" y="103"/>
                  <a:pt x="16" y="95"/>
                </a:cubicBezTo>
                <a:moveTo>
                  <a:pt x="0" y="0"/>
                </a:moveTo>
                <a:cubicBezTo>
                  <a:pt x="0" y="0"/>
                  <a:pt x="0" y="0"/>
                  <a:pt x="0" y="0"/>
                </a:cubicBezTo>
                <a:cubicBezTo>
                  <a:pt x="11" y="10"/>
                  <a:pt x="19" y="23"/>
                  <a:pt x="23" y="37"/>
                </a:cubicBezTo>
                <a:cubicBezTo>
                  <a:pt x="23" y="37"/>
                  <a:pt x="23" y="37"/>
                  <a:pt x="23" y="37"/>
                </a:cubicBezTo>
                <a:cubicBezTo>
                  <a:pt x="23" y="37"/>
                  <a:pt x="23" y="37"/>
                  <a:pt x="23" y="37"/>
                </a:cubicBezTo>
                <a:cubicBezTo>
                  <a:pt x="23" y="37"/>
                  <a:pt x="23" y="37"/>
                  <a:pt x="23" y="37"/>
                </a:cubicBezTo>
                <a:cubicBezTo>
                  <a:pt x="23" y="37"/>
                  <a:pt x="23" y="37"/>
                  <a:pt x="23" y="37"/>
                </a:cubicBezTo>
                <a:cubicBezTo>
                  <a:pt x="23" y="38"/>
                  <a:pt x="23" y="38"/>
                  <a:pt x="23" y="38"/>
                </a:cubicBezTo>
                <a:cubicBezTo>
                  <a:pt x="23" y="38"/>
                  <a:pt x="23" y="38"/>
                  <a:pt x="23" y="38"/>
                </a:cubicBezTo>
                <a:cubicBezTo>
                  <a:pt x="23" y="38"/>
                  <a:pt x="23" y="38"/>
                  <a:pt x="23" y="38"/>
                </a:cubicBezTo>
                <a:cubicBezTo>
                  <a:pt x="23" y="38"/>
                  <a:pt x="23" y="38"/>
                  <a:pt x="23" y="38"/>
                </a:cubicBezTo>
                <a:cubicBezTo>
                  <a:pt x="23" y="38"/>
                  <a:pt x="23" y="38"/>
                  <a:pt x="23" y="38"/>
                </a:cubicBezTo>
                <a:cubicBezTo>
                  <a:pt x="23" y="38"/>
                  <a:pt x="23" y="38"/>
                  <a:pt x="23" y="38"/>
                </a:cubicBezTo>
                <a:cubicBezTo>
                  <a:pt x="23" y="38"/>
                  <a:pt x="23" y="38"/>
                  <a:pt x="23" y="38"/>
                </a:cubicBezTo>
                <a:cubicBezTo>
                  <a:pt x="23" y="38"/>
                  <a:pt x="23" y="38"/>
                  <a:pt x="23" y="38"/>
                </a:cubicBezTo>
                <a:cubicBezTo>
                  <a:pt x="23" y="39"/>
                  <a:pt x="23" y="39"/>
                  <a:pt x="23" y="39"/>
                </a:cubicBezTo>
                <a:cubicBezTo>
                  <a:pt x="23" y="39"/>
                  <a:pt x="23" y="39"/>
                  <a:pt x="23" y="39"/>
                </a:cubicBezTo>
                <a:cubicBezTo>
                  <a:pt x="24" y="43"/>
                  <a:pt x="25" y="48"/>
                  <a:pt x="25" y="52"/>
                </a:cubicBezTo>
                <a:cubicBezTo>
                  <a:pt x="25" y="52"/>
                  <a:pt x="25" y="52"/>
                  <a:pt x="25" y="52"/>
                </a:cubicBezTo>
                <a:cubicBezTo>
                  <a:pt x="25" y="53"/>
                  <a:pt x="25" y="53"/>
                  <a:pt x="25" y="53"/>
                </a:cubicBezTo>
                <a:cubicBezTo>
                  <a:pt x="25" y="53"/>
                  <a:pt x="25" y="53"/>
                  <a:pt x="25" y="53"/>
                </a:cubicBezTo>
                <a:cubicBezTo>
                  <a:pt x="25" y="53"/>
                  <a:pt x="25" y="53"/>
                  <a:pt x="25" y="53"/>
                </a:cubicBezTo>
                <a:cubicBezTo>
                  <a:pt x="25" y="53"/>
                  <a:pt x="25" y="53"/>
                  <a:pt x="25" y="53"/>
                </a:cubicBezTo>
                <a:cubicBezTo>
                  <a:pt x="25" y="53"/>
                  <a:pt x="25" y="53"/>
                  <a:pt x="25" y="53"/>
                </a:cubicBezTo>
                <a:cubicBezTo>
                  <a:pt x="25" y="53"/>
                  <a:pt x="25" y="53"/>
                  <a:pt x="25" y="53"/>
                </a:cubicBezTo>
                <a:cubicBezTo>
                  <a:pt x="25" y="53"/>
                  <a:pt x="25" y="53"/>
                  <a:pt x="25" y="53"/>
                </a:cubicBezTo>
                <a:cubicBezTo>
                  <a:pt x="25" y="53"/>
                  <a:pt x="25" y="53"/>
                  <a:pt x="25" y="53"/>
                </a:cubicBezTo>
                <a:cubicBezTo>
                  <a:pt x="25" y="54"/>
                  <a:pt x="25" y="54"/>
                  <a:pt x="25" y="54"/>
                </a:cubicBezTo>
                <a:cubicBezTo>
                  <a:pt x="25" y="54"/>
                  <a:pt x="25" y="54"/>
                  <a:pt x="25" y="54"/>
                </a:cubicBezTo>
                <a:cubicBezTo>
                  <a:pt x="25" y="54"/>
                  <a:pt x="25" y="54"/>
                  <a:pt x="25" y="54"/>
                </a:cubicBezTo>
                <a:cubicBezTo>
                  <a:pt x="25" y="54"/>
                  <a:pt x="25" y="54"/>
                  <a:pt x="25" y="54"/>
                </a:cubicBezTo>
                <a:cubicBezTo>
                  <a:pt x="25" y="54"/>
                  <a:pt x="25" y="54"/>
                  <a:pt x="25" y="54"/>
                </a:cubicBezTo>
                <a:cubicBezTo>
                  <a:pt x="25" y="54"/>
                  <a:pt x="25" y="54"/>
                  <a:pt x="25" y="54"/>
                </a:cubicBezTo>
                <a:cubicBezTo>
                  <a:pt x="25" y="54"/>
                  <a:pt x="25" y="54"/>
                  <a:pt x="25" y="54"/>
                </a:cubicBezTo>
                <a:cubicBezTo>
                  <a:pt x="25" y="54"/>
                  <a:pt x="25" y="54"/>
                  <a:pt x="25" y="55"/>
                </a:cubicBezTo>
                <a:cubicBezTo>
                  <a:pt x="25" y="55"/>
                  <a:pt x="25" y="55"/>
                  <a:pt x="25" y="55"/>
                </a:cubicBezTo>
                <a:cubicBezTo>
                  <a:pt x="25" y="55"/>
                  <a:pt x="25" y="55"/>
                  <a:pt x="25" y="55"/>
                </a:cubicBezTo>
                <a:cubicBezTo>
                  <a:pt x="25" y="55"/>
                  <a:pt x="25" y="55"/>
                  <a:pt x="25" y="55"/>
                </a:cubicBezTo>
                <a:cubicBezTo>
                  <a:pt x="25" y="55"/>
                  <a:pt x="25" y="55"/>
                  <a:pt x="25" y="55"/>
                </a:cubicBezTo>
                <a:cubicBezTo>
                  <a:pt x="25" y="55"/>
                  <a:pt x="25" y="55"/>
                  <a:pt x="25" y="55"/>
                </a:cubicBezTo>
                <a:cubicBezTo>
                  <a:pt x="25" y="55"/>
                  <a:pt x="25" y="55"/>
                  <a:pt x="25" y="55"/>
                </a:cubicBezTo>
                <a:cubicBezTo>
                  <a:pt x="25" y="55"/>
                  <a:pt x="25" y="55"/>
                  <a:pt x="25" y="55"/>
                </a:cubicBezTo>
                <a:cubicBezTo>
                  <a:pt x="25" y="55"/>
                  <a:pt x="25" y="56"/>
                  <a:pt x="25" y="56"/>
                </a:cubicBezTo>
                <a:cubicBezTo>
                  <a:pt x="25" y="56"/>
                  <a:pt x="25" y="56"/>
                  <a:pt x="25" y="56"/>
                </a:cubicBezTo>
                <a:cubicBezTo>
                  <a:pt x="25" y="56"/>
                  <a:pt x="25" y="56"/>
                  <a:pt x="25" y="56"/>
                </a:cubicBezTo>
                <a:cubicBezTo>
                  <a:pt x="25" y="56"/>
                  <a:pt x="25" y="56"/>
                  <a:pt x="25" y="56"/>
                </a:cubicBezTo>
                <a:cubicBezTo>
                  <a:pt x="25" y="56"/>
                  <a:pt x="25" y="56"/>
                  <a:pt x="25" y="56"/>
                </a:cubicBezTo>
                <a:cubicBezTo>
                  <a:pt x="25" y="56"/>
                  <a:pt x="25" y="56"/>
                  <a:pt x="25" y="56"/>
                </a:cubicBezTo>
                <a:cubicBezTo>
                  <a:pt x="25" y="56"/>
                  <a:pt x="25" y="56"/>
                  <a:pt x="25" y="56"/>
                </a:cubicBezTo>
                <a:cubicBezTo>
                  <a:pt x="25" y="56"/>
                  <a:pt x="25" y="56"/>
                  <a:pt x="25" y="56"/>
                </a:cubicBezTo>
                <a:cubicBezTo>
                  <a:pt x="25" y="57"/>
                  <a:pt x="25" y="57"/>
                  <a:pt x="25" y="57"/>
                </a:cubicBezTo>
                <a:cubicBezTo>
                  <a:pt x="25" y="57"/>
                  <a:pt x="25" y="57"/>
                  <a:pt x="25" y="57"/>
                </a:cubicBezTo>
                <a:cubicBezTo>
                  <a:pt x="25" y="57"/>
                  <a:pt x="25" y="57"/>
                  <a:pt x="25" y="57"/>
                </a:cubicBezTo>
                <a:cubicBezTo>
                  <a:pt x="25" y="57"/>
                  <a:pt x="25" y="57"/>
                  <a:pt x="25" y="57"/>
                </a:cubicBezTo>
                <a:cubicBezTo>
                  <a:pt x="25" y="57"/>
                  <a:pt x="25" y="57"/>
                  <a:pt x="25" y="57"/>
                </a:cubicBezTo>
                <a:cubicBezTo>
                  <a:pt x="25" y="57"/>
                  <a:pt x="25" y="57"/>
                  <a:pt x="25" y="57"/>
                </a:cubicBezTo>
                <a:cubicBezTo>
                  <a:pt x="25" y="57"/>
                  <a:pt x="25" y="57"/>
                  <a:pt x="25" y="57"/>
                </a:cubicBezTo>
                <a:cubicBezTo>
                  <a:pt x="25" y="57"/>
                  <a:pt x="25" y="57"/>
                  <a:pt x="25" y="58"/>
                </a:cubicBezTo>
                <a:cubicBezTo>
                  <a:pt x="25" y="58"/>
                  <a:pt x="25" y="58"/>
                  <a:pt x="25" y="58"/>
                </a:cubicBezTo>
                <a:cubicBezTo>
                  <a:pt x="25" y="58"/>
                  <a:pt x="25" y="58"/>
                  <a:pt x="25" y="58"/>
                </a:cubicBezTo>
                <a:cubicBezTo>
                  <a:pt x="25" y="58"/>
                  <a:pt x="25" y="58"/>
                  <a:pt x="25" y="58"/>
                </a:cubicBezTo>
                <a:cubicBezTo>
                  <a:pt x="25" y="58"/>
                  <a:pt x="25" y="58"/>
                  <a:pt x="25" y="58"/>
                </a:cubicBezTo>
                <a:cubicBezTo>
                  <a:pt x="25" y="35"/>
                  <a:pt x="16" y="14"/>
                  <a:pt x="0" y="0"/>
                </a:cubicBezTo>
              </a:path>
            </a:pathLst>
          </a:custGeom>
          <a:solidFill>
            <a:srgbClr val="D3D1D0"/>
          </a:solidFill>
          <a:ln>
            <a:noFill/>
          </a:ln>
          <a:extLst>
            <a:ext uri="{91240B29-F687-4F45-9708-019B960494DF}">
              <a14:hiddenLine xmlns:a14="http://schemas.microsoft.com/office/drawing/2010/main" w="9525">
                <a:solidFill>
                  <a:srgbClr val="000000"/>
                </a:solidFill>
                <a:round/>
              </a14:hiddenLine>
            </a:ext>
          </a:extLst>
        </p:spPr>
        <p:txBody>
          <a:bodyPr anchor="ctr">
            <a:noAutofit/>
          </a:bodyPr>
          <a:lstStyle/>
          <a:p>
            <a:pPr marL="0" algn="ctr">
              <a:lnSpc>
                <a:spcPct val="100000"/>
              </a:lnSpc>
              <a:spcBef>
                <a:spcPts val="0"/>
              </a:spcBef>
              <a:spcAft>
                <a:spcPts val="800"/>
              </a:spcAft>
            </a:pPr>
            <a:endParaRPr sz="1400" spc="60">
              <a:solidFill>
                <a:schemeClr val="dk1"/>
              </a:solidFill>
              <a:latin typeface="微软雅黑" panose="020B0503020204020204" pitchFamily="34" charset="-122"/>
              <a:ea typeface="微软雅黑" panose="020B0503020204020204" pitchFamily="34" charset="-122"/>
            </a:endParaRPr>
          </a:p>
        </p:txBody>
      </p:sp>
      <p:sp>
        <p:nvSpPr>
          <p:cNvPr id="5" name="任意多边形 15"/>
          <p:cNvSpPr/>
          <p:nvPr>
            <p:custDataLst>
              <p:tags r:id="rId8"/>
            </p:custDataLst>
          </p:nvPr>
        </p:nvSpPr>
        <p:spPr bwMode="auto">
          <a:xfrm>
            <a:off x="6164580" y="2912110"/>
            <a:ext cx="69850" cy="319405"/>
          </a:xfrm>
          <a:custGeom>
            <a:avLst/>
            <a:gdLst>
              <a:gd name="T0" fmla="*/ 1 w 25"/>
              <a:gd name="T1" fmla="*/ 116 h 116"/>
              <a:gd name="T2" fmla="*/ 0 w 25"/>
              <a:gd name="T3" fmla="*/ 116 h 116"/>
              <a:gd name="T4" fmla="*/ 20 w 25"/>
              <a:gd name="T5" fmla="*/ 86 h 116"/>
              <a:gd name="T6" fmla="*/ 25 w 25"/>
              <a:gd name="T7" fmla="*/ 58 h 116"/>
              <a:gd name="T8" fmla="*/ 25 w 25"/>
              <a:gd name="T9" fmla="*/ 58 h 116"/>
              <a:gd name="T10" fmla="*/ 25 w 25"/>
              <a:gd name="T11" fmla="*/ 58 h 116"/>
              <a:gd name="T12" fmla="*/ 25 w 25"/>
              <a:gd name="T13" fmla="*/ 57 h 116"/>
              <a:gd name="T14" fmla="*/ 25 w 25"/>
              <a:gd name="T15" fmla="*/ 57 h 116"/>
              <a:gd name="T16" fmla="*/ 25 w 25"/>
              <a:gd name="T17" fmla="*/ 57 h 116"/>
              <a:gd name="T18" fmla="*/ 25 w 25"/>
              <a:gd name="T19" fmla="*/ 57 h 116"/>
              <a:gd name="T20" fmla="*/ 25 w 25"/>
              <a:gd name="T21" fmla="*/ 57 h 116"/>
              <a:gd name="T22" fmla="*/ 25 w 25"/>
              <a:gd name="T23" fmla="*/ 57 h 116"/>
              <a:gd name="T24" fmla="*/ 25 w 25"/>
              <a:gd name="T25" fmla="*/ 56 h 116"/>
              <a:gd name="T26" fmla="*/ 25 w 25"/>
              <a:gd name="T27" fmla="*/ 56 h 116"/>
              <a:gd name="T28" fmla="*/ 25 w 25"/>
              <a:gd name="T29" fmla="*/ 56 h 116"/>
              <a:gd name="T30" fmla="*/ 25 w 25"/>
              <a:gd name="T31" fmla="*/ 56 h 116"/>
              <a:gd name="T32" fmla="*/ 25 w 25"/>
              <a:gd name="T33" fmla="*/ 56 h 116"/>
              <a:gd name="T34" fmla="*/ 25 w 25"/>
              <a:gd name="T35" fmla="*/ 56 h 116"/>
              <a:gd name="T36" fmla="*/ 25 w 25"/>
              <a:gd name="T37" fmla="*/ 55 h 116"/>
              <a:gd name="T38" fmla="*/ 25 w 25"/>
              <a:gd name="T39" fmla="*/ 55 h 116"/>
              <a:gd name="T40" fmla="*/ 25 w 25"/>
              <a:gd name="T41" fmla="*/ 55 h 116"/>
              <a:gd name="T42" fmla="*/ 25 w 25"/>
              <a:gd name="T43" fmla="*/ 55 h 116"/>
              <a:gd name="T44" fmla="*/ 25 w 25"/>
              <a:gd name="T45" fmla="*/ 55 h 116"/>
              <a:gd name="T46" fmla="*/ 25 w 25"/>
              <a:gd name="T47" fmla="*/ 55 h 116"/>
              <a:gd name="T48" fmla="*/ 25 w 25"/>
              <a:gd name="T49" fmla="*/ 54 h 116"/>
              <a:gd name="T50" fmla="*/ 25 w 25"/>
              <a:gd name="T51" fmla="*/ 54 h 116"/>
              <a:gd name="T52" fmla="*/ 25 w 25"/>
              <a:gd name="T53" fmla="*/ 54 h 116"/>
              <a:gd name="T54" fmla="*/ 25 w 25"/>
              <a:gd name="T55" fmla="*/ 54 h 116"/>
              <a:gd name="T56" fmla="*/ 25 w 25"/>
              <a:gd name="T57" fmla="*/ 54 h 116"/>
              <a:gd name="T58" fmla="*/ 25 w 25"/>
              <a:gd name="T59" fmla="*/ 53 h 116"/>
              <a:gd name="T60" fmla="*/ 25 w 25"/>
              <a:gd name="T61" fmla="*/ 53 h 116"/>
              <a:gd name="T62" fmla="*/ 25 w 25"/>
              <a:gd name="T63" fmla="*/ 53 h 116"/>
              <a:gd name="T64" fmla="*/ 25 w 25"/>
              <a:gd name="T65" fmla="*/ 53 h 116"/>
              <a:gd name="T66" fmla="*/ 25 w 25"/>
              <a:gd name="T67" fmla="*/ 53 h 116"/>
              <a:gd name="T68" fmla="*/ 25 w 25"/>
              <a:gd name="T69" fmla="*/ 53 h 116"/>
              <a:gd name="T70" fmla="*/ 25 w 25"/>
              <a:gd name="T71" fmla="*/ 52 h 116"/>
              <a:gd name="T72" fmla="*/ 23 w 25"/>
              <a:gd name="T73" fmla="*/ 39 h 116"/>
              <a:gd name="T74" fmla="*/ 23 w 25"/>
              <a:gd name="T75" fmla="*/ 39 h 116"/>
              <a:gd name="T76" fmla="*/ 23 w 25"/>
              <a:gd name="T77" fmla="*/ 38 h 116"/>
              <a:gd name="T78" fmla="*/ 23 w 25"/>
              <a:gd name="T79" fmla="*/ 38 h 116"/>
              <a:gd name="T80" fmla="*/ 23 w 25"/>
              <a:gd name="T81" fmla="*/ 38 h 116"/>
              <a:gd name="T82" fmla="*/ 23 w 25"/>
              <a:gd name="T83" fmla="*/ 38 h 116"/>
              <a:gd name="T84" fmla="*/ 23 w 25"/>
              <a:gd name="T85" fmla="*/ 38 h 116"/>
              <a:gd name="T86" fmla="*/ 23 w 25"/>
              <a:gd name="T87" fmla="*/ 38 h 116"/>
              <a:gd name="T88" fmla="*/ 23 w 25"/>
              <a:gd name="T89" fmla="*/ 37 h 116"/>
              <a:gd name="T90" fmla="*/ 23 w 25"/>
              <a:gd name="T91" fmla="*/ 37 h 116"/>
              <a:gd name="T92" fmla="*/ 23 w 25"/>
              <a:gd name="T93" fmla="*/ 37 h 116"/>
              <a:gd name="T94" fmla="*/ 0 w 25"/>
              <a:gd name="T95" fmla="*/ 0 h 116"/>
              <a:gd name="T96" fmla="*/ 23 w 25"/>
              <a:gd name="T97" fmla="*/ 3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 h="116">
                <a:moveTo>
                  <a:pt x="20" y="86"/>
                </a:moveTo>
                <a:cubicBezTo>
                  <a:pt x="16" y="97"/>
                  <a:pt x="9" y="107"/>
                  <a:pt x="1" y="116"/>
                </a:cubicBezTo>
                <a:cubicBezTo>
                  <a:pt x="0" y="116"/>
                  <a:pt x="0" y="116"/>
                  <a:pt x="0" y="116"/>
                </a:cubicBezTo>
                <a:cubicBezTo>
                  <a:pt x="0" y="116"/>
                  <a:pt x="0" y="116"/>
                  <a:pt x="0" y="116"/>
                </a:cubicBezTo>
                <a:cubicBezTo>
                  <a:pt x="7" y="110"/>
                  <a:pt x="12" y="103"/>
                  <a:pt x="16" y="95"/>
                </a:cubicBezTo>
                <a:cubicBezTo>
                  <a:pt x="18" y="92"/>
                  <a:pt x="19" y="89"/>
                  <a:pt x="20" y="86"/>
                </a:cubicBezTo>
                <a:moveTo>
                  <a:pt x="25" y="58"/>
                </a:moveTo>
                <a:cubicBezTo>
                  <a:pt x="25" y="58"/>
                  <a:pt x="25" y="58"/>
                  <a:pt x="25" y="58"/>
                </a:cubicBezTo>
                <a:cubicBezTo>
                  <a:pt x="25" y="58"/>
                  <a:pt x="25" y="58"/>
                  <a:pt x="25" y="58"/>
                </a:cubicBezTo>
                <a:cubicBezTo>
                  <a:pt x="25" y="58"/>
                  <a:pt x="25" y="58"/>
                  <a:pt x="25" y="58"/>
                </a:cubicBezTo>
                <a:moveTo>
                  <a:pt x="25" y="58"/>
                </a:moveTo>
                <a:cubicBezTo>
                  <a:pt x="25" y="58"/>
                  <a:pt x="25" y="58"/>
                  <a:pt x="25" y="58"/>
                </a:cubicBezTo>
                <a:cubicBezTo>
                  <a:pt x="25" y="58"/>
                  <a:pt x="25" y="58"/>
                  <a:pt x="25" y="58"/>
                </a:cubicBezTo>
                <a:moveTo>
                  <a:pt x="25" y="57"/>
                </a:moveTo>
                <a:cubicBezTo>
                  <a:pt x="25" y="57"/>
                  <a:pt x="25" y="57"/>
                  <a:pt x="25" y="57"/>
                </a:cubicBezTo>
                <a:cubicBezTo>
                  <a:pt x="25" y="57"/>
                  <a:pt x="25" y="57"/>
                  <a:pt x="25" y="57"/>
                </a:cubicBezTo>
                <a:moveTo>
                  <a:pt x="25" y="57"/>
                </a:moveTo>
                <a:cubicBezTo>
                  <a:pt x="25" y="57"/>
                  <a:pt x="25" y="57"/>
                  <a:pt x="25" y="57"/>
                </a:cubicBezTo>
                <a:cubicBezTo>
                  <a:pt x="25" y="57"/>
                  <a:pt x="25" y="57"/>
                  <a:pt x="25" y="57"/>
                </a:cubicBezTo>
                <a:moveTo>
                  <a:pt x="25" y="57"/>
                </a:moveTo>
                <a:cubicBezTo>
                  <a:pt x="25" y="57"/>
                  <a:pt x="25" y="57"/>
                  <a:pt x="25" y="57"/>
                </a:cubicBezTo>
                <a:cubicBezTo>
                  <a:pt x="25" y="57"/>
                  <a:pt x="25" y="57"/>
                  <a:pt x="25" y="57"/>
                </a:cubicBezTo>
                <a:moveTo>
                  <a:pt x="25" y="56"/>
                </a:moveTo>
                <a:cubicBezTo>
                  <a:pt x="25" y="57"/>
                  <a:pt x="25" y="57"/>
                  <a:pt x="25" y="57"/>
                </a:cubicBezTo>
                <a:cubicBezTo>
                  <a:pt x="25" y="57"/>
                  <a:pt x="25" y="57"/>
                  <a:pt x="25" y="56"/>
                </a:cubicBezTo>
                <a:moveTo>
                  <a:pt x="25" y="56"/>
                </a:moveTo>
                <a:cubicBezTo>
                  <a:pt x="25" y="56"/>
                  <a:pt x="25" y="56"/>
                  <a:pt x="25" y="56"/>
                </a:cubicBezTo>
                <a:cubicBezTo>
                  <a:pt x="25" y="56"/>
                  <a:pt x="25" y="56"/>
                  <a:pt x="25" y="56"/>
                </a:cubicBezTo>
                <a:moveTo>
                  <a:pt x="25" y="56"/>
                </a:moveTo>
                <a:cubicBezTo>
                  <a:pt x="25" y="56"/>
                  <a:pt x="25" y="56"/>
                  <a:pt x="25" y="56"/>
                </a:cubicBezTo>
                <a:cubicBezTo>
                  <a:pt x="25" y="56"/>
                  <a:pt x="25" y="56"/>
                  <a:pt x="25" y="56"/>
                </a:cubicBezTo>
                <a:moveTo>
                  <a:pt x="25" y="56"/>
                </a:moveTo>
                <a:cubicBezTo>
                  <a:pt x="25" y="56"/>
                  <a:pt x="25" y="56"/>
                  <a:pt x="25" y="56"/>
                </a:cubicBezTo>
                <a:cubicBezTo>
                  <a:pt x="25" y="56"/>
                  <a:pt x="25" y="56"/>
                  <a:pt x="25" y="56"/>
                </a:cubicBezTo>
                <a:moveTo>
                  <a:pt x="25" y="55"/>
                </a:moveTo>
                <a:cubicBezTo>
                  <a:pt x="25" y="55"/>
                  <a:pt x="25" y="56"/>
                  <a:pt x="25" y="56"/>
                </a:cubicBezTo>
                <a:cubicBezTo>
                  <a:pt x="25" y="56"/>
                  <a:pt x="25" y="55"/>
                  <a:pt x="25" y="55"/>
                </a:cubicBezTo>
                <a:moveTo>
                  <a:pt x="25" y="55"/>
                </a:moveTo>
                <a:cubicBezTo>
                  <a:pt x="25" y="55"/>
                  <a:pt x="25" y="55"/>
                  <a:pt x="25" y="55"/>
                </a:cubicBezTo>
                <a:cubicBezTo>
                  <a:pt x="25" y="55"/>
                  <a:pt x="25" y="55"/>
                  <a:pt x="25" y="55"/>
                </a:cubicBezTo>
                <a:moveTo>
                  <a:pt x="25" y="55"/>
                </a:moveTo>
                <a:cubicBezTo>
                  <a:pt x="25" y="55"/>
                  <a:pt x="25" y="55"/>
                  <a:pt x="25" y="55"/>
                </a:cubicBezTo>
                <a:cubicBezTo>
                  <a:pt x="25" y="55"/>
                  <a:pt x="25" y="55"/>
                  <a:pt x="25" y="55"/>
                </a:cubicBezTo>
                <a:moveTo>
                  <a:pt x="25" y="55"/>
                </a:moveTo>
                <a:cubicBezTo>
                  <a:pt x="25" y="55"/>
                  <a:pt x="25" y="55"/>
                  <a:pt x="25" y="55"/>
                </a:cubicBezTo>
                <a:cubicBezTo>
                  <a:pt x="25" y="55"/>
                  <a:pt x="25" y="55"/>
                  <a:pt x="25" y="55"/>
                </a:cubicBezTo>
                <a:moveTo>
                  <a:pt x="25" y="54"/>
                </a:moveTo>
                <a:cubicBezTo>
                  <a:pt x="25" y="54"/>
                  <a:pt x="25" y="54"/>
                  <a:pt x="25" y="55"/>
                </a:cubicBezTo>
                <a:cubicBezTo>
                  <a:pt x="25" y="54"/>
                  <a:pt x="25" y="54"/>
                  <a:pt x="25" y="54"/>
                </a:cubicBezTo>
                <a:moveTo>
                  <a:pt x="25" y="54"/>
                </a:moveTo>
                <a:cubicBezTo>
                  <a:pt x="25" y="54"/>
                  <a:pt x="25" y="54"/>
                  <a:pt x="25" y="54"/>
                </a:cubicBezTo>
                <a:cubicBezTo>
                  <a:pt x="25" y="54"/>
                  <a:pt x="25" y="54"/>
                  <a:pt x="25" y="54"/>
                </a:cubicBezTo>
                <a:moveTo>
                  <a:pt x="25" y="54"/>
                </a:moveTo>
                <a:cubicBezTo>
                  <a:pt x="25" y="54"/>
                  <a:pt x="25" y="54"/>
                  <a:pt x="25" y="54"/>
                </a:cubicBezTo>
                <a:cubicBezTo>
                  <a:pt x="25" y="54"/>
                  <a:pt x="25" y="54"/>
                  <a:pt x="25" y="54"/>
                </a:cubicBezTo>
                <a:moveTo>
                  <a:pt x="25" y="54"/>
                </a:moveTo>
                <a:cubicBezTo>
                  <a:pt x="25" y="54"/>
                  <a:pt x="25" y="54"/>
                  <a:pt x="25" y="54"/>
                </a:cubicBezTo>
                <a:cubicBezTo>
                  <a:pt x="25" y="54"/>
                  <a:pt x="25" y="54"/>
                  <a:pt x="25" y="54"/>
                </a:cubicBezTo>
                <a:moveTo>
                  <a:pt x="25" y="53"/>
                </a:moveTo>
                <a:cubicBezTo>
                  <a:pt x="25" y="53"/>
                  <a:pt x="25" y="53"/>
                  <a:pt x="25" y="53"/>
                </a:cubicBezTo>
                <a:cubicBezTo>
                  <a:pt x="25" y="53"/>
                  <a:pt x="25" y="53"/>
                  <a:pt x="25" y="53"/>
                </a:cubicBezTo>
                <a:moveTo>
                  <a:pt x="25" y="53"/>
                </a:moveTo>
                <a:cubicBezTo>
                  <a:pt x="25" y="53"/>
                  <a:pt x="25" y="53"/>
                  <a:pt x="25" y="53"/>
                </a:cubicBezTo>
                <a:cubicBezTo>
                  <a:pt x="25" y="53"/>
                  <a:pt x="25" y="53"/>
                  <a:pt x="25" y="53"/>
                </a:cubicBezTo>
                <a:moveTo>
                  <a:pt x="25" y="53"/>
                </a:moveTo>
                <a:cubicBezTo>
                  <a:pt x="25" y="53"/>
                  <a:pt x="25" y="53"/>
                  <a:pt x="25" y="53"/>
                </a:cubicBezTo>
                <a:cubicBezTo>
                  <a:pt x="25" y="53"/>
                  <a:pt x="25" y="53"/>
                  <a:pt x="25" y="53"/>
                </a:cubicBezTo>
                <a:moveTo>
                  <a:pt x="25" y="53"/>
                </a:moveTo>
                <a:cubicBezTo>
                  <a:pt x="25" y="53"/>
                  <a:pt x="25" y="53"/>
                  <a:pt x="25" y="53"/>
                </a:cubicBezTo>
                <a:cubicBezTo>
                  <a:pt x="25" y="53"/>
                  <a:pt x="25" y="53"/>
                  <a:pt x="25" y="53"/>
                </a:cubicBezTo>
                <a:moveTo>
                  <a:pt x="25" y="52"/>
                </a:moveTo>
                <a:cubicBezTo>
                  <a:pt x="25" y="52"/>
                  <a:pt x="25" y="52"/>
                  <a:pt x="25" y="52"/>
                </a:cubicBezTo>
                <a:cubicBezTo>
                  <a:pt x="25" y="52"/>
                  <a:pt x="25" y="52"/>
                  <a:pt x="25" y="52"/>
                </a:cubicBezTo>
                <a:moveTo>
                  <a:pt x="23" y="39"/>
                </a:moveTo>
                <a:cubicBezTo>
                  <a:pt x="23" y="39"/>
                  <a:pt x="23" y="39"/>
                  <a:pt x="23" y="39"/>
                </a:cubicBezTo>
                <a:cubicBezTo>
                  <a:pt x="23" y="39"/>
                  <a:pt x="23" y="39"/>
                  <a:pt x="23" y="39"/>
                </a:cubicBezTo>
                <a:moveTo>
                  <a:pt x="23" y="38"/>
                </a:moveTo>
                <a:cubicBezTo>
                  <a:pt x="23" y="38"/>
                  <a:pt x="23" y="38"/>
                  <a:pt x="23" y="38"/>
                </a:cubicBezTo>
                <a:cubicBezTo>
                  <a:pt x="23" y="38"/>
                  <a:pt x="23" y="38"/>
                  <a:pt x="23" y="38"/>
                </a:cubicBezTo>
                <a:moveTo>
                  <a:pt x="23" y="38"/>
                </a:moveTo>
                <a:cubicBezTo>
                  <a:pt x="23" y="38"/>
                  <a:pt x="23" y="38"/>
                  <a:pt x="23" y="38"/>
                </a:cubicBezTo>
                <a:cubicBezTo>
                  <a:pt x="23" y="38"/>
                  <a:pt x="23" y="38"/>
                  <a:pt x="23" y="38"/>
                </a:cubicBezTo>
                <a:moveTo>
                  <a:pt x="23" y="38"/>
                </a:moveTo>
                <a:cubicBezTo>
                  <a:pt x="23" y="38"/>
                  <a:pt x="23" y="38"/>
                  <a:pt x="23" y="38"/>
                </a:cubicBezTo>
                <a:cubicBezTo>
                  <a:pt x="23" y="38"/>
                  <a:pt x="23" y="38"/>
                  <a:pt x="23" y="38"/>
                </a:cubicBezTo>
                <a:moveTo>
                  <a:pt x="23" y="38"/>
                </a:moveTo>
                <a:cubicBezTo>
                  <a:pt x="23" y="38"/>
                  <a:pt x="23" y="38"/>
                  <a:pt x="23" y="38"/>
                </a:cubicBezTo>
                <a:cubicBezTo>
                  <a:pt x="23" y="38"/>
                  <a:pt x="23" y="38"/>
                  <a:pt x="23" y="38"/>
                </a:cubicBezTo>
                <a:moveTo>
                  <a:pt x="23" y="37"/>
                </a:moveTo>
                <a:cubicBezTo>
                  <a:pt x="23" y="37"/>
                  <a:pt x="23" y="37"/>
                  <a:pt x="23" y="37"/>
                </a:cubicBezTo>
                <a:cubicBezTo>
                  <a:pt x="23" y="37"/>
                  <a:pt x="23" y="37"/>
                  <a:pt x="23" y="37"/>
                </a:cubicBezTo>
                <a:moveTo>
                  <a:pt x="23" y="37"/>
                </a:moveTo>
                <a:cubicBezTo>
                  <a:pt x="23" y="37"/>
                  <a:pt x="23" y="37"/>
                  <a:pt x="23" y="37"/>
                </a:cubicBezTo>
                <a:cubicBezTo>
                  <a:pt x="23" y="37"/>
                  <a:pt x="23" y="37"/>
                  <a:pt x="23" y="37"/>
                </a:cubicBezTo>
                <a:moveTo>
                  <a:pt x="0" y="0"/>
                </a:moveTo>
                <a:cubicBezTo>
                  <a:pt x="0" y="0"/>
                  <a:pt x="0" y="0"/>
                  <a:pt x="0" y="0"/>
                </a:cubicBezTo>
                <a:cubicBezTo>
                  <a:pt x="1" y="0"/>
                  <a:pt x="1" y="0"/>
                  <a:pt x="1" y="0"/>
                </a:cubicBezTo>
                <a:cubicBezTo>
                  <a:pt x="11" y="10"/>
                  <a:pt x="19" y="23"/>
                  <a:pt x="23" y="37"/>
                </a:cubicBezTo>
                <a:cubicBezTo>
                  <a:pt x="19" y="23"/>
                  <a:pt x="11" y="10"/>
                  <a:pt x="0" y="0"/>
                </a:cubicBezTo>
              </a:path>
            </a:pathLst>
          </a:custGeom>
          <a:solidFill>
            <a:srgbClr val="CFA446"/>
          </a:solidFill>
          <a:ln>
            <a:noFill/>
          </a:ln>
          <a:extLst>
            <a:ext uri="{91240B29-F687-4F45-9708-019B960494DF}">
              <a14:hiddenLine xmlns:a14="http://schemas.microsoft.com/office/drawing/2010/main" w="9525">
                <a:solidFill>
                  <a:srgbClr val="000000"/>
                </a:solidFill>
                <a:round/>
              </a14:hiddenLine>
            </a:ext>
          </a:extLst>
        </p:spPr>
        <p:txBody>
          <a:bodyPr anchor="ctr">
            <a:noAutofit/>
          </a:bodyPr>
          <a:lstStyle/>
          <a:p>
            <a:pPr marL="0" algn="ctr">
              <a:lnSpc>
                <a:spcPct val="100000"/>
              </a:lnSpc>
              <a:spcBef>
                <a:spcPts val="0"/>
              </a:spcBef>
              <a:spcAft>
                <a:spcPts val="800"/>
              </a:spcAft>
            </a:pPr>
            <a:endParaRPr sz="1400" spc="60">
              <a:solidFill>
                <a:schemeClr val="dk1"/>
              </a:solidFill>
              <a:latin typeface="微软雅黑" panose="020B0503020204020204" pitchFamily="34" charset="-122"/>
              <a:ea typeface="微软雅黑" panose="020B0503020204020204" pitchFamily="34" charset="-122"/>
            </a:endParaRPr>
          </a:p>
        </p:txBody>
      </p:sp>
      <p:sp>
        <p:nvSpPr>
          <p:cNvPr id="6" name="任意多边形 16"/>
          <p:cNvSpPr/>
          <p:nvPr>
            <p:custDataLst>
              <p:tags r:id="rId9"/>
            </p:custDataLst>
          </p:nvPr>
        </p:nvSpPr>
        <p:spPr bwMode="auto">
          <a:xfrm>
            <a:off x="5489575" y="2855595"/>
            <a:ext cx="219710" cy="215900"/>
          </a:xfrm>
          <a:custGeom>
            <a:avLst/>
            <a:gdLst>
              <a:gd name="T0" fmla="*/ 0 w 170"/>
              <a:gd name="T1" fmla="*/ 0 h 167"/>
              <a:gd name="T2" fmla="*/ 0 w 170"/>
              <a:gd name="T3" fmla="*/ 0 h 167"/>
              <a:gd name="T4" fmla="*/ 170 w 170"/>
              <a:gd name="T5" fmla="*/ 167 h 167"/>
              <a:gd name="T6" fmla="*/ 170 w 170"/>
              <a:gd name="T7" fmla="*/ 167 h 167"/>
              <a:gd name="T8" fmla="*/ 0 w 170"/>
              <a:gd name="T9" fmla="*/ 0 h 167"/>
            </a:gdLst>
            <a:ahLst/>
            <a:cxnLst>
              <a:cxn ang="0">
                <a:pos x="T0" y="T1"/>
              </a:cxn>
              <a:cxn ang="0">
                <a:pos x="T2" y="T3"/>
              </a:cxn>
              <a:cxn ang="0">
                <a:pos x="T4" y="T5"/>
              </a:cxn>
              <a:cxn ang="0">
                <a:pos x="T6" y="T7"/>
              </a:cxn>
              <a:cxn ang="0">
                <a:pos x="T8" y="T9"/>
              </a:cxn>
            </a:cxnLst>
            <a:rect l="0" t="0" r="r" b="b"/>
            <a:pathLst>
              <a:path w="170" h="167">
                <a:moveTo>
                  <a:pt x="0" y="0"/>
                </a:moveTo>
                <a:lnTo>
                  <a:pt x="0" y="0"/>
                </a:lnTo>
                <a:lnTo>
                  <a:pt x="170" y="167"/>
                </a:lnTo>
                <a:lnTo>
                  <a:pt x="170" y="167"/>
                </a:lnTo>
                <a:lnTo>
                  <a:pt x="0" y="0"/>
                </a:lnTo>
                <a:close/>
              </a:path>
            </a:pathLst>
          </a:custGeom>
          <a:solidFill>
            <a:srgbClr val="E4B54C"/>
          </a:solidFill>
          <a:ln>
            <a:noFill/>
          </a:ln>
          <a:extLst>
            <a:ext uri="{91240B29-F687-4F45-9708-019B960494DF}">
              <a14:hiddenLine xmlns:a14="http://schemas.microsoft.com/office/drawing/2010/main" w="9525">
                <a:solidFill>
                  <a:srgbClr val="000000"/>
                </a:solidFill>
                <a:round/>
              </a14:hiddenLine>
            </a:ext>
          </a:extLst>
        </p:spPr>
        <p:txBody>
          <a:bodyPr anchor="ctr">
            <a:noAutofit/>
          </a:bodyPr>
          <a:lstStyle/>
          <a:p>
            <a:pPr marL="0" algn="ctr">
              <a:lnSpc>
                <a:spcPct val="100000"/>
              </a:lnSpc>
              <a:spcBef>
                <a:spcPts val="0"/>
              </a:spcBef>
              <a:spcAft>
                <a:spcPts val="800"/>
              </a:spcAft>
            </a:pPr>
            <a:endParaRPr sz="1200" spc="40">
              <a:solidFill>
                <a:schemeClr val="dk1"/>
              </a:solidFill>
              <a:latin typeface="微软雅黑" panose="020B0503020204020204" pitchFamily="34" charset="-122"/>
              <a:ea typeface="微软雅黑" panose="020B0503020204020204" pitchFamily="34" charset="-122"/>
            </a:endParaRPr>
          </a:p>
        </p:txBody>
      </p:sp>
      <p:sp>
        <p:nvSpPr>
          <p:cNvPr id="7" name="任意多边形 17"/>
          <p:cNvSpPr/>
          <p:nvPr>
            <p:custDataLst>
              <p:tags r:id="rId10"/>
            </p:custDataLst>
          </p:nvPr>
        </p:nvSpPr>
        <p:spPr bwMode="auto">
          <a:xfrm>
            <a:off x="5489575" y="2855595"/>
            <a:ext cx="219710" cy="215900"/>
          </a:xfrm>
          <a:custGeom>
            <a:avLst/>
            <a:gdLst>
              <a:gd name="T0" fmla="*/ 0 w 170"/>
              <a:gd name="T1" fmla="*/ 0 h 167"/>
              <a:gd name="T2" fmla="*/ 0 w 170"/>
              <a:gd name="T3" fmla="*/ 0 h 167"/>
              <a:gd name="T4" fmla="*/ 170 w 170"/>
              <a:gd name="T5" fmla="*/ 167 h 167"/>
              <a:gd name="T6" fmla="*/ 170 w 170"/>
              <a:gd name="T7" fmla="*/ 167 h 167"/>
              <a:gd name="T8" fmla="*/ 0 w 170"/>
              <a:gd name="T9" fmla="*/ 0 h 167"/>
            </a:gdLst>
            <a:ahLst/>
            <a:cxnLst>
              <a:cxn ang="0">
                <a:pos x="T0" y="T1"/>
              </a:cxn>
              <a:cxn ang="0">
                <a:pos x="T2" y="T3"/>
              </a:cxn>
              <a:cxn ang="0">
                <a:pos x="T4" y="T5"/>
              </a:cxn>
              <a:cxn ang="0">
                <a:pos x="T6" y="T7"/>
              </a:cxn>
              <a:cxn ang="0">
                <a:pos x="T8" y="T9"/>
              </a:cxn>
            </a:cxnLst>
            <a:rect l="0" t="0" r="r" b="b"/>
            <a:pathLst>
              <a:path w="170" h="167">
                <a:moveTo>
                  <a:pt x="0" y="0"/>
                </a:moveTo>
                <a:lnTo>
                  <a:pt x="0" y="0"/>
                </a:lnTo>
                <a:lnTo>
                  <a:pt x="170" y="167"/>
                </a:lnTo>
                <a:lnTo>
                  <a:pt x="170" y="16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noAutofit/>
          </a:bodyPr>
          <a:lstStyle/>
          <a:p>
            <a:pPr marL="0" algn="ctr">
              <a:lnSpc>
                <a:spcPct val="100000"/>
              </a:lnSpc>
              <a:spcBef>
                <a:spcPts val="0"/>
              </a:spcBef>
              <a:spcAft>
                <a:spcPts val="800"/>
              </a:spcAft>
            </a:pPr>
            <a:endParaRPr sz="1200" spc="40">
              <a:solidFill>
                <a:schemeClr val="dk1"/>
              </a:solidFill>
              <a:latin typeface="微软雅黑" panose="020B0503020204020204" pitchFamily="34" charset="-122"/>
              <a:ea typeface="微软雅黑" panose="020B0503020204020204" pitchFamily="34" charset="-122"/>
            </a:endParaRPr>
          </a:p>
        </p:txBody>
      </p:sp>
      <p:sp>
        <p:nvSpPr>
          <p:cNvPr id="8" name="任意多边形 18"/>
          <p:cNvSpPr/>
          <p:nvPr>
            <p:custDataLst>
              <p:tags r:id="rId11"/>
            </p:custDataLst>
          </p:nvPr>
        </p:nvSpPr>
        <p:spPr bwMode="auto">
          <a:xfrm>
            <a:off x="5709285" y="2899410"/>
            <a:ext cx="173355" cy="172085"/>
          </a:xfrm>
          <a:custGeom>
            <a:avLst/>
            <a:gdLst>
              <a:gd name="T0" fmla="*/ 63 w 63"/>
              <a:gd name="T1" fmla="*/ 0 h 63"/>
              <a:gd name="T2" fmla="*/ 62 w 63"/>
              <a:gd name="T3" fmla="*/ 2 h 63"/>
              <a:gd name="T4" fmla="*/ 50 w 63"/>
              <a:gd name="T5" fmla="*/ 13 h 63"/>
              <a:gd name="T6" fmla="*/ 0 w 63"/>
              <a:gd name="T7" fmla="*/ 63 h 63"/>
              <a:gd name="T8" fmla="*/ 0 w 63"/>
              <a:gd name="T9" fmla="*/ 63 h 63"/>
              <a:gd name="T10" fmla="*/ 50 w 63"/>
              <a:gd name="T11" fmla="*/ 13 h 63"/>
              <a:gd name="T12" fmla="*/ 62 w 63"/>
              <a:gd name="T13" fmla="*/ 1 h 63"/>
              <a:gd name="T14" fmla="*/ 63 w 63"/>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63">
                <a:moveTo>
                  <a:pt x="63" y="0"/>
                </a:moveTo>
                <a:cubicBezTo>
                  <a:pt x="63" y="1"/>
                  <a:pt x="62" y="1"/>
                  <a:pt x="62" y="2"/>
                </a:cubicBezTo>
                <a:cubicBezTo>
                  <a:pt x="50" y="13"/>
                  <a:pt x="50" y="13"/>
                  <a:pt x="50" y="13"/>
                </a:cubicBezTo>
                <a:cubicBezTo>
                  <a:pt x="0" y="63"/>
                  <a:pt x="0" y="63"/>
                  <a:pt x="0" y="63"/>
                </a:cubicBezTo>
                <a:cubicBezTo>
                  <a:pt x="0" y="63"/>
                  <a:pt x="0" y="63"/>
                  <a:pt x="0" y="63"/>
                </a:cubicBezTo>
                <a:cubicBezTo>
                  <a:pt x="50" y="13"/>
                  <a:pt x="50" y="13"/>
                  <a:pt x="50" y="13"/>
                </a:cubicBezTo>
                <a:cubicBezTo>
                  <a:pt x="62" y="1"/>
                  <a:pt x="62" y="1"/>
                  <a:pt x="62" y="1"/>
                </a:cubicBezTo>
                <a:cubicBezTo>
                  <a:pt x="62" y="1"/>
                  <a:pt x="63" y="1"/>
                  <a:pt x="63" y="0"/>
                </a:cubicBezTo>
              </a:path>
            </a:pathLst>
          </a:custGeom>
          <a:solidFill>
            <a:srgbClr val="BD9641"/>
          </a:solidFill>
          <a:ln>
            <a:noFill/>
          </a:ln>
          <a:extLst>
            <a:ext uri="{91240B29-F687-4F45-9708-019B960494DF}">
              <a14:hiddenLine xmlns:a14="http://schemas.microsoft.com/office/drawing/2010/main" w="9525">
                <a:solidFill>
                  <a:srgbClr val="000000"/>
                </a:solidFill>
                <a:round/>
              </a14:hiddenLine>
            </a:ext>
          </a:extLst>
        </p:spPr>
        <p:txBody>
          <a:bodyPr anchor="ctr">
            <a:noAutofit/>
          </a:bodyPr>
          <a:lstStyle/>
          <a:p>
            <a:pPr marL="0" algn="ctr">
              <a:lnSpc>
                <a:spcPct val="100000"/>
              </a:lnSpc>
              <a:spcBef>
                <a:spcPts val="0"/>
              </a:spcBef>
              <a:spcAft>
                <a:spcPts val="800"/>
              </a:spcAft>
            </a:pPr>
            <a:endParaRPr sz="1200" spc="40">
              <a:solidFill>
                <a:schemeClr val="dk1"/>
              </a:solidFill>
              <a:latin typeface="微软雅黑" panose="020B0503020204020204" pitchFamily="34" charset="-122"/>
              <a:ea typeface="微软雅黑" panose="020B0503020204020204" pitchFamily="34" charset="-122"/>
            </a:endParaRPr>
          </a:p>
        </p:txBody>
      </p:sp>
      <p:sp>
        <p:nvSpPr>
          <p:cNvPr id="9" name="任意多边形 19"/>
          <p:cNvSpPr/>
          <p:nvPr>
            <p:custDataLst>
              <p:tags r:id="rId12"/>
            </p:custDataLst>
          </p:nvPr>
        </p:nvSpPr>
        <p:spPr bwMode="auto">
          <a:xfrm>
            <a:off x="5489575" y="3070860"/>
            <a:ext cx="219710" cy="217170"/>
          </a:xfrm>
          <a:custGeom>
            <a:avLst/>
            <a:gdLst>
              <a:gd name="T0" fmla="*/ 170 w 170"/>
              <a:gd name="T1" fmla="*/ 0 h 168"/>
              <a:gd name="T2" fmla="*/ 170 w 170"/>
              <a:gd name="T3" fmla="*/ 0 h 168"/>
              <a:gd name="T4" fmla="*/ 0 w 170"/>
              <a:gd name="T5" fmla="*/ 168 h 168"/>
              <a:gd name="T6" fmla="*/ 0 w 170"/>
              <a:gd name="T7" fmla="*/ 168 h 168"/>
              <a:gd name="T8" fmla="*/ 170 w 170"/>
              <a:gd name="T9" fmla="*/ 0 h 168"/>
              <a:gd name="T10" fmla="*/ 170 w 170"/>
              <a:gd name="T11" fmla="*/ 0 h 168"/>
            </a:gdLst>
            <a:ahLst/>
            <a:cxnLst>
              <a:cxn ang="0">
                <a:pos x="T0" y="T1"/>
              </a:cxn>
              <a:cxn ang="0">
                <a:pos x="T2" y="T3"/>
              </a:cxn>
              <a:cxn ang="0">
                <a:pos x="T4" y="T5"/>
              </a:cxn>
              <a:cxn ang="0">
                <a:pos x="T6" y="T7"/>
              </a:cxn>
              <a:cxn ang="0">
                <a:pos x="T8" y="T9"/>
              </a:cxn>
              <a:cxn ang="0">
                <a:pos x="T10" y="T11"/>
              </a:cxn>
            </a:cxnLst>
            <a:rect l="0" t="0" r="r" b="b"/>
            <a:pathLst>
              <a:path w="170" h="168">
                <a:moveTo>
                  <a:pt x="170" y="0"/>
                </a:moveTo>
                <a:lnTo>
                  <a:pt x="170" y="0"/>
                </a:lnTo>
                <a:lnTo>
                  <a:pt x="0" y="168"/>
                </a:lnTo>
                <a:lnTo>
                  <a:pt x="0" y="168"/>
                </a:lnTo>
                <a:lnTo>
                  <a:pt x="170" y="0"/>
                </a:lnTo>
                <a:lnTo>
                  <a:pt x="170" y="0"/>
                </a:lnTo>
                <a:close/>
              </a:path>
            </a:pathLst>
          </a:custGeom>
          <a:solidFill>
            <a:srgbClr val="E4B54C"/>
          </a:solidFill>
          <a:ln>
            <a:noFill/>
          </a:ln>
          <a:extLst>
            <a:ext uri="{91240B29-F687-4F45-9708-019B960494DF}">
              <a14:hiddenLine xmlns:a14="http://schemas.microsoft.com/office/drawing/2010/main" w="9525">
                <a:solidFill>
                  <a:srgbClr val="000000"/>
                </a:solidFill>
                <a:round/>
              </a14:hiddenLine>
            </a:ext>
          </a:extLst>
        </p:spPr>
        <p:txBody>
          <a:bodyPr anchor="ctr">
            <a:noAutofit/>
          </a:bodyPr>
          <a:lstStyle/>
          <a:p>
            <a:pPr marL="0" algn="ctr">
              <a:lnSpc>
                <a:spcPct val="100000"/>
              </a:lnSpc>
              <a:spcBef>
                <a:spcPts val="0"/>
              </a:spcBef>
              <a:spcAft>
                <a:spcPts val="800"/>
              </a:spcAft>
            </a:pPr>
            <a:endParaRPr sz="1200" spc="40">
              <a:solidFill>
                <a:schemeClr val="dk1"/>
              </a:solidFill>
              <a:latin typeface="微软雅黑" panose="020B0503020204020204" pitchFamily="34" charset="-122"/>
              <a:ea typeface="微软雅黑" panose="020B0503020204020204" pitchFamily="34" charset="-122"/>
            </a:endParaRPr>
          </a:p>
        </p:txBody>
      </p:sp>
      <p:sp>
        <p:nvSpPr>
          <p:cNvPr id="11" name="任意多边形 20"/>
          <p:cNvSpPr/>
          <p:nvPr>
            <p:custDataLst>
              <p:tags r:id="rId13"/>
            </p:custDataLst>
          </p:nvPr>
        </p:nvSpPr>
        <p:spPr bwMode="auto">
          <a:xfrm>
            <a:off x="5489575" y="3070860"/>
            <a:ext cx="219710" cy="217170"/>
          </a:xfrm>
          <a:custGeom>
            <a:avLst/>
            <a:gdLst>
              <a:gd name="T0" fmla="*/ 170 w 170"/>
              <a:gd name="T1" fmla="*/ 0 h 168"/>
              <a:gd name="T2" fmla="*/ 170 w 170"/>
              <a:gd name="T3" fmla="*/ 0 h 168"/>
              <a:gd name="T4" fmla="*/ 0 w 170"/>
              <a:gd name="T5" fmla="*/ 168 h 168"/>
              <a:gd name="T6" fmla="*/ 0 w 170"/>
              <a:gd name="T7" fmla="*/ 168 h 168"/>
              <a:gd name="T8" fmla="*/ 170 w 170"/>
              <a:gd name="T9" fmla="*/ 0 h 168"/>
              <a:gd name="T10" fmla="*/ 170 w 170"/>
              <a:gd name="T11" fmla="*/ 0 h 168"/>
            </a:gdLst>
            <a:ahLst/>
            <a:cxnLst>
              <a:cxn ang="0">
                <a:pos x="T0" y="T1"/>
              </a:cxn>
              <a:cxn ang="0">
                <a:pos x="T2" y="T3"/>
              </a:cxn>
              <a:cxn ang="0">
                <a:pos x="T4" y="T5"/>
              </a:cxn>
              <a:cxn ang="0">
                <a:pos x="T6" y="T7"/>
              </a:cxn>
              <a:cxn ang="0">
                <a:pos x="T8" y="T9"/>
              </a:cxn>
              <a:cxn ang="0">
                <a:pos x="T10" y="T11"/>
              </a:cxn>
            </a:cxnLst>
            <a:rect l="0" t="0" r="r" b="b"/>
            <a:pathLst>
              <a:path w="170" h="168">
                <a:moveTo>
                  <a:pt x="170" y="0"/>
                </a:moveTo>
                <a:lnTo>
                  <a:pt x="170" y="0"/>
                </a:lnTo>
                <a:lnTo>
                  <a:pt x="0" y="168"/>
                </a:lnTo>
                <a:lnTo>
                  <a:pt x="0" y="168"/>
                </a:lnTo>
                <a:lnTo>
                  <a:pt x="170" y="0"/>
                </a:lnTo>
                <a:lnTo>
                  <a:pt x="1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noAutofit/>
          </a:bodyPr>
          <a:lstStyle/>
          <a:p>
            <a:pPr marL="0" algn="ctr">
              <a:lnSpc>
                <a:spcPct val="100000"/>
              </a:lnSpc>
              <a:spcBef>
                <a:spcPts val="0"/>
              </a:spcBef>
              <a:spcAft>
                <a:spcPts val="800"/>
              </a:spcAft>
            </a:pPr>
            <a:endParaRPr sz="1200" spc="40">
              <a:solidFill>
                <a:schemeClr val="dk1"/>
              </a:solidFill>
              <a:latin typeface="微软雅黑" panose="020B0503020204020204" pitchFamily="34" charset="-122"/>
              <a:ea typeface="微软雅黑" panose="020B0503020204020204" pitchFamily="34" charset="-122"/>
            </a:endParaRPr>
          </a:p>
        </p:txBody>
      </p:sp>
      <p:sp>
        <p:nvSpPr>
          <p:cNvPr id="12" name="任意多边形 21"/>
          <p:cNvSpPr/>
          <p:nvPr>
            <p:custDataLst>
              <p:tags r:id="rId14"/>
            </p:custDataLst>
          </p:nvPr>
        </p:nvSpPr>
        <p:spPr bwMode="auto">
          <a:xfrm>
            <a:off x="5788660" y="3148965"/>
            <a:ext cx="229235" cy="139700"/>
          </a:xfrm>
          <a:custGeom>
            <a:avLst/>
            <a:gdLst>
              <a:gd name="T0" fmla="*/ 83 w 83"/>
              <a:gd name="T1" fmla="*/ 51 h 51"/>
              <a:gd name="T2" fmla="*/ 83 w 83"/>
              <a:gd name="T3" fmla="*/ 51 h 51"/>
              <a:gd name="T4" fmla="*/ 83 w 83"/>
              <a:gd name="T5" fmla="*/ 51 h 51"/>
              <a:gd name="T6" fmla="*/ 0 w 83"/>
              <a:gd name="T7" fmla="*/ 0 h 51"/>
              <a:gd name="T8" fmla="*/ 21 w 83"/>
              <a:gd name="T9" fmla="*/ 22 h 51"/>
              <a:gd name="T10" fmla="*/ 33 w 83"/>
              <a:gd name="T11" fmla="*/ 34 h 51"/>
              <a:gd name="T12" fmla="*/ 44 w 83"/>
              <a:gd name="T13" fmla="*/ 41 h 51"/>
              <a:gd name="T14" fmla="*/ 33 w 83"/>
              <a:gd name="T15" fmla="*/ 34 h 51"/>
              <a:gd name="T16" fmla="*/ 21 w 83"/>
              <a:gd name="T17" fmla="*/ 22 h 51"/>
              <a:gd name="T18" fmla="*/ 0 w 83"/>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51">
                <a:moveTo>
                  <a:pt x="83" y="51"/>
                </a:moveTo>
                <a:cubicBezTo>
                  <a:pt x="83" y="51"/>
                  <a:pt x="83" y="51"/>
                  <a:pt x="83" y="51"/>
                </a:cubicBezTo>
                <a:cubicBezTo>
                  <a:pt x="83" y="51"/>
                  <a:pt x="83" y="51"/>
                  <a:pt x="83" y="51"/>
                </a:cubicBezTo>
                <a:moveTo>
                  <a:pt x="0" y="0"/>
                </a:moveTo>
                <a:cubicBezTo>
                  <a:pt x="21" y="22"/>
                  <a:pt x="21" y="22"/>
                  <a:pt x="21" y="22"/>
                </a:cubicBezTo>
                <a:cubicBezTo>
                  <a:pt x="33" y="34"/>
                  <a:pt x="33" y="34"/>
                  <a:pt x="33" y="34"/>
                </a:cubicBezTo>
                <a:cubicBezTo>
                  <a:pt x="36" y="37"/>
                  <a:pt x="40" y="39"/>
                  <a:pt x="44" y="41"/>
                </a:cubicBezTo>
                <a:cubicBezTo>
                  <a:pt x="40" y="39"/>
                  <a:pt x="36" y="37"/>
                  <a:pt x="33" y="34"/>
                </a:cubicBezTo>
                <a:cubicBezTo>
                  <a:pt x="21" y="22"/>
                  <a:pt x="21" y="22"/>
                  <a:pt x="21" y="22"/>
                </a:cubicBezTo>
                <a:cubicBezTo>
                  <a:pt x="0" y="0"/>
                  <a:pt x="0" y="0"/>
                  <a:pt x="0" y="0"/>
                </a:cubicBezTo>
              </a:path>
            </a:pathLst>
          </a:custGeom>
          <a:solidFill>
            <a:srgbClr val="BD9641"/>
          </a:solidFill>
          <a:ln>
            <a:noFill/>
          </a:ln>
          <a:extLst>
            <a:ext uri="{91240B29-F687-4F45-9708-019B960494DF}">
              <a14:hiddenLine xmlns:a14="http://schemas.microsoft.com/office/drawing/2010/main" w="9525">
                <a:solidFill>
                  <a:srgbClr val="000000"/>
                </a:solidFill>
                <a:round/>
              </a14:hiddenLine>
            </a:ext>
          </a:extLst>
        </p:spPr>
        <p:txBody>
          <a:bodyPr anchor="ctr">
            <a:noAutofit/>
          </a:bodyPr>
          <a:lstStyle/>
          <a:p>
            <a:pPr marL="0" algn="ctr">
              <a:lnSpc>
                <a:spcPct val="100000"/>
              </a:lnSpc>
              <a:spcBef>
                <a:spcPts val="0"/>
              </a:spcBef>
              <a:spcAft>
                <a:spcPts val="800"/>
              </a:spcAft>
            </a:pPr>
            <a:endParaRPr sz="1200" spc="40">
              <a:solidFill>
                <a:schemeClr val="dk1"/>
              </a:solidFill>
              <a:latin typeface="微软雅黑" panose="020B0503020204020204" pitchFamily="34" charset="-122"/>
              <a:ea typeface="微软雅黑" panose="020B0503020204020204" pitchFamily="34" charset="-122"/>
            </a:endParaRPr>
          </a:p>
        </p:txBody>
      </p:sp>
      <p:sp>
        <p:nvSpPr>
          <p:cNvPr id="13" name="任意多边形 22"/>
          <p:cNvSpPr/>
          <p:nvPr>
            <p:custDataLst>
              <p:tags r:id="rId15"/>
            </p:custDataLst>
          </p:nvPr>
        </p:nvSpPr>
        <p:spPr bwMode="auto">
          <a:xfrm>
            <a:off x="6164580" y="4541520"/>
            <a:ext cx="69850" cy="320675"/>
          </a:xfrm>
          <a:custGeom>
            <a:avLst/>
            <a:gdLst>
              <a:gd name="T0" fmla="*/ 0 w 25"/>
              <a:gd name="T1" fmla="*/ 116 h 117"/>
              <a:gd name="T2" fmla="*/ 17 w 25"/>
              <a:gd name="T3" fmla="*/ 95 h 117"/>
              <a:gd name="T4" fmla="*/ 17 w 25"/>
              <a:gd name="T5" fmla="*/ 95 h 117"/>
              <a:gd name="T6" fmla="*/ 0 w 25"/>
              <a:gd name="T7" fmla="*/ 0 h 117"/>
              <a:gd name="T8" fmla="*/ 23 w 25"/>
              <a:gd name="T9" fmla="*/ 37 h 117"/>
              <a:gd name="T10" fmla="*/ 23 w 25"/>
              <a:gd name="T11" fmla="*/ 38 h 117"/>
              <a:gd name="T12" fmla="*/ 23 w 25"/>
              <a:gd name="T13" fmla="*/ 38 h 117"/>
              <a:gd name="T14" fmla="*/ 23 w 25"/>
              <a:gd name="T15" fmla="*/ 38 h 117"/>
              <a:gd name="T16" fmla="*/ 23 w 25"/>
              <a:gd name="T17" fmla="*/ 38 h 117"/>
              <a:gd name="T18" fmla="*/ 23 w 25"/>
              <a:gd name="T19" fmla="*/ 39 h 117"/>
              <a:gd name="T20" fmla="*/ 23 w 25"/>
              <a:gd name="T21" fmla="*/ 39 h 117"/>
              <a:gd name="T22" fmla="*/ 23 w 25"/>
              <a:gd name="T23" fmla="*/ 39 h 117"/>
              <a:gd name="T24" fmla="*/ 25 w 25"/>
              <a:gd name="T25" fmla="*/ 53 h 117"/>
              <a:gd name="T26" fmla="*/ 25 w 25"/>
              <a:gd name="T27" fmla="*/ 53 h 117"/>
              <a:gd name="T28" fmla="*/ 25 w 25"/>
              <a:gd name="T29" fmla="*/ 53 h 117"/>
              <a:gd name="T30" fmla="*/ 25 w 25"/>
              <a:gd name="T31" fmla="*/ 54 h 117"/>
              <a:gd name="T32" fmla="*/ 25 w 25"/>
              <a:gd name="T33" fmla="*/ 54 h 117"/>
              <a:gd name="T34" fmla="*/ 25 w 25"/>
              <a:gd name="T35" fmla="*/ 54 h 117"/>
              <a:gd name="T36" fmla="*/ 25 w 25"/>
              <a:gd name="T37" fmla="*/ 54 h 117"/>
              <a:gd name="T38" fmla="*/ 25 w 25"/>
              <a:gd name="T39" fmla="*/ 55 h 117"/>
              <a:gd name="T40" fmla="*/ 25 w 25"/>
              <a:gd name="T41" fmla="*/ 55 h 117"/>
              <a:gd name="T42" fmla="*/ 25 w 25"/>
              <a:gd name="T43" fmla="*/ 55 h 117"/>
              <a:gd name="T44" fmla="*/ 25 w 25"/>
              <a:gd name="T45" fmla="*/ 55 h 117"/>
              <a:gd name="T46" fmla="*/ 25 w 25"/>
              <a:gd name="T47" fmla="*/ 56 h 117"/>
              <a:gd name="T48" fmla="*/ 25 w 25"/>
              <a:gd name="T49" fmla="*/ 56 h 117"/>
              <a:gd name="T50" fmla="*/ 25 w 25"/>
              <a:gd name="T51" fmla="*/ 56 h 117"/>
              <a:gd name="T52" fmla="*/ 25 w 25"/>
              <a:gd name="T53" fmla="*/ 56 h 117"/>
              <a:gd name="T54" fmla="*/ 25 w 25"/>
              <a:gd name="T55" fmla="*/ 57 h 117"/>
              <a:gd name="T56" fmla="*/ 25 w 25"/>
              <a:gd name="T57" fmla="*/ 57 h 117"/>
              <a:gd name="T58" fmla="*/ 25 w 25"/>
              <a:gd name="T59" fmla="*/ 57 h 117"/>
              <a:gd name="T60" fmla="*/ 25 w 25"/>
              <a:gd name="T61" fmla="*/ 58 h 117"/>
              <a:gd name="T62" fmla="*/ 25 w 25"/>
              <a:gd name="T63" fmla="*/ 58 h 117"/>
              <a:gd name="T64" fmla="*/ 25 w 25"/>
              <a:gd name="T65" fmla="*/ 58 h 117"/>
              <a:gd name="T66" fmla="*/ 25 w 25"/>
              <a:gd name="T67" fmla="*/ 58 h 117"/>
              <a:gd name="T68" fmla="*/ 0 w 25"/>
              <a:gd name="T69"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 h="117">
                <a:moveTo>
                  <a:pt x="17" y="95"/>
                </a:moveTo>
                <a:cubicBezTo>
                  <a:pt x="12" y="103"/>
                  <a:pt x="7" y="110"/>
                  <a:pt x="0" y="116"/>
                </a:cubicBezTo>
                <a:cubicBezTo>
                  <a:pt x="0" y="117"/>
                  <a:pt x="0" y="117"/>
                  <a:pt x="0" y="117"/>
                </a:cubicBezTo>
                <a:cubicBezTo>
                  <a:pt x="7" y="110"/>
                  <a:pt x="12" y="103"/>
                  <a:pt x="17" y="95"/>
                </a:cubicBezTo>
                <a:moveTo>
                  <a:pt x="17" y="95"/>
                </a:moveTo>
                <a:cubicBezTo>
                  <a:pt x="17" y="95"/>
                  <a:pt x="17" y="95"/>
                  <a:pt x="17" y="95"/>
                </a:cubicBezTo>
                <a:cubicBezTo>
                  <a:pt x="17" y="95"/>
                  <a:pt x="17" y="95"/>
                  <a:pt x="17" y="95"/>
                </a:cubicBezTo>
                <a:moveTo>
                  <a:pt x="0" y="0"/>
                </a:moveTo>
                <a:cubicBezTo>
                  <a:pt x="0" y="0"/>
                  <a:pt x="0" y="0"/>
                  <a:pt x="0" y="0"/>
                </a:cubicBezTo>
                <a:cubicBezTo>
                  <a:pt x="11" y="10"/>
                  <a:pt x="19" y="23"/>
                  <a:pt x="23" y="37"/>
                </a:cubicBezTo>
                <a:cubicBezTo>
                  <a:pt x="23" y="37"/>
                  <a:pt x="23" y="37"/>
                  <a:pt x="23" y="38"/>
                </a:cubicBezTo>
                <a:cubicBezTo>
                  <a:pt x="23" y="38"/>
                  <a:pt x="23" y="38"/>
                  <a:pt x="23" y="38"/>
                </a:cubicBezTo>
                <a:cubicBezTo>
                  <a:pt x="23" y="38"/>
                  <a:pt x="23" y="38"/>
                  <a:pt x="23" y="38"/>
                </a:cubicBezTo>
                <a:cubicBezTo>
                  <a:pt x="23" y="38"/>
                  <a:pt x="23" y="38"/>
                  <a:pt x="23" y="38"/>
                </a:cubicBezTo>
                <a:cubicBezTo>
                  <a:pt x="23" y="38"/>
                  <a:pt x="23" y="38"/>
                  <a:pt x="23" y="38"/>
                </a:cubicBezTo>
                <a:cubicBezTo>
                  <a:pt x="23" y="38"/>
                  <a:pt x="23" y="38"/>
                  <a:pt x="23" y="38"/>
                </a:cubicBezTo>
                <a:cubicBezTo>
                  <a:pt x="23" y="38"/>
                  <a:pt x="23" y="38"/>
                  <a:pt x="23" y="38"/>
                </a:cubicBezTo>
                <a:cubicBezTo>
                  <a:pt x="23" y="38"/>
                  <a:pt x="23" y="38"/>
                  <a:pt x="23" y="38"/>
                </a:cubicBezTo>
                <a:cubicBezTo>
                  <a:pt x="23" y="38"/>
                  <a:pt x="23" y="38"/>
                  <a:pt x="23" y="39"/>
                </a:cubicBezTo>
                <a:cubicBezTo>
                  <a:pt x="23" y="39"/>
                  <a:pt x="23" y="39"/>
                  <a:pt x="23" y="39"/>
                </a:cubicBezTo>
                <a:cubicBezTo>
                  <a:pt x="23" y="39"/>
                  <a:pt x="23" y="39"/>
                  <a:pt x="23" y="39"/>
                </a:cubicBezTo>
                <a:cubicBezTo>
                  <a:pt x="23" y="39"/>
                  <a:pt x="23" y="39"/>
                  <a:pt x="23" y="39"/>
                </a:cubicBezTo>
                <a:cubicBezTo>
                  <a:pt x="23" y="39"/>
                  <a:pt x="23" y="39"/>
                  <a:pt x="23" y="39"/>
                </a:cubicBezTo>
                <a:cubicBezTo>
                  <a:pt x="23" y="39"/>
                  <a:pt x="23" y="39"/>
                  <a:pt x="23" y="39"/>
                </a:cubicBezTo>
                <a:cubicBezTo>
                  <a:pt x="24" y="44"/>
                  <a:pt x="25" y="48"/>
                  <a:pt x="25" y="53"/>
                </a:cubicBezTo>
                <a:cubicBezTo>
                  <a:pt x="25" y="53"/>
                  <a:pt x="25" y="53"/>
                  <a:pt x="25" y="53"/>
                </a:cubicBezTo>
                <a:cubicBezTo>
                  <a:pt x="25" y="53"/>
                  <a:pt x="25" y="53"/>
                  <a:pt x="25" y="53"/>
                </a:cubicBezTo>
                <a:cubicBezTo>
                  <a:pt x="25" y="53"/>
                  <a:pt x="25" y="53"/>
                  <a:pt x="25" y="53"/>
                </a:cubicBezTo>
                <a:cubicBezTo>
                  <a:pt x="25" y="53"/>
                  <a:pt x="25" y="53"/>
                  <a:pt x="25" y="53"/>
                </a:cubicBezTo>
                <a:cubicBezTo>
                  <a:pt x="25" y="53"/>
                  <a:pt x="25" y="53"/>
                  <a:pt x="25" y="53"/>
                </a:cubicBezTo>
                <a:cubicBezTo>
                  <a:pt x="25" y="53"/>
                  <a:pt x="25" y="53"/>
                  <a:pt x="25" y="54"/>
                </a:cubicBezTo>
                <a:cubicBezTo>
                  <a:pt x="25" y="54"/>
                  <a:pt x="25" y="54"/>
                  <a:pt x="25" y="54"/>
                </a:cubicBezTo>
                <a:cubicBezTo>
                  <a:pt x="25" y="54"/>
                  <a:pt x="25" y="54"/>
                  <a:pt x="25" y="54"/>
                </a:cubicBezTo>
                <a:cubicBezTo>
                  <a:pt x="25" y="54"/>
                  <a:pt x="25" y="54"/>
                  <a:pt x="25" y="54"/>
                </a:cubicBezTo>
                <a:cubicBezTo>
                  <a:pt x="25" y="54"/>
                  <a:pt x="25" y="54"/>
                  <a:pt x="25" y="54"/>
                </a:cubicBezTo>
                <a:cubicBezTo>
                  <a:pt x="25" y="54"/>
                  <a:pt x="25" y="54"/>
                  <a:pt x="25" y="54"/>
                </a:cubicBezTo>
                <a:cubicBezTo>
                  <a:pt x="25" y="54"/>
                  <a:pt x="25" y="54"/>
                  <a:pt x="25" y="54"/>
                </a:cubicBezTo>
                <a:cubicBezTo>
                  <a:pt x="25" y="54"/>
                  <a:pt x="25" y="54"/>
                  <a:pt x="25" y="54"/>
                </a:cubicBezTo>
                <a:cubicBezTo>
                  <a:pt x="25" y="54"/>
                  <a:pt x="25" y="54"/>
                  <a:pt x="25" y="55"/>
                </a:cubicBezTo>
                <a:cubicBezTo>
                  <a:pt x="25" y="55"/>
                  <a:pt x="25" y="55"/>
                  <a:pt x="25" y="55"/>
                </a:cubicBezTo>
                <a:cubicBezTo>
                  <a:pt x="25" y="55"/>
                  <a:pt x="25" y="55"/>
                  <a:pt x="25" y="55"/>
                </a:cubicBezTo>
                <a:cubicBezTo>
                  <a:pt x="25" y="55"/>
                  <a:pt x="25" y="55"/>
                  <a:pt x="25" y="55"/>
                </a:cubicBezTo>
                <a:cubicBezTo>
                  <a:pt x="25" y="55"/>
                  <a:pt x="25" y="55"/>
                  <a:pt x="25" y="55"/>
                </a:cubicBezTo>
                <a:cubicBezTo>
                  <a:pt x="25" y="55"/>
                  <a:pt x="25" y="55"/>
                  <a:pt x="25" y="55"/>
                </a:cubicBezTo>
                <a:cubicBezTo>
                  <a:pt x="25" y="55"/>
                  <a:pt x="25" y="55"/>
                  <a:pt x="25" y="55"/>
                </a:cubicBezTo>
                <a:cubicBezTo>
                  <a:pt x="25" y="55"/>
                  <a:pt x="25" y="55"/>
                  <a:pt x="25" y="55"/>
                </a:cubicBezTo>
                <a:cubicBezTo>
                  <a:pt x="25" y="55"/>
                  <a:pt x="25" y="56"/>
                  <a:pt x="25" y="56"/>
                </a:cubicBezTo>
                <a:cubicBezTo>
                  <a:pt x="25" y="56"/>
                  <a:pt x="25" y="56"/>
                  <a:pt x="25" y="56"/>
                </a:cubicBezTo>
                <a:cubicBezTo>
                  <a:pt x="25" y="56"/>
                  <a:pt x="25" y="56"/>
                  <a:pt x="25" y="56"/>
                </a:cubicBezTo>
                <a:cubicBezTo>
                  <a:pt x="25" y="56"/>
                  <a:pt x="25" y="56"/>
                  <a:pt x="25" y="56"/>
                </a:cubicBezTo>
                <a:cubicBezTo>
                  <a:pt x="25" y="56"/>
                  <a:pt x="25" y="56"/>
                  <a:pt x="25" y="56"/>
                </a:cubicBezTo>
                <a:cubicBezTo>
                  <a:pt x="25" y="56"/>
                  <a:pt x="25" y="56"/>
                  <a:pt x="25" y="56"/>
                </a:cubicBezTo>
                <a:cubicBezTo>
                  <a:pt x="25" y="56"/>
                  <a:pt x="25" y="56"/>
                  <a:pt x="25" y="56"/>
                </a:cubicBezTo>
                <a:cubicBezTo>
                  <a:pt x="25" y="56"/>
                  <a:pt x="25" y="56"/>
                  <a:pt x="25" y="56"/>
                </a:cubicBezTo>
                <a:cubicBezTo>
                  <a:pt x="25" y="57"/>
                  <a:pt x="25" y="57"/>
                  <a:pt x="25" y="57"/>
                </a:cubicBezTo>
                <a:cubicBezTo>
                  <a:pt x="25" y="57"/>
                  <a:pt x="25" y="57"/>
                  <a:pt x="25" y="57"/>
                </a:cubicBezTo>
                <a:cubicBezTo>
                  <a:pt x="25" y="57"/>
                  <a:pt x="25" y="57"/>
                  <a:pt x="25" y="57"/>
                </a:cubicBezTo>
                <a:cubicBezTo>
                  <a:pt x="25" y="57"/>
                  <a:pt x="25" y="57"/>
                  <a:pt x="25" y="57"/>
                </a:cubicBezTo>
                <a:cubicBezTo>
                  <a:pt x="25" y="57"/>
                  <a:pt x="25" y="57"/>
                  <a:pt x="25" y="57"/>
                </a:cubicBezTo>
                <a:cubicBezTo>
                  <a:pt x="25" y="57"/>
                  <a:pt x="25" y="57"/>
                  <a:pt x="25" y="57"/>
                </a:cubicBezTo>
                <a:cubicBezTo>
                  <a:pt x="25" y="57"/>
                  <a:pt x="25" y="57"/>
                  <a:pt x="25" y="57"/>
                </a:cubicBezTo>
                <a:cubicBezTo>
                  <a:pt x="25" y="57"/>
                  <a:pt x="25" y="57"/>
                  <a:pt x="25" y="58"/>
                </a:cubicBezTo>
                <a:cubicBezTo>
                  <a:pt x="25" y="58"/>
                  <a:pt x="25" y="58"/>
                  <a:pt x="25" y="58"/>
                </a:cubicBezTo>
                <a:cubicBezTo>
                  <a:pt x="25" y="58"/>
                  <a:pt x="25" y="58"/>
                  <a:pt x="25" y="58"/>
                </a:cubicBezTo>
                <a:cubicBezTo>
                  <a:pt x="25" y="58"/>
                  <a:pt x="25" y="58"/>
                  <a:pt x="25" y="58"/>
                </a:cubicBezTo>
                <a:cubicBezTo>
                  <a:pt x="25" y="58"/>
                  <a:pt x="25" y="58"/>
                  <a:pt x="25" y="58"/>
                </a:cubicBezTo>
                <a:cubicBezTo>
                  <a:pt x="25" y="58"/>
                  <a:pt x="25" y="58"/>
                  <a:pt x="25" y="58"/>
                </a:cubicBezTo>
                <a:cubicBezTo>
                  <a:pt x="25" y="58"/>
                  <a:pt x="25" y="58"/>
                  <a:pt x="25" y="58"/>
                </a:cubicBezTo>
                <a:cubicBezTo>
                  <a:pt x="25" y="58"/>
                  <a:pt x="25" y="58"/>
                  <a:pt x="25" y="58"/>
                </a:cubicBezTo>
                <a:cubicBezTo>
                  <a:pt x="25" y="35"/>
                  <a:pt x="16" y="15"/>
                  <a:pt x="0" y="0"/>
                </a:cubicBezTo>
              </a:path>
            </a:pathLst>
          </a:custGeom>
          <a:solidFill>
            <a:srgbClr val="D3D1D0"/>
          </a:solidFill>
          <a:ln>
            <a:noFill/>
          </a:ln>
          <a:extLst>
            <a:ext uri="{91240B29-F687-4F45-9708-019B960494DF}">
              <a14:hiddenLine xmlns:a14="http://schemas.microsoft.com/office/drawing/2010/main" w="9525">
                <a:solidFill>
                  <a:srgbClr val="000000"/>
                </a:solidFill>
                <a:round/>
              </a14:hiddenLine>
            </a:ext>
          </a:extLst>
        </p:spPr>
        <p:txBody>
          <a:bodyPr anchor="ctr">
            <a:noAutofit/>
          </a:bodyPr>
          <a:lstStyle/>
          <a:p>
            <a:pPr marL="0" algn="ctr">
              <a:lnSpc>
                <a:spcPct val="100000"/>
              </a:lnSpc>
              <a:spcBef>
                <a:spcPts val="0"/>
              </a:spcBef>
              <a:spcAft>
                <a:spcPts val="800"/>
              </a:spcAft>
            </a:pPr>
            <a:endParaRPr sz="1400" spc="60">
              <a:solidFill>
                <a:schemeClr val="dk1"/>
              </a:solidFill>
              <a:latin typeface="微软雅黑" panose="020B0503020204020204" pitchFamily="34" charset="-122"/>
              <a:ea typeface="微软雅黑" panose="020B0503020204020204" pitchFamily="34" charset="-122"/>
            </a:endParaRPr>
          </a:p>
        </p:txBody>
      </p:sp>
      <p:sp>
        <p:nvSpPr>
          <p:cNvPr id="14" name="任意多边形 23"/>
          <p:cNvSpPr/>
          <p:nvPr>
            <p:custDataLst>
              <p:tags r:id="rId16"/>
            </p:custDataLst>
          </p:nvPr>
        </p:nvSpPr>
        <p:spPr bwMode="auto">
          <a:xfrm>
            <a:off x="6164580" y="4541520"/>
            <a:ext cx="69850" cy="318135"/>
          </a:xfrm>
          <a:custGeom>
            <a:avLst/>
            <a:gdLst>
              <a:gd name="T0" fmla="*/ 1 w 25"/>
              <a:gd name="T1" fmla="*/ 116 h 116"/>
              <a:gd name="T2" fmla="*/ 0 w 25"/>
              <a:gd name="T3" fmla="*/ 116 h 116"/>
              <a:gd name="T4" fmla="*/ 17 w 25"/>
              <a:gd name="T5" fmla="*/ 95 h 116"/>
              <a:gd name="T6" fmla="*/ 20 w 25"/>
              <a:gd name="T7" fmla="*/ 86 h 116"/>
              <a:gd name="T8" fmla="*/ 25 w 25"/>
              <a:gd name="T9" fmla="*/ 58 h 116"/>
              <a:gd name="T10" fmla="*/ 25 w 25"/>
              <a:gd name="T11" fmla="*/ 58 h 116"/>
              <a:gd name="T12" fmla="*/ 25 w 25"/>
              <a:gd name="T13" fmla="*/ 58 h 116"/>
              <a:gd name="T14" fmla="*/ 25 w 25"/>
              <a:gd name="T15" fmla="*/ 58 h 116"/>
              <a:gd name="T16" fmla="*/ 25 w 25"/>
              <a:gd name="T17" fmla="*/ 58 h 116"/>
              <a:gd name="T18" fmla="*/ 25 w 25"/>
              <a:gd name="T19" fmla="*/ 58 h 116"/>
              <a:gd name="T20" fmla="*/ 25 w 25"/>
              <a:gd name="T21" fmla="*/ 57 h 116"/>
              <a:gd name="T22" fmla="*/ 25 w 25"/>
              <a:gd name="T23" fmla="*/ 57 h 116"/>
              <a:gd name="T24" fmla="*/ 25 w 25"/>
              <a:gd name="T25" fmla="*/ 57 h 116"/>
              <a:gd name="T26" fmla="*/ 25 w 25"/>
              <a:gd name="T27" fmla="*/ 57 h 116"/>
              <a:gd name="T28" fmla="*/ 25 w 25"/>
              <a:gd name="T29" fmla="*/ 57 h 116"/>
              <a:gd name="T30" fmla="*/ 25 w 25"/>
              <a:gd name="T31" fmla="*/ 56 h 116"/>
              <a:gd name="T32" fmla="*/ 25 w 25"/>
              <a:gd name="T33" fmla="*/ 56 h 116"/>
              <a:gd name="T34" fmla="*/ 25 w 25"/>
              <a:gd name="T35" fmla="*/ 56 h 116"/>
              <a:gd name="T36" fmla="*/ 25 w 25"/>
              <a:gd name="T37" fmla="*/ 56 h 116"/>
              <a:gd name="T38" fmla="*/ 25 w 25"/>
              <a:gd name="T39" fmla="*/ 56 h 116"/>
              <a:gd name="T40" fmla="*/ 25 w 25"/>
              <a:gd name="T41" fmla="*/ 56 h 116"/>
              <a:gd name="T42" fmla="*/ 25 w 25"/>
              <a:gd name="T43" fmla="*/ 55 h 116"/>
              <a:gd name="T44" fmla="*/ 25 w 25"/>
              <a:gd name="T45" fmla="*/ 55 h 116"/>
              <a:gd name="T46" fmla="*/ 25 w 25"/>
              <a:gd name="T47" fmla="*/ 55 h 116"/>
              <a:gd name="T48" fmla="*/ 25 w 25"/>
              <a:gd name="T49" fmla="*/ 55 h 116"/>
              <a:gd name="T50" fmla="*/ 25 w 25"/>
              <a:gd name="T51" fmla="*/ 55 h 116"/>
              <a:gd name="T52" fmla="*/ 25 w 25"/>
              <a:gd name="T53" fmla="*/ 55 h 116"/>
              <a:gd name="T54" fmla="*/ 25 w 25"/>
              <a:gd name="T55" fmla="*/ 54 h 116"/>
              <a:gd name="T56" fmla="*/ 25 w 25"/>
              <a:gd name="T57" fmla="*/ 54 h 116"/>
              <a:gd name="T58" fmla="*/ 25 w 25"/>
              <a:gd name="T59" fmla="*/ 54 h 116"/>
              <a:gd name="T60" fmla="*/ 25 w 25"/>
              <a:gd name="T61" fmla="*/ 54 h 116"/>
              <a:gd name="T62" fmla="*/ 25 w 25"/>
              <a:gd name="T63" fmla="*/ 54 h 116"/>
              <a:gd name="T64" fmla="*/ 25 w 25"/>
              <a:gd name="T65" fmla="*/ 54 h 116"/>
              <a:gd name="T66" fmla="*/ 25 w 25"/>
              <a:gd name="T67" fmla="*/ 53 h 116"/>
              <a:gd name="T68" fmla="*/ 25 w 25"/>
              <a:gd name="T69" fmla="*/ 53 h 116"/>
              <a:gd name="T70" fmla="*/ 25 w 25"/>
              <a:gd name="T71" fmla="*/ 53 h 116"/>
              <a:gd name="T72" fmla="*/ 25 w 25"/>
              <a:gd name="T73" fmla="*/ 53 h 116"/>
              <a:gd name="T74" fmla="*/ 23 w 25"/>
              <a:gd name="T75" fmla="*/ 39 h 116"/>
              <a:gd name="T76" fmla="*/ 23 w 25"/>
              <a:gd name="T77" fmla="*/ 39 h 116"/>
              <a:gd name="T78" fmla="*/ 23 w 25"/>
              <a:gd name="T79" fmla="*/ 39 h 116"/>
              <a:gd name="T80" fmla="*/ 23 w 25"/>
              <a:gd name="T81" fmla="*/ 39 h 116"/>
              <a:gd name="T82" fmla="*/ 23 w 25"/>
              <a:gd name="T83" fmla="*/ 39 h 116"/>
              <a:gd name="T84" fmla="*/ 23 w 25"/>
              <a:gd name="T85" fmla="*/ 38 h 116"/>
              <a:gd name="T86" fmla="*/ 23 w 25"/>
              <a:gd name="T87" fmla="*/ 38 h 116"/>
              <a:gd name="T88" fmla="*/ 23 w 25"/>
              <a:gd name="T89" fmla="*/ 38 h 116"/>
              <a:gd name="T90" fmla="*/ 23 w 25"/>
              <a:gd name="T91" fmla="*/ 38 h 116"/>
              <a:gd name="T92" fmla="*/ 23 w 25"/>
              <a:gd name="T93" fmla="*/ 38 h 116"/>
              <a:gd name="T94" fmla="*/ 23 w 25"/>
              <a:gd name="T95" fmla="*/ 38 h 116"/>
              <a:gd name="T96" fmla="*/ 0 w 25"/>
              <a:gd name="T97" fmla="*/ 1 h 116"/>
              <a:gd name="T98" fmla="*/ 23 w 25"/>
              <a:gd name="T99" fmla="*/ 3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 h="116">
                <a:moveTo>
                  <a:pt x="20" y="86"/>
                </a:moveTo>
                <a:cubicBezTo>
                  <a:pt x="16" y="98"/>
                  <a:pt x="9" y="108"/>
                  <a:pt x="1" y="116"/>
                </a:cubicBezTo>
                <a:cubicBezTo>
                  <a:pt x="0" y="116"/>
                  <a:pt x="0" y="116"/>
                  <a:pt x="0" y="116"/>
                </a:cubicBezTo>
                <a:cubicBezTo>
                  <a:pt x="0" y="116"/>
                  <a:pt x="0" y="116"/>
                  <a:pt x="0" y="116"/>
                </a:cubicBezTo>
                <a:cubicBezTo>
                  <a:pt x="7" y="110"/>
                  <a:pt x="12" y="103"/>
                  <a:pt x="17" y="95"/>
                </a:cubicBezTo>
                <a:cubicBezTo>
                  <a:pt x="17" y="95"/>
                  <a:pt x="17" y="95"/>
                  <a:pt x="17" y="95"/>
                </a:cubicBezTo>
                <a:cubicBezTo>
                  <a:pt x="17" y="95"/>
                  <a:pt x="17" y="95"/>
                  <a:pt x="17" y="95"/>
                </a:cubicBezTo>
                <a:cubicBezTo>
                  <a:pt x="18" y="92"/>
                  <a:pt x="19" y="89"/>
                  <a:pt x="20" y="86"/>
                </a:cubicBezTo>
                <a:moveTo>
                  <a:pt x="25" y="58"/>
                </a:moveTo>
                <a:cubicBezTo>
                  <a:pt x="25" y="58"/>
                  <a:pt x="25" y="58"/>
                  <a:pt x="25" y="58"/>
                </a:cubicBezTo>
                <a:cubicBezTo>
                  <a:pt x="25" y="58"/>
                  <a:pt x="25" y="58"/>
                  <a:pt x="25" y="58"/>
                </a:cubicBezTo>
                <a:cubicBezTo>
                  <a:pt x="25" y="58"/>
                  <a:pt x="25" y="58"/>
                  <a:pt x="25" y="58"/>
                </a:cubicBezTo>
                <a:moveTo>
                  <a:pt x="25" y="58"/>
                </a:moveTo>
                <a:cubicBezTo>
                  <a:pt x="25" y="58"/>
                  <a:pt x="25" y="58"/>
                  <a:pt x="25" y="58"/>
                </a:cubicBezTo>
                <a:cubicBezTo>
                  <a:pt x="25" y="58"/>
                  <a:pt x="25" y="58"/>
                  <a:pt x="25" y="58"/>
                </a:cubicBezTo>
                <a:moveTo>
                  <a:pt x="25" y="58"/>
                </a:moveTo>
                <a:cubicBezTo>
                  <a:pt x="25" y="58"/>
                  <a:pt x="25" y="58"/>
                  <a:pt x="25" y="58"/>
                </a:cubicBezTo>
                <a:cubicBezTo>
                  <a:pt x="25" y="58"/>
                  <a:pt x="25" y="58"/>
                  <a:pt x="25" y="58"/>
                </a:cubicBezTo>
                <a:moveTo>
                  <a:pt x="25" y="57"/>
                </a:moveTo>
                <a:cubicBezTo>
                  <a:pt x="25" y="57"/>
                  <a:pt x="25" y="57"/>
                  <a:pt x="25" y="58"/>
                </a:cubicBezTo>
                <a:cubicBezTo>
                  <a:pt x="25" y="57"/>
                  <a:pt x="25" y="57"/>
                  <a:pt x="25" y="57"/>
                </a:cubicBezTo>
                <a:moveTo>
                  <a:pt x="25" y="57"/>
                </a:moveTo>
                <a:cubicBezTo>
                  <a:pt x="25" y="57"/>
                  <a:pt x="25" y="57"/>
                  <a:pt x="25" y="57"/>
                </a:cubicBezTo>
                <a:cubicBezTo>
                  <a:pt x="25" y="57"/>
                  <a:pt x="25" y="57"/>
                  <a:pt x="25" y="57"/>
                </a:cubicBezTo>
                <a:moveTo>
                  <a:pt x="25" y="57"/>
                </a:moveTo>
                <a:cubicBezTo>
                  <a:pt x="25" y="57"/>
                  <a:pt x="25" y="57"/>
                  <a:pt x="25" y="57"/>
                </a:cubicBezTo>
                <a:cubicBezTo>
                  <a:pt x="25" y="57"/>
                  <a:pt x="25" y="57"/>
                  <a:pt x="25" y="57"/>
                </a:cubicBezTo>
                <a:moveTo>
                  <a:pt x="25" y="57"/>
                </a:moveTo>
                <a:cubicBezTo>
                  <a:pt x="25" y="57"/>
                  <a:pt x="25" y="57"/>
                  <a:pt x="25" y="57"/>
                </a:cubicBezTo>
                <a:cubicBezTo>
                  <a:pt x="25" y="57"/>
                  <a:pt x="25" y="57"/>
                  <a:pt x="25" y="57"/>
                </a:cubicBezTo>
                <a:moveTo>
                  <a:pt x="25" y="56"/>
                </a:moveTo>
                <a:cubicBezTo>
                  <a:pt x="25" y="56"/>
                  <a:pt x="25" y="56"/>
                  <a:pt x="25" y="56"/>
                </a:cubicBezTo>
                <a:cubicBezTo>
                  <a:pt x="25" y="56"/>
                  <a:pt x="25" y="56"/>
                  <a:pt x="25" y="56"/>
                </a:cubicBezTo>
                <a:moveTo>
                  <a:pt x="25" y="56"/>
                </a:moveTo>
                <a:cubicBezTo>
                  <a:pt x="25" y="56"/>
                  <a:pt x="25" y="56"/>
                  <a:pt x="25" y="56"/>
                </a:cubicBezTo>
                <a:cubicBezTo>
                  <a:pt x="25" y="56"/>
                  <a:pt x="25" y="56"/>
                  <a:pt x="25" y="56"/>
                </a:cubicBezTo>
                <a:moveTo>
                  <a:pt x="25" y="56"/>
                </a:moveTo>
                <a:cubicBezTo>
                  <a:pt x="25" y="56"/>
                  <a:pt x="25" y="56"/>
                  <a:pt x="25" y="56"/>
                </a:cubicBezTo>
                <a:cubicBezTo>
                  <a:pt x="25" y="56"/>
                  <a:pt x="25" y="56"/>
                  <a:pt x="25" y="56"/>
                </a:cubicBezTo>
                <a:moveTo>
                  <a:pt x="25" y="56"/>
                </a:moveTo>
                <a:cubicBezTo>
                  <a:pt x="25" y="56"/>
                  <a:pt x="25" y="56"/>
                  <a:pt x="25" y="56"/>
                </a:cubicBezTo>
                <a:cubicBezTo>
                  <a:pt x="25" y="56"/>
                  <a:pt x="25" y="56"/>
                  <a:pt x="25" y="56"/>
                </a:cubicBezTo>
                <a:moveTo>
                  <a:pt x="25" y="55"/>
                </a:moveTo>
                <a:cubicBezTo>
                  <a:pt x="25" y="55"/>
                  <a:pt x="25" y="55"/>
                  <a:pt x="25" y="55"/>
                </a:cubicBezTo>
                <a:cubicBezTo>
                  <a:pt x="25" y="55"/>
                  <a:pt x="25" y="55"/>
                  <a:pt x="25" y="55"/>
                </a:cubicBezTo>
                <a:moveTo>
                  <a:pt x="25" y="55"/>
                </a:moveTo>
                <a:cubicBezTo>
                  <a:pt x="25" y="55"/>
                  <a:pt x="25" y="55"/>
                  <a:pt x="25" y="55"/>
                </a:cubicBezTo>
                <a:cubicBezTo>
                  <a:pt x="25" y="55"/>
                  <a:pt x="25" y="55"/>
                  <a:pt x="25" y="55"/>
                </a:cubicBezTo>
                <a:moveTo>
                  <a:pt x="25" y="55"/>
                </a:moveTo>
                <a:cubicBezTo>
                  <a:pt x="25" y="55"/>
                  <a:pt x="25" y="55"/>
                  <a:pt x="25" y="55"/>
                </a:cubicBezTo>
                <a:cubicBezTo>
                  <a:pt x="25" y="55"/>
                  <a:pt x="25" y="55"/>
                  <a:pt x="25" y="55"/>
                </a:cubicBezTo>
                <a:moveTo>
                  <a:pt x="25" y="55"/>
                </a:moveTo>
                <a:cubicBezTo>
                  <a:pt x="25" y="55"/>
                  <a:pt x="25" y="55"/>
                  <a:pt x="25" y="55"/>
                </a:cubicBezTo>
                <a:cubicBezTo>
                  <a:pt x="25" y="55"/>
                  <a:pt x="25" y="55"/>
                  <a:pt x="25" y="55"/>
                </a:cubicBezTo>
                <a:moveTo>
                  <a:pt x="25" y="54"/>
                </a:moveTo>
                <a:cubicBezTo>
                  <a:pt x="25" y="54"/>
                  <a:pt x="25" y="54"/>
                  <a:pt x="25" y="54"/>
                </a:cubicBezTo>
                <a:cubicBezTo>
                  <a:pt x="25" y="54"/>
                  <a:pt x="25" y="54"/>
                  <a:pt x="25" y="54"/>
                </a:cubicBezTo>
                <a:moveTo>
                  <a:pt x="25" y="54"/>
                </a:moveTo>
                <a:cubicBezTo>
                  <a:pt x="25" y="54"/>
                  <a:pt x="25" y="54"/>
                  <a:pt x="25" y="54"/>
                </a:cubicBezTo>
                <a:cubicBezTo>
                  <a:pt x="25" y="54"/>
                  <a:pt x="25" y="54"/>
                  <a:pt x="25" y="54"/>
                </a:cubicBezTo>
                <a:moveTo>
                  <a:pt x="25" y="54"/>
                </a:moveTo>
                <a:cubicBezTo>
                  <a:pt x="25" y="54"/>
                  <a:pt x="25" y="54"/>
                  <a:pt x="25" y="54"/>
                </a:cubicBezTo>
                <a:cubicBezTo>
                  <a:pt x="25" y="54"/>
                  <a:pt x="25" y="54"/>
                  <a:pt x="25" y="54"/>
                </a:cubicBezTo>
                <a:moveTo>
                  <a:pt x="25" y="54"/>
                </a:moveTo>
                <a:cubicBezTo>
                  <a:pt x="25" y="54"/>
                  <a:pt x="25" y="54"/>
                  <a:pt x="25" y="54"/>
                </a:cubicBezTo>
                <a:cubicBezTo>
                  <a:pt x="25" y="54"/>
                  <a:pt x="25" y="54"/>
                  <a:pt x="25" y="54"/>
                </a:cubicBezTo>
                <a:moveTo>
                  <a:pt x="25" y="53"/>
                </a:moveTo>
                <a:cubicBezTo>
                  <a:pt x="25" y="53"/>
                  <a:pt x="25" y="53"/>
                  <a:pt x="25" y="53"/>
                </a:cubicBezTo>
                <a:cubicBezTo>
                  <a:pt x="25" y="53"/>
                  <a:pt x="25" y="53"/>
                  <a:pt x="25" y="53"/>
                </a:cubicBezTo>
                <a:moveTo>
                  <a:pt x="25" y="53"/>
                </a:moveTo>
                <a:cubicBezTo>
                  <a:pt x="25" y="53"/>
                  <a:pt x="25" y="53"/>
                  <a:pt x="25" y="53"/>
                </a:cubicBezTo>
                <a:cubicBezTo>
                  <a:pt x="25" y="53"/>
                  <a:pt x="25" y="53"/>
                  <a:pt x="25" y="53"/>
                </a:cubicBezTo>
                <a:moveTo>
                  <a:pt x="25" y="53"/>
                </a:moveTo>
                <a:cubicBezTo>
                  <a:pt x="25" y="53"/>
                  <a:pt x="25" y="53"/>
                  <a:pt x="25" y="53"/>
                </a:cubicBezTo>
                <a:cubicBezTo>
                  <a:pt x="25" y="53"/>
                  <a:pt x="25" y="53"/>
                  <a:pt x="25" y="53"/>
                </a:cubicBezTo>
                <a:moveTo>
                  <a:pt x="23" y="39"/>
                </a:moveTo>
                <a:cubicBezTo>
                  <a:pt x="23" y="39"/>
                  <a:pt x="23" y="39"/>
                  <a:pt x="23" y="39"/>
                </a:cubicBezTo>
                <a:cubicBezTo>
                  <a:pt x="23" y="39"/>
                  <a:pt x="23" y="39"/>
                  <a:pt x="23" y="39"/>
                </a:cubicBezTo>
                <a:moveTo>
                  <a:pt x="23" y="39"/>
                </a:moveTo>
                <a:cubicBezTo>
                  <a:pt x="23" y="39"/>
                  <a:pt x="23" y="39"/>
                  <a:pt x="23" y="39"/>
                </a:cubicBezTo>
                <a:cubicBezTo>
                  <a:pt x="23" y="39"/>
                  <a:pt x="23" y="39"/>
                  <a:pt x="23" y="39"/>
                </a:cubicBezTo>
                <a:moveTo>
                  <a:pt x="23" y="39"/>
                </a:moveTo>
                <a:cubicBezTo>
                  <a:pt x="23" y="39"/>
                  <a:pt x="23" y="39"/>
                  <a:pt x="23" y="39"/>
                </a:cubicBezTo>
                <a:cubicBezTo>
                  <a:pt x="23" y="39"/>
                  <a:pt x="23" y="39"/>
                  <a:pt x="23" y="39"/>
                </a:cubicBezTo>
                <a:moveTo>
                  <a:pt x="23" y="38"/>
                </a:moveTo>
                <a:cubicBezTo>
                  <a:pt x="23" y="38"/>
                  <a:pt x="23" y="38"/>
                  <a:pt x="23" y="38"/>
                </a:cubicBezTo>
                <a:cubicBezTo>
                  <a:pt x="23" y="38"/>
                  <a:pt x="23" y="38"/>
                  <a:pt x="23" y="38"/>
                </a:cubicBezTo>
                <a:moveTo>
                  <a:pt x="23" y="38"/>
                </a:moveTo>
                <a:cubicBezTo>
                  <a:pt x="23" y="38"/>
                  <a:pt x="23" y="38"/>
                  <a:pt x="23" y="38"/>
                </a:cubicBezTo>
                <a:cubicBezTo>
                  <a:pt x="23" y="38"/>
                  <a:pt x="23" y="38"/>
                  <a:pt x="23" y="38"/>
                </a:cubicBezTo>
                <a:moveTo>
                  <a:pt x="23" y="38"/>
                </a:moveTo>
                <a:cubicBezTo>
                  <a:pt x="23" y="38"/>
                  <a:pt x="23" y="38"/>
                  <a:pt x="23" y="38"/>
                </a:cubicBezTo>
                <a:cubicBezTo>
                  <a:pt x="23" y="38"/>
                  <a:pt x="23" y="38"/>
                  <a:pt x="23" y="38"/>
                </a:cubicBezTo>
                <a:moveTo>
                  <a:pt x="23" y="38"/>
                </a:moveTo>
                <a:cubicBezTo>
                  <a:pt x="23" y="38"/>
                  <a:pt x="23" y="38"/>
                  <a:pt x="23" y="38"/>
                </a:cubicBezTo>
                <a:cubicBezTo>
                  <a:pt x="23" y="38"/>
                  <a:pt x="23" y="38"/>
                  <a:pt x="23" y="38"/>
                </a:cubicBezTo>
                <a:moveTo>
                  <a:pt x="0" y="0"/>
                </a:moveTo>
                <a:cubicBezTo>
                  <a:pt x="0" y="1"/>
                  <a:pt x="0" y="1"/>
                  <a:pt x="0" y="1"/>
                </a:cubicBezTo>
                <a:cubicBezTo>
                  <a:pt x="1" y="1"/>
                  <a:pt x="1" y="1"/>
                  <a:pt x="1" y="1"/>
                </a:cubicBezTo>
                <a:cubicBezTo>
                  <a:pt x="11" y="11"/>
                  <a:pt x="19" y="23"/>
                  <a:pt x="23" y="37"/>
                </a:cubicBezTo>
                <a:cubicBezTo>
                  <a:pt x="19" y="23"/>
                  <a:pt x="11" y="10"/>
                  <a:pt x="0" y="0"/>
                </a:cubicBezTo>
              </a:path>
            </a:pathLst>
          </a:custGeom>
          <a:solidFill>
            <a:srgbClr val="4D9682"/>
          </a:solidFill>
          <a:ln>
            <a:noFill/>
          </a:ln>
          <a:extLst>
            <a:ext uri="{91240B29-F687-4F45-9708-019B960494DF}">
              <a14:hiddenLine xmlns:a14="http://schemas.microsoft.com/office/drawing/2010/main" w="9525">
                <a:solidFill>
                  <a:srgbClr val="000000"/>
                </a:solidFill>
                <a:round/>
              </a14:hiddenLine>
            </a:ext>
          </a:extLst>
        </p:spPr>
        <p:txBody>
          <a:bodyPr anchor="ctr">
            <a:noAutofit/>
          </a:bodyPr>
          <a:lstStyle/>
          <a:p>
            <a:pPr marL="0" algn="ctr">
              <a:lnSpc>
                <a:spcPct val="100000"/>
              </a:lnSpc>
              <a:spcBef>
                <a:spcPts val="0"/>
              </a:spcBef>
              <a:spcAft>
                <a:spcPts val="800"/>
              </a:spcAft>
            </a:pPr>
            <a:endParaRPr sz="1200" spc="40">
              <a:solidFill>
                <a:schemeClr val="dk1"/>
              </a:solidFill>
              <a:latin typeface="微软雅黑" panose="020B0503020204020204" pitchFamily="34" charset="-122"/>
              <a:ea typeface="微软雅黑" panose="020B0503020204020204" pitchFamily="34" charset="-122"/>
            </a:endParaRPr>
          </a:p>
        </p:txBody>
      </p:sp>
      <p:sp>
        <p:nvSpPr>
          <p:cNvPr id="15" name="任意多边形 24"/>
          <p:cNvSpPr/>
          <p:nvPr>
            <p:custDataLst>
              <p:tags r:id="rId17"/>
            </p:custDataLst>
          </p:nvPr>
        </p:nvSpPr>
        <p:spPr bwMode="auto">
          <a:xfrm>
            <a:off x="5489575" y="4483100"/>
            <a:ext cx="219710" cy="217170"/>
          </a:xfrm>
          <a:custGeom>
            <a:avLst/>
            <a:gdLst>
              <a:gd name="T0" fmla="*/ 0 w 170"/>
              <a:gd name="T1" fmla="*/ 0 h 168"/>
              <a:gd name="T2" fmla="*/ 0 w 170"/>
              <a:gd name="T3" fmla="*/ 0 h 168"/>
              <a:gd name="T4" fmla="*/ 170 w 170"/>
              <a:gd name="T5" fmla="*/ 168 h 168"/>
              <a:gd name="T6" fmla="*/ 170 w 170"/>
              <a:gd name="T7" fmla="*/ 168 h 168"/>
              <a:gd name="T8" fmla="*/ 0 w 170"/>
              <a:gd name="T9" fmla="*/ 0 h 168"/>
            </a:gdLst>
            <a:ahLst/>
            <a:cxnLst>
              <a:cxn ang="0">
                <a:pos x="T0" y="T1"/>
              </a:cxn>
              <a:cxn ang="0">
                <a:pos x="T2" y="T3"/>
              </a:cxn>
              <a:cxn ang="0">
                <a:pos x="T4" y="T5"/>
              </a:cxn>
              <a:cxn ang="0">
                <a:pos x="T6" y="T7"/>
              </a:cxn>
              <a:cxn ang="0">
                <a:pos x="T8" y="T9"/>
              </a:cxn>
            </a:cxnLst>
            <a:rect l="0" t="0" r="r" b="b"/>
            <a:pathLst>
              <a:path w="170" h="168">
                <a:moveTo>
                  <a:pt x="0" y="0"/>
                </a:moveTo>
                <a:lnTo>
                  <a:pt x="0" y="0"/>
                </a:lnTo>
                <a:lnTo>
                  <a:pt x="170" y="168"/>
                </a:lnTo>
                <a:lnTo>
                  <a:pt x="170" y="168"/>
                </a:lnTo>
                <a:lnTo>
                  <a:pt x="0" y="0"/>
                </a:lnTo>
                <a:close/>
              </a:path>
            </a:pathLst>
          </a:custGeom>
          <a:solidFill>
            <a:srgbClr val="53A58F"/>
          </a:solidFill>
          <a:ln>
            <a:noFill/>
          </a:ln>
          <a:extLst>
            <a:ext uri="{91240B29-F687-4F45-9708-019B960494DF}">
              <a14:hiddenLine xmlns:a14="http://schemas.microsoft.com/office/drawing/2010/main" w="9525">
                <a:solidFill>
                  <a:srgbClr val="000000"/>
                </a:solidFill>
                <a:round/>
              </a14:hiddenLine>
            </a:ext>
          </a:extLst>
        </p:spPr>
        <p:txBody>
          <a:bodyPr anchor="ctr">
            <a:noAutofit/>
          </a:bodyPr>
          <a:lstStyle/>
          <a:p>
            <a:pPr marL="0" algn="ctr">
              <a:lnSpc>
                <a:spcPct val="100000"/>
              </a:lnSpc>
              <a:spcBef>
                <a:spcPts val="0"/>
              </a:spcBef>
              <a:spcAft>
                <a:spcPts val="800"/>
              </a:spcAft>
            </a:pPr>
            <a:endParaRPr sz="1200" spc="40">
              <a:solidFill>
                <a:schemeClr val="dk1"/>
              </a:solidFill>
              <a:latin typeface="微软雅黑" panose="020B0503020204020204" pitchFamily="34" charset="-122"/>
              <a:ea typeface="微软雅黑" panose="020B0503020204020204" pitchFamily="34" charset="-122"/>
            </a:endParaRPr>
          </a:p>
        </p:txBody>
      </p:sp>
      <p:sp>
        <p:nvSpPr>
          <p:cNvPr id="16" name="任意多边形 25"/>
          <p:cNvSpPr/>
          <p:nvPr>
            <p:custDataLst>
              <p:tags r:id="rId18"/>
            </p:custDataLst>
          </p:nvPr>
        </p:nvSpPr>
        <p:spPr bwMode="auto">
          <a:xfrm>
            <a:off x="5489575" y="4483100"/>
            <a:ext cx="219710" cy="217170"/>
          </a:xfrm>
          <a:custGeom>
            <a:avLst/>
            <a:gdLst>
              <a:gd name="T0" fmla="*/ 0 w 170"/>
              <a:gd name="T1" fmla="*/ 0 h 168"/>
              <a:gd name="T2" fmla="*/ 0 w 170"/>
              <a:gd name="T3" fmla="*/ 0 h 168"/>
              <a:gd name="T4" fmla="*/ 170 w 170"/>
              <a:gd name="T5" fmla="*/ 168 h 168"/>
              <a:gd name="T6" fmla="*/ 170 w 170"/>
              <a:gd name="T7" fmla="*/ 168 h 168"/>
              <a:gd name="T8" fmla="*/ 0 w 170"/>
              <a:gd name="T9" fmla="*/ 0 h 168"/>
            </a:gdLst>
            <a:ahLst/>
            <a:cxnLst>
              <a:cxn ang="0">
                <a:pos x="T0" y="T1"/>
              </a:cxn>
              <a:cxn ang="0">
                <a:pos x="T2" y="T3"/>
              </a:cxn>
              <a:cxn ang="0">
                <a:pos x="T4" y="T5"/>
              </a:cxn>
              <a:cxn ang="0">
                <a:pos x="T6" y="T7"/>
              </a:cxn>
              <a:cxn ang="0">
                <a:pos x="T8" y="T9"/>
              </a:cxn>
            </a:cxnLst>
            <a:rect l="0" t="0" r="r" b="b"/>
            <a:pathLst>
              <a:path w="170" h="168">
                <a:moveTo>
                  <a:pt x="0" y="0"/>
                </a:moveTo>
                <a:lnTo>
                  <a:pt x="0" y="0"/>
                </a:lnTo>
                <a:lnTo>
                  <a:pt x="170" y="168"/>
                </a:lnTo>
                <a:lnTo>
                  <a:pt x="170" y="16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noAutofit/>
          </a:bodyPr>
          <a:lstStyle/>
          <a:p>
            <a:pPr marL="0" algn="ctr">
              <a:lnSpc>
                <a:spcPct val="100000"/>
              </a:lnSpc>
              <a:spcBef>
                <a:spcPts val="0"/>
              </a:spcBef>
              <a:spcAft>
                <a:spcPts val="800"/>
              </a:spcAft>
            </a:pPr>
            <a:endParaRPr sz="1200" spc="40">
              <a:solidFill>
                <a:schemeClr val="dk1"/>
              </a:solidFill>
              <a:latin typeface="微软雅黑" panose="020B0503020204020204" pitchFamily="34" charset="-122"/>
              <a:ea typeface="微软雅黑" panose="020B0503020204020204" pitchFamily="34" charset="-122"/>
            </a:endParaRPr>
          </a:p>
        </p:txBody>
      </p:sp>
      <p:sp>
        <p:nvSpPr>
          <p:cNvPr id="17" name="任意多边形 26"/>
          <p:cNvSpPr/>
          <p:nvPr>
            <p:custDataLst>
              <p:tags r:id="rId19"/>
            </p:custDataLst>
          </p:nvPr>
        </p:nvSpPr>
        <p:spPr bwMode="auto">
          <a:xfrm>
            <a:off x="5709285" y="4529455"/>
            <a:ext cx="173355" cy="170815"/>
          </a:xfrm>
          <a:custGeom>
            <a:avLst/>
            <a:gdLst>
              <a:gd name="T0" fmla="*/ 63 w 63"/>
              <a:gd name="T1" fmla="*/ 0 h 62"/>
              <a:gd name="T2" fmla="*/ 62 w 63"/>
              <a:gd name="T3" fmla="*/ 1 h 62"/>
              <a:gd name="T4" fmla="*/ 50 w 63"/>
              <a:gd name="T5" fmla="*/ 12 h 62"/>
              <a:gd name="T6" fmla="*/ 0 w 63"/>
              <a:gd name="T7" fmla="*/ 62 h 62"/>
              <a:gd name="T8" fmla="*/ 0 w 63"/>
              <a:gd name="T9" fmla="*/ 62 h 62"/>
              <a:gd name="T10" fmla="*/ 50 w 63"/>
              <a:gd name="T11" fmla="*/ 12 h 62"/>
              <a:gd name="T12" fmla="*/ 62 w 63"/>
              <a:gd name="T13" fmla="*/ 1 h 62"/>
              <a:gd name="T14" fmla="*/ 63 w 63"/>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62">
                <a:moveTo>
                  <a:pt x="63" y="0"/>
                </a:moveTo>
                <a:cubicBezTo>
                  <a:pt x="63" y="0"/>
                  <a:pt x="62" y="0"/>
                  <a:pt x="62" y="1"/>
                </a:cubicBezTo>
                <a:cubicBezTo>
                  <a:pt x="50" y="12"/>
                  <a:pt x="50" y="12"/>
                  <a:pt x="50" y="12"/>
                </a:cubicBezTo>
                <a:cubicBezTo>
                  <a:pt x="0" y="62"/>
                  <a:pt x="0" y="62"/>
                  <a:pt x="0" y="62"/>
                </a:cubicBezTo>
                <a:cubicBezTo>
                  <a:pt x="0" y="62"/>
                  <a:pt x="0" y="62"/>
                  <a:pt x="0" y="62"/>
                </a:cubicBezTo>
                <a:cubicBezTo>
                  <a:pt x="50" y="12"/>
                  <a:pt x="50" y="12"/>
                  <a:pt x="50" y="12"/>
                </a:cubicBezTo>
                <a:cubicBezTo>
                  <a:pt x="62" y="1"/>
                  <a:pt x="62" y="1"/>
                  <a:pt x="62" y="1"/>
                </a:cubicBezTo>
                <a:cubicBezTo>
                  <a:pt x="62" y="0"/>
                  <a:pt x="63" y="0"/>
                  <a:pt x="63" y="0"/>
                </a:cubicBezTo>
              </a:path>
            </a:pathLst>
          </a:custGeom>
          <a:solidFill>
            <a:srgbClr val="498977"/>
          </a:solidFill>
          <a:ln>
            <a:noFill/>
          </a:ln>
          <a:extLst>
            <a:ext uri="{91240B29-F687-4F45-9708-019B960494DF}">
              <a14:hiddenLine xmlns:a14="http://schemas.microsoft.com/office/drawing/2010/main" w="9525">
                <a:solidFill>
                  <a:srgbClr val="000000"/>
                </a:solidFill>
                <a:round/>
              </a14:hiddenLine>
            </a:ext>
          </a:extLst>
        </p:spPr>
        <p:txBody>
          <a:bodyPr anchor="ctr">
            <a:noAutofit/>
          </a:bodyPr>
          <a:lstStyle/>
          <a:p>
            <a:pPr marL="0" algn="ctr">
              <a:lnSpc>
                <a:spcPct val="100000"/>
              </a:lnSpc>
              <a:spcBef>
                <a:spcPts val="0"/>
              </a:spcBef>
              <a:spcAft>
                <a:spcPts val="800"/>
              </a:spcAft>
            </a:pPr>
            <a:endParaRPr sz="1200" spc="40">
              <a:solidFill>
                <a:schemeClr val="dk1"/>
              </a:solidFill>
              <a:latin typeface="微软雅黑" panose="020B0503020204020204" pitchFamily="34" charset="-122"/>
              <a:ea typeface="微软雅黑" panose="020B0503020204020204" pitchFamily="34" charset="-122"/>
            </a:endParaRPr>
          </a:p>
        </p:txBody>
      </p:sp>
      <p:sp>
        <p:nvSpPr>
          <p:cNvPr id="18" name="任意多边形 27"/>
          <p:cNvSpPr/>
          <p:nvPr>
            <p:custDataLst>
              <p:tags r:id="rId20"/>
            </p:custDataLst>
          </p:nvPr>
        </p:nvSpPr>
        <p:spPr bwMode="auto">
          <a:xfrm>
            <a:off x="5489575" y="4700270"/>
            <a:ext cx="219710" cy="219710"/>
          </a:xfrm>
          <a:custGeom>
            <a:avLst/>
            <a:gdLst>
              <a:gd name="T0" fmla="*/ 170 w 170"/>
              <a:gd name="T1" fmla="*/ 0 h 170"/>
              <a:gd name="T2" fmla="*/ 170 w 170"/>
              <a:gd name="T3" fmla="*/ 0 h 170"/>
              <a:gd name="T4" fmla="*/ 0 w 170"/>
              <a:gd name="T5" fmla="*/ 170 h 170"/>
              <a:gd name="T6" fmla="*/ 0 w 170"/>
              <a:gd name="T7" fmla="*/ 170 h 170"/>
              <a:gd name="T8" fmla="*/ 170 w 170"/>
              <a:gd name="T9" fmla="*/ 0 h 170"/>
              <a:gd name="T10" fmla="*/ 170 w 170"/>
              <a:gd name="T11" fmla="*/ 0 h 170"/>
            </a:gdLst>
            <a:ahLst/>
            <a:cxnLst>
              <a:cxn ang="0">
                <a:pos x="T0" y="T1"/>
              </a:cxn>
              <a:cxn ang="0">
                <a:pos x="T2" y="T3"/>
              </a:cxn>
              <a:cxn ang="0">
                <a:pos x="T4" y="T5"/>
              </a:cxn>
              <a:cxn ang="0">
                <a:pos x="T6" y="T7"/>
              </a:cxn>
              <a:cxn ang="0">
                <a:pos x="T8" y="T9"/>
              </a:cxn>
              <a:cxn ang="0">
                <a:pos x="T10" y="T11"/>
              </a:cxn>
            </a:cxnLst>
            <a:rect l="0" t="0" r="r" b="b"/>
            <a:pathLst>
              <a:path w="170" h="170">
                <a:moveTo>
                  <a:pt x="170" y="0"/>
                </a:moveTo>
                <a:lnTo>
                  <a:pt x="170" y="0"/>
                </a:lnTo>
                <a:lnTo>
                  <a:pt x="0" y="170"/>
                </a:lnTo>
                <a:lnTo>
                  <a:pt x="0" y="170"/>
                </a:lnTo>
                <a:lnTo>
                  <a:pt x="170" y="0"/>
                </a:lnTo>
                <a:lnTo>
                  <a:pt x="170" y="0"/>
                </a:lnTo>
                <a:close/>
              </a:path>
            </a:pathLst>
          </a:custGeom>
          <a:solidFill>
            <a:srgbClr val="53A58F"/>
          </a:solidFill>
          <a:ln>
            <a:noFill/>
          </a:ln>
          <a:extLst>
            <a:ext uri="{91240B29-F687-4F45-9708-019B960494DF}">
              <a14:hiddenLine xmlns:a14="http://schemas.microsoft.com/office/drawing/2010/main" w="9525">
                <a:solidFill>
                  <a:srgbClr val="000000"/>
                </a:solidFill>
                <a:round/>
              </a14:hiddenLine>
            </a:ext>
          </a:extLst>
        </p:spPr>
        <p:txBody>
          <a:bodyPr anchor="ctr">
            <a:noAutofit/>
          </a:bodyPr>
          <a:lstStyle/>
          <a:p>
            <a:pPr marL="0" algn="ctr">
              <a:lnSpc>
                <a:spcPct val="100000"/>
              </a:lnSpc>
              <a:spcBef>
                <a:spcPts val="0"/>
              </a:spcBef>
              <a:spcAft>
                <a:spcPts val="800"/>
              </a:spcAft>
            </a:pPr>
            <a:endParaRPr sz="1200" spc="40">
              <a:solidFill>
                <a:schemeClr val="dk1"/>
              </a:solidFill>
              <a:latin typeface="微软雅黑" panose="020B0503020204020204" pitchFamily="34" charset="-122"/>
              <a:ea typeface="微软雅黑" panose="020B0503020204020204" pitchFamily="34" charset="-122"/>
            </a:endParaRPr>
          </a:p>
        </p:txBody>
      </p:sp>
      <p:sp>
        <p:nvSpPr>
          <p:cNvPr id="19" name="任意多边形 28"/>
          <p:cNvSpPr/>
          <p:nvPr>
            <p:custDataLst>
              <p:tags r:id="rId21"/>
            </p:custDataLst>
          </p:nvPr>
        </p:nvSpPr>
        <p:spPr bwMode="auto">
          <a:xfrm>
            <a:off x="5489575" y="4700270"/>
            <a:ext cx="219710" cy="219710"/>
          </a:xfrm>
          <a:custGeom>
            <a:avLst/>
            <a:gdLst>
              <a:gd name="T0" fmla="*/ 170 w 170"/>
              <a:gd name="T1" fmla="*/ 0 h 170"/>
              <a:gd name="T2" fmla="*/ 170 w 170"/>
              <a:gd name="T3" fmla="*/ 0 h 170"/>
              <a:gd name="T4" fmla="*/ 0 w 170"/>
              <a:gd name="T5" fmla="*/ 170 h 170"/>
              <a:gd name="T6" fmla="*/ 0 w 170"/>
              <a:gd name="T7" fmla="*/ 170 h 170"/>
              <a:gd name="T8" fmla="*/ 170 w 170"/>
              <a:gd name="T9" fmla="*/ 0 h 170"/>
              <a:gd name="T10" fmla="*/ 170 w 170"/>
              <a:gd name="T11" fmla="*/ 0 h 170"/>
            </a:gdLst>
            <a:ahLst/>
            <a:cxnLst>
              <a:cxn ang="0">
                <a:pos x="T0" y="T1"/>
              </a:cxn>
              <a:cxn ang="0">
                <a:pos x="T2" y="T3"/>
              </a:cxn>
              <a:cxn ang="0">
                <a:pos x="T4" y="T5"/>
              </a:cxn>
              <a:cxn ang="0">
                <a:pos x="T6" y="T7"/>
              </a:cxn>
              <a:cxn ang="0">
                <a:pos x="T8" y="T9"/>
              </a:cxn>
              <a:cxn ang="0">
                <a:pos x="T10" y="T11"/>
              </a:cxn>
            </a:cxnLst>
            <a:rect l="0" t="0" r="r" b="b"/>
            <a:pathLst>
              <a:path w="170" h="170">
                <a:moveTo>
                  <a:pt x="170" y="0"/>
                </a:moveTo>
                <a:lnTo>
                  <a:pt x="170" y="0"/>
                </a:lnTo>
                <a:lnTo>
                  <a:pt x="0" y="170"/>
                </a:lnTo>
                <a:lnTo>
                  <a:pt x="0" y="170"/>
                </a:lnTo>
                <a:lnTo>
                  <a:pt x="170" y="0"/>
                </a:lnTo>
                <a:lnTo>
                  <a:pt x="1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noAutofit/>
          </a:bodyPr>
          <a:lstStyle/>
          <a:p>
            <a:pPr marL="0" algn="ctr">
              <a:lnSpc>
                <a:spcPct val="100000"/>
              </a:lnSpc>
              <a:spcBef>
                <a:spcPts val="0"/>
              </a:spcBef>
              <a:spcAft>
                <a:spcPts val="800"/>
              </a:spcAft>
            </a:pPr>
            <a:endParaRPr sz="1200" spc="40">
              <a:solidFill>
                <a:schemeClr val="dk1"/>
              </a:solidFill>
              <a:latin typeface="微软雅黑" panose="020B0503020204020204" pitchFamily="34" charset="-122"/>
              <a:ea typeface="微软雅黑" panose="020B0503020204020204" pitchFamily="34" charset="-122"/>
            </a:endParaRPr>
          </a:p>
        </p:txBody>
      </p:sp>
      <p:sp>
        <p:nvSpPr>
          <p:cNvPr id="20" name="任意多边形 29"/>
          <p:cNvSpPr/>
          <p:nvPr>
            <p:custDataLst>
              <p:tags r:id="rId22"/>
            </p:custDataLst>
          </p:nvPr>
        </p:nvSpPr>
        <p:spPr bwMode="auto">
          <a:xfrm>
            <a:off x="5788660" y="4782185"/>
            <a:ext cx="229235" cy="138430"/>
          </a:xfrm>
          <a:custGeom>
            <a:avLst/>
            <a:gdLst>
              <a:gd name="T0" fmla="*/ 83 w 83"/>
              <a:gd name="T1" fmla="*/ 50 h 50"/>
              <a:gd name="T2" fmla="*/ 83 w 83"/>
              <a:gd name="T3" fmla="*/ 50 h 50"/>
              <a:gd name="T4" fmla="*/ 83 w 83"/>
              <a:gd name="T5" fmla="*/ 50 h 50"/>
              <a:gd name="T6" fmla="*/ 0 w 83"/>
              <a:gd name="T7" fmla="*/ 0 h 50"/>
              <a:gd name="T8" fmla="*/ 21 w 83"/>
              <a:gd name="T9" fmla="*/ 21 h 50"/>
              <a:gd name="T10" fmla="*/ 33 w 83"/>
              <a:gd name="T11" fmla="*/ 32 h 50"/>
              <a:gd name="T12" fmla="*/ 44 w 83"/>
              <a:gd name="T13" fmla="*/ 40 h 50"/>
              <a:gd name="T14" fmla="*/ 33 w 83"/>
              <a:gd name="T15" fmla="*/ 32 h 50"/>
              <a:gd name="T16" fmla="*/ 21 w 83"/>
              <a:gd name="T17" fmla="*/ 21 h 50"/>
              <a:gd name="T18" fmla="*/ 0 w 83"/>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50">
                <a:moveTo>
                  <a:pt x="83" y="50"/>
                </a:moveTo>
                <a:cubicBezTo>
                  <a:pt x="83" y="50"/>
                  <a:pt x="83" y="50"/>
                  <a:pt x="83" y="50"/>
                </a:cubicBezTo>
                <a:cubicBezTo>
                  <a:pt x="83" y="50"/>
                  <a:pt x="83" y="50"/>
                  <a:pt x="83" y="50"/>
                </a:cubicBezTo>
                <a:moveTo>
                  <a:pt x="0" y="0"/>
                </a:moveTo>
                <a:cubicBezTo>
                  <a:pt x="21" y="21"/>
                  <a:pt x="21" y="21"/>
                  <a:pt x="21" y="21"/>
                </a:cubicBezTo>
                <a:cubicBezTo>
                  <a:pt x="33" y="32"/>
                  <a:pt x="33" y="32"/>
                  <a:pt x="33" y="32"/>
                </a:cubicBezTo>
                <a:cubicBezTo>
                  <a:pt x="36" y="35"/>
                  <a:pt x="40" y="38"/>
                  <a:pt x="44" y="40"/>
                </a:cubicBezTo>
                <a:cubicBezTo>
                  <a:pt x="40" y="38"/>
                  <a:pt x="36" y="35"/>
                  <a:pt x="33" y="32"/>
                </a:cubicBezTo>
                <a:cubicBezTo>
                  <a:pt x="21" y="21"/>
                  <a:pt x="21" y="21"/>
                  <a:pt x="21" y="21"/>
                </a:cubicBezTo>
                <a:cubicBezTo>
                  <a:pt x="0" y="0"/>
                  <a:pt x="0" y="0"/>
                  <a:pt x="0" y="0"/>
                </a:cubicBezTo>
              </a:path>
            </a:pathLst>
          </a:custGeom>
          <a:solidFill>
            <a:srgbClr val="498977"/>
          </a:solidFill>
          <a:ln>
            <a:noFill/>
          </a:ln>
          <a:extLst>
            <a:ext uri="{91240B29-F687-4F45-9708-019B960494DF}">
              <a14:hiddenLine xmlns:a14="http://schemas.microsoft.com/office/drawing/2010/main" w="9525">
                <a:solidFill>
                  <a:srgbClr val="000000"/>
                </a:solidFill>
                <a:round/>
              </a14:hiddenLine>
            </a:ext>
          </a:extLst>
        </p:spPr>
        <p:txBody>
          <a:bodyPr anchor="ctr">
            <a:noAutofit/>
          </a:bodyPr>
          <a:lstStyle/>
          <a:p>
            <a:pPr marL="0" algn="ctr">
              <a:lnSpc>
                <a:spcPct val="100000"/>
              </a:lnSpc>
              <a:spcBef>
                <a:spcPts val="0"/>
              </a:spcBef>
              <a:spcAft>
                <a:spcPts val="800"/>
              </a:spcAft>
            </a:pPr>
            <a:endParaRPr sz="1200" spc="40">
              <a:solidFill>
                <a:schemeClr val="dk1"/>
              </a:solidFill>
              <a:latin typeface="微软雅黑" panose="020B0503020204020204" pitchFamily="34" charset="-122"/>
              <a:ea typeface="微软雅黑" panose="020B0503020204020204" pitchFamily="34" charset="-122"/>
            </a:endParaRPr>
          </a:p>
        </p:txBody>
      </p:sp>
      <p:sp>
        <p:nvSpPr>
          <p:cNvPr id="22" name="任意多边形 34"/>
          <p:cNvSpPr/>
          <p:nvPr>
            <p:custDataLst>
              <p:tags r:id="rId23"/>
            </p:custDataLst>
          </p:nvPr>
        </p:nvSpPr>
        <p:spPr bwMode="auto">
          <a:xfrm>
            <a:off x="6510655" y="3667125"/>
            <a:ext cx="219710" cy="219710"/>
          </a:xfrm>
          <a:custGeom>
            <a:avLst/>
            <a:gdLst>
              <a:gd name="T0" fmla="*/ 170 w 170"/>
              <a:gd name="T1" fmla="*/ 0 h 170"/>
              <a:gd name="T2" fmla="*/ 170 w 170"/>
              <a:gd name="T3" fmla="*/ 0 h 170"/>
              <a:gd name="T4" fmla="*/ 0 w 170"/>
              <a:gd name="T5" fmla="*/ 170 h 170"/>
              <a:gd name="T6" fmla="*/ 0 w 170"/>
              <a:gd name="T7" fmla="*/ 170 h 170"/>
              <a:gd name="T8" fmla="*/ 170 w 170"/>
              <a:gd name="T9" fmla="*/ 0 h 170"/>
            </a:gdLst>
            <a:ahLst/>
            <a:cxnLst>
              <a:cxn ang="0">
                <a:pos x="T0" y="T1"/>
              </a:cxn>
              <a:cxn ang="0">
                <a:pos x="T2" y="T3"/>
              </a:cxn>
              <a:cxn ang="0">
                <a:pos x="T4" y="T5"/>
              </a:cxn>
              <a:cxn ang="0">
                <a:pos x="T6" y="T7"/>
              </a:cxn>
              <a:cxn ang="0">
                <a:pos x="T8" y="T9"/>
              </a:cxn>
            </a:cxnLst>
            <a:rect l="0" t="0" r="r" b="b"/>
            <a:pathLst>
              <a:path w="170" h="170">
                <a:moveTo>
                  <a:pt x="170" y="0"/>
                </a:moveTo>
                <a:lnTo>
                  <a:pt x="170" y="0"/>
                </a:lnTo>
                <a:lnTo>
                  <a:pt x="0" y="170"/>
                </a:lnTo>
                <a:lnTo>
                  <a:pt x="0" y="170"/>
                </a:lnTo>
                <a:lnTo>
                  <a:pt x="170" y="0"/>
                </a:lnTo>
                <a:close/>
              </a:path>
            </a:pathLst>
          </a:custGeom>
          <a:solidFill>
            <a:srgbClr val="D54F3D"/>
          </a:solidFill>
          <a:ln>
            <a:noFill/>
          </a:ln>
          <a:extLst>
            <a:ext uri="{91240B29-F687-4F45-9708-019B960494DF}">
              <a14:hiddenLine xmlns:a14="http://schemas.microsoft.com/office/drawing/2010/main" w="9525">
                <a:solidFill>
                  <a:srgbClr val="000000"/>
                </a:solidFill>
                <a:round/>
              </a14:hiddenLine>
            </a:ext>
          </a:extLst>
        </p:spPr>
        <p:txBody>
          <a:bodyPr anchor="ctr">
            <a:noAutofit/>
          </a:bodyPr>
          <a:lstStyle/>
          <a:p>
            <a:pPr marL="0" algn="ctr">
              <a:lnSpc>
                <a:spcPct val="100000"/>
              </a:lnSpc>
              <a:spcBef>
                <a:spcPts val="0"/>
              </a:spcBef>
              <a:spcAft>
                <a:spcPts val="800"/>
              </a:spcAft>
            </a:pPr>
            <a:endParaRPr sz="1200" spc="40">
              <a:solidFill>
                <a:schemeClr val="dk1"/>
              </a:solidFill>
              <a:latin typeface="微软雅黑" panose="020B0503020204020204" pitchFamily="34" charset="-122"/>
              <a:ea typeface="微软雅黑" panose="020B0503020204020204" pitchFamily="34" charset="-122"/>
            </a:endParaRPr>
          </a:p>
        </p:txBody>
      </p:sp>
      <p:sp>
        <p:nvSpPr>
          <p:cNvPr id="23" name="任意多边形 35"/>
          <p:cNvSpPr/>
          <p:nvPr>
            <p:custDataLst>
              <p:tags r:id="rId24"/>
            </p:custDataLst>
          </p:nvPr>
        </p:nvSpPr>
        <p:spPr bwMode="auto">
          <a:xfrm>
            <a:off x="6510655" y="3667125"/>
            <a:ext cx="219710" cy="219710"/>
          </a:xfrm>
          <a:custGeom>
            <a:avLst/>
            <a:gdLst>
              <a:gd name="T0" fmla="*/ 170 w 170"/>
              <a:gd name="T1" fmla="*/ 0 h 170"/>
              <a:gd name="T2" fmla="*/ 170 w 170"/>
              <a:gd name="T3" fmla="*/ 0 h 170"/>
              <a:gd name="T4" fmla="*/ 0 w 170"/>
              <a:gd name="T5" fmla="*/ 170 h 170"/>
              <a:gd name="T6" fmla="*/ 0 w 170"/>
              <a:gd name="T7" fmla="*/ 170 h 170"/>
              <a:gd name="T8" fmla="*/ 170 w 170"/>
              <a:gd name="T9" fmla="*/ 0 h 170"/>
            </a:gdLst>
            <a:ahLst/>
            <a:cxnLst>
              <a:cxn ang="0">
                <a:pos x="T0" y="T1"/>
              </a:cxn>
              <a:cxn ang="0">
                <a:pos x="T2" y="T3"/>
              </a:cxn>
              <a:cxn ang="0">
                <a:pos x="T4" y="T5"/>
              </a:cxn>
              <a:cxn ang="0">
                <a:pos x="T6" y="T7"/>
              </a:cxn>
              <a:cxn ang="0">
                <a:pos x="T8" y="T9"/>
              </a:cxn>
            </a:cxnLst>
            <a:rect l="0" t="0" r="r" b="b"/>
            <a:pathLst>
              <a:path w="170" h="170">
                <a:moveTo>
                  <a:pt x="170" y="0"/>
                </a:moveTo>
                <a:lnTo>
                  <a:pt x="170" y="0"/>
                </a:lnTo>
                <a:lnTo>
                  <a:pt x="0" y="170"/>
                </a:lnTo>
                <a:lnTo>
                  <a:pt x="0" y="170"/>
                </a:lnTo>
                <a:lnTo>
                  <a:pt x="1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noAutofit/>
          </a:bodyPr>
          <a:lstStyle/>
          <a:p>
            <a:pPr marL="0" algn="ctr">
              <a:lnSpc>
                <a:spcPct val="100000"/>
              </a:lnSpc>
              <a:spcBef>
                <a:spcPts val="0"/>
              </a:spcBef>
              <a:spcAft>
                <a:spcPts val="800"/>
              </a:spcAft>
            </a:pPr>
            <a:endParaRPr sz="1200" spc="40">
              <a:solidFill>
                <a:schemeClr val="dk1"/>
              </a:solidFill>
              <a:latin typeface="微软雅黑" panose="020B0503020204020204" pitchFamily="34" charset="-122"/>
              <a:ea typeface="微软雅黑" panose="020B0503020204020204" pitchFamily="34" charset="-122"/>
            </a:endParaRPr>
          </a:p>
        </p:txBody>
      </p:sp>
      <p:sp>
        <p:nvSpPr>
          <p:cNvPr id="24" name="任意多边形 36"/>
          <p:cNvSpPr/>
          <p:nvPr>
            <p:custDataLst>
              <p:tags r:id="rId25"/>
            </p:custDataLst>
          </p:nvPr>
        </p:nvSpPr>
        <p:spPr bwMode="auto">
          <a:xfrm>
            <a:off x="6337300" y="3714115"/>
            <a:ext cx="173355" cy="173355"/>
          </a:xfrm>
          <a:custGeom>
            <a:avLst/>
            <a:gdLst>
              <a:gd name="T0" fmla="*/ 0 w 63"/>
              <a:gd name="T1" fmla="*/ 0 h 63"/>
              <a:gd name="T2" fmla="*/ 1 w 63"/>
              <a:gd name="T3" fmla="*/ 1 h 63"/>
              <a:gd name="T4" fmla="*/ 13 w 63"/>
              <a:gd name="T5" fmla="*/ 13 h 63"/>
              <a:gd name="T6" fmla="*/ 63 w 63"/>
              <a:gd name="T7" fmla="*/ 63 h 63"/>
              <a:gd name="T8" fmla="*/ 63 w 63"/>
              <a:gd name="T9" fmla="*/ 63 h 63"/>
              <a:gd name="T10" fmla="*/ 13 w 63"/>
              <a:gd name="T11" fmla="*/ 12 h 63"/>
              <a:gd name="T12" fmla="*/ 1 w 63"/>
              <a:gd name="T13" fmla="*/ 1 h 63"/>
              <a:gd name="T14" fmla="*/ 0 w 63"/>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63">
                <a:moveTo>
                  <a:pt x="0" y="0"/>
                </a:moveTo>
                <a:cubicBezTo>
                  <a:pt x="0" y="0"/>
                  <a:pt x="1" y="1"/>
                  <a:pt x="1" y="1"/>
                </a:cubicBezTo>
                <a:cubicBezTo>
                  <a:pt x="13" y="13"/>
                  <a:pt x="13" y="13"/>
                  <a:pt x="13" y="13"/>
                </a:cubicBezTo>
                <a:cubicBezTo>
                  <a:pt x="63" y="63"/>
                  <a:pt x="63" y="63"/>
                  <a:pt x="63" y="63"/>
                </a:cubicBezTo>
                <a:cubicBezTo>
                  <a:pt x="63" y="63"/>
                  <a:pt x="63" y="63"/>
                  <a:pt x="63" y="63"/>
                </a:cubicBezTo>
                <a:cubicBezTo>
                  <a:pt x="13" y="12"/>
                  <a:pt x="13" y="12"/>
                  <a:pt x="13" y="12"/>
                </a:cubicBezTo>
                <a:cubicBezTo>
                  <a:pt x="1" y="1"/>
                  <a:pt x="1" y="1"/>
                  <a:pt x="1" y="1"/>
                </a:cubicBezTo>
                <a:cubicBezTo>
                  <a:pt x="1" y="1"/>
                  <a:pt x="0" y="0"/>
                  <a:pt x="0" y="0"/>
                </a:cubicBezTo>
              </a:path>
            </a:pathLst>
          </a:custGeom>
          <a:solidFill>
            <a:srgbClr val="B14434"/>
          </a:solidFill>
          <a:ln>
            <a:noFill/>
          </a:ln>
          <a:extLst>
            <a:ext uri="{91240B29-F687-4F45-9708-019B960494DF}">
              <a14:hiddenLine xmlns:a14="http://schemas.microsoft.com/office/drawing/2010/main" w="9525">
                <a:solidFill>
                  <a:srgbClr val="000000"/>
                </a:solidFill>
                <a:round/>
              </a14:hiddenLine>
            </a:ext>
          </a:extLst>
        </p:spPr>
        <p:txBody>
          <a:bodyPr anchor="ctr">
            <a:noAutofit/>
          </a:bodyPr>
          <a:lstStyle/>
          <a:p>
            <a:pPr marL="0" algn="ctr">
              <a:lnSpc>
                <a:spcPct val="100000"/>
              </a:lnSpc>
              <a:spcBef>
                <a:spcPts val="0"/>
              </a:spcBef>
              <a:spcAft>
                <a:spcPts val="800"/>
              </a:spcAft>
            </a:pPr>
            <a:endParaRPr sz="1200" spc="40">
              <a:solidFill>
                <a:schemeClr val="dk1"/>
              </a:solidFill>
              <a:latin typeface="微软雅黑" panose="020B0503020204020204" pitchFamily="34" charset="-122"/>
              <a:ea typeface="微软雅黑" panose="020B0503020204020204" pitchFamily="34" charset="-122"/>
            </a:endParaRPr>
          </a:p>
        </p:txBody>
      </p:sp>
      <p:sp>
        <p:nvSpPr>
          <p:cNvPr id="25" name="任意多边形 37"/>
          <p:cNvSpPr/>
          <p:nvPr>
            <p:custDataLst>
              <p:tags r:id="rId26"/>
            </p:custDataLst>
          </p:nvPr>
        </p:nvSpPr>
        <p:spPr bwMode="auto">
          <a:xfrm>
            <a:off x="6510655" y="3887470"/>
            <a:ext cx="219710" cy="217170"/>
          </a:xfrm>
          <a:custGeom>
            <a:avLst/>
            <a:gdLst>
              <a:gd name="T0" fmla="*/ 0 w 170"/>
              <a:gd name="T1" fmla="*/ 0 h 168"/>
              <a:gd name="T2" fmla="*/ 0 w 170"/>
              <a:gd name="T3" fmla="*/ 0 h 168"/>
              <a:gd name="T4" fmla="*/ 170 w 170"/>
              <a:gd name="T5" fmla="*/ 168 h 168"/>
              <a:gd name="T6" fmla="*/ 170 w 170"/>
              <a:gd name="T7" fmla="*/ 168 h 168"/>
              <a:gd name="T8" fmla="*/ 0 w 170"/>
              <a:gd name="T9" fmla="*/ 0 h 168"/>
            </a:gdLst>
            <a:ahLst/>
            <a:cxnLst>
              <a:cxn ang="0">
                <a:pos x="T0" y="T1"/>
              </a:cxn>
              <a:cxn ang="0">
                <a:pos x="T2" y="T3"/>
              </a:cxn>
              <a:cxn ang="0">
                <a:pos x="T4" y="T5"/>
              </a:cxn>
              <a:cxn ang="0">
                <a:pos x="T6" y="T7"/>
              </a:cxn>
              <a:cxn ang="0">
                <a:pos x="T8" y="T9"/>
              </a:cxn>
            </a:cxnLst>
            <a:rect l="0" t="0" r="r" b="b"/>
            <a:pathLst>
              <a:path w="170" h="168">
                <a:moveTo>
                  <a:pt x="0" y="0"/>
                </a:moveTo>
                <a:lnTo>
                  <a:pt x="0" y="0"/>
                </a:lnTo>
                <a:lnTo>
                  <a:pt x="170" y="168"/>
                </a:lnTo>
                <a:lnTo>
                  <a:pt x="170" y="168"/>
                </a:lnTo>
                <a:lnTo>
                  <a:pt x="0" y="0"/>
                </a:lnTo>
                <a:close/>
              </a:path>
            </a:pathLst>
          </a:custGeom>
          <a:solidFill>
            <a:srgbClr val="D54F3D"/>
          </a:solidFill>
          <a:ln>
            <a:noFill/>
          </a:ln>
          <a:extLst>
            <a:ext uri="{91240B29-F687-4F45-9708-019B960494DF}">
              <a14:hiddenLine xmlns:a14="http://schemas.microsoft.com/office/drawing/2010/main" w="9525">
                <a:solidFill>
                  <a:srgbClr val="000000"/>
                </a:solidFill>
                <a:round/>
              </a14:hiddenLine>
            </a:ext>
          </a:extLst>
        </p:spPr>
        <p:txBody>
          <a:bodyPr anchor="ctr">
            <a:noAutofit/>
          </a:bodyPr>
          <a:lstStyle/>
          <a:p>
            <a:pPr marL="0" algn="ctr">
              <a:lnSpc>
                <a:spcPct val="100000"/>
              </a:lnSpc>
              <a:spcBef>
                <a:spcPts val="0"/>
              </a:spcBef>
              <a:spcAft>
                <a:spcPts val="800"/>
              </a:spcAft>
            </a:pPr>
            <a:endParaRPr sz="1200" spc="40">
              <a:solidFill>
                <a:schemeClr val="dk1"/>
              </a:solidFill>
              <a:latin typeface="微软雅黑" panose="020B0503020204020204" pitchFamily="34" charset="-122"/>
              <a:ea typeface="微软雅黑" panose="020B0503020204020204" pitchFamily="34" charset="-122"/>
            </a:endParaRPr>
          </a:p>
        </p:txBody>
      </p:sp>
      <p:sp>
        <p:nvSpPr>
          <p:cNvPr id="26" name="任意多边形 38"/>
          <p:cNvSpPr/>
          <p:nvPr>
            <p:custDataLst>
              <p:tags r:id="rId27"/>
            </p:custDataLst>
          </p:nvPr>
        </p:nvSpPr>
        <p:spPr bwMode="auto">
          <a:xfrm>
            <a:off x="6510655" y="3887470"/>
            <a:ext cx="219710" cy="217170"/>
          </a:xfrm>
          <a:custGeom>
            <a:avLst/>
            <a:gdLst>
              <a:gd name="T0" fmla="*/ 0 w 170"/>
              <a:gd name="T1" fmla="*/ 0 h 168"/>
              <a:gd name="T2" fmla="*/ 0 w 170"/>
              <a:gd name="T3" fmla="*/ 0 h 168"/>
              <a:gd name="T4" fmla="*/ 170 w 170"/>
              <a:gd name="T5" fmla="*/ 168 h 168"/>
              <a:gd name="T6" fmla="*/ 170 w 170"/>
              <a:gd name="T7" fmla="*/ 168 h 168"/>
              <a:gd name="T8" fmla="*/ 0 w 170"/>
              <a:gd name="T9" fmla="*/ 0 h 168"/>
            </a:gdLst>
            <a:ahLst/>
            <a:cxnLst>
              <a:cxn ang="0">
                <a:pos x="T0" y="T1"/>
              </a:cxn>
              <a:cxn ang="0">
                <a:pos x="T2" y="T3"/>
              </a:cxn>
              <a:cxn ang="0">
                <a:pos x="T4" y="T5"/>
              </a:cxn>
              <a:cxn ang="0">
                <a:pos x="T6" y="T7"/>
              </a:cxn>
              <a:cxn ang="0">
                <a:pos x="T8" y="T9"/>
              </a:cxn>
            </a:cxnLst>
            <a:rect l="0" t="0" r="r" b="b"/>
            <a:pathLst>
              <a:path w="170" h="168">
                <a:moveTo>
                  <a:pt x="0" y="0"/>
                </a:moveTo>
                <a:lnTo>
                  <a:pt x="0" y="0"/>
                </a:lnTo>
                <a:lnTo>
                  <a:pt x="170" y="168"/>
                </a:lnTo>
                <a:lnTo>
                  <a:pt x="170" y="16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noAutofit/>
          </a:bodyPr>
          <a:lstStyle/>
          <a:p>
            <a:pPr marL="0" algn="ctr">
              <a:lnSpc>
                <a:spcPct val="100000"/>
              </a:lnSpc>
              <a:spcBef>
                <a:spcPts val="0"/>
              </a:spcBef>
              <a:spcAft>
                <a:spcPts val="800"/>
              </a:spcAft>
            </a:pPr>
            <a:endParaRPr sz="1200" spc="40">
              <a:solidFill>
                <a:schemeClr val="dk1"/>
              </a:solidFill>
              <a:latin typeface="微软雅黑" panose="020B0503020204020204" pitchFamily="34" charset="-122"/>
              <a:ea typeface="微软雅黑" panose="020B0503020204020204" pitchFamily="34" charset="-122"/>
            </a:endParaRPr>
          </a:p>
        </p:txBody>
      </p:sp>
      <p:sp>
        <p:nvSpPr>
          <p:cNvPr id="27" name="任意多边形 39"/>
          <p:cNvSpPr/>
          <p:nvPr>
            <p:custDataLst>
              <p:tags r:id="rId28"/>
            </p:custDataLst>
          </p:nvPr>
        </p:nvSpPr>
        <p:spPr bwMode="auto">
          <a:xfrm>
            <a:off x="6203315" y="3964940"/>
            <a:ext cx="231775" cy="139700"/>
          </a:xfrm>
          <a:custGeom>
            <a:avLst/>
            <a:gdLst>
              <a:gd name="T0" fmla="*/ 0 w 84"/>
              <a:gd name="T1" fmla="*/ 51 h 51"/>
              <a:gd name="T2" fmla="*/ 0 w 84"/>
              <a:gd name="T3" fmla="*/ 51 h 51"/>
              <a:gd name="T4" fmla="*/ 0 w 84"/>
              <a:gd name="T5" fmla="*/ 51 h 51"/>
              <a:gd name="T6" fmla="*/ 84 w 84"/>
              <a:gd name="T7" fmla="*/ 0 h 51"/>
              <a:gd name="T8" fmla="*/ 62 w 84"/>
              <a:gd name="T9" fmla="*/ 22 h 51"/>
              <a:gd name="T10" fmla="*/ 50 w 84"/>
              <a:gd name="T11" fmla="*/ 33 h 51"/>
              <a:gd name="T12" fmla="*/ 40 w 84"/>
              <a:gd name="T13" fmla="*/ 40 h 51"/>
              <a:gd name="T14" fmla="*/ 50 w 84"/>
              <a:gd name="T15" fmla="*/ 33 h 51"/>
              <a:gd name="T16" fmla="*/ 62 w 84"/>
              <a:gd name="T17" fmla="*/ 22 h 51"/>
              <a:gd name="T18" fmla="*/ 84 w 84"/>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51">
                <a:moveTo>
                  <a:pt x="0" y="51"/>
                </a:moveTo>
                <a:cubicBezTo>
                  <a:pt x="0" y="51"/>
                  <a:pt x="0" y="51"/>
                  <a:pt x="0" y="51"/>
                </a:cubicBezTo>
                <a:cubicBezTo>
                  <a:pt x="0" y="51"/>
                  <a:pt x="0" y="51"/>
                  <a:pt x="0" y="51"/>
                </a:cubicBezTo>
                <a:moveTo>
                  <a:pt x="84" y="0"/>
                </a:moveTo>
                <a:cubicBezTo>
                  <a:pt x="62" y="22"/>
                  <a:pt x="62" y="22"/>
                  <a:pt x="62" y="22"/>
                </a:cubicBezTo>
                <a:cubicBezTo>
                  <a:pt x="50" y="33"/>
                  <a:pt x="50" y="33"/>
                  <a:pt x="50" y="33"/>
                </a:cubicBezTo>
                <a:cubicBezTo>
                  <a:pt x="47" y="36"/>
                  <a:pt x="44" y="38"/>
                  <a:pt x="40" y="40"/>
                </a:cubicBezTo>
                <a:cubicBezTo>
                  <a:pt x="44" y="38"/>
                  <a:pt x="47" y="36"/>
                  <a:pt x="50" y="33"/>
                </a:cubicBezTo>
                <a:cubicBezTo>
                  <a:pt x="62" y="22"/>
                  <a:pt x="62" y="22"/>
                  <a:pt x="62" y="22"/>
                </a:cubicBezTo>
                <a:cubicBezTo>
                  <a:pt x="84" y="0"/>
                  <a:pt x="84" y="0"/>
                  <a:pt x="84" y="0"/>
                </a:cubicBezTo>
              </a:path>
            </a:pathLst>
          </a:custGeom>
          <a:solidFill>
            <a:srgbClr val="B14434"/>
          </a:solidFill>
          <a:ln>
            <a:noFill/>
          </a:ln>
          <a:extLst>
            <a:ext uri="{91240B29-F687-4F45-9708-019B960494DF}">
              <a14:hiddenLine xmlns:a14="http://schemas.microsoft.com/office/drawing/2010/main" w="9525">
                <a:solidFill>
                  <a:srgbClr val="000000"/>
                </a:solidFill>
                <a:round/>
              </a14:hiddenLine>
            </a:ext>
          </a:extLst>
        </p:spPr>
        <p:txBody>
          <a:bodyPr anchor="ctr">
            <a:noAutofit/>
          </a:bodyPr>
          <a:lstStyle/>
          <a:p>
            <a:pPr marL="0" algn="ctr">
              <a:lnSpc>
                <a:spcPct val="100000"/>
              </a:lnSpc>
              <a:spcBef>
                <a:spcPts val="0"/>
              </a:spcBef>
              <a:spcAft>
                <a:spcPts val="800"/>
              </a:spcAft>
            </a:pPr>
            <a:endParaRPr sz="1200" spc="40">
              <a:solidFill>
                <a:schemeClr val="dk1"/>
              </a:solidFill>
              <a:latin typeface="微软雅黑" panose="020B0503020204020204" pitchFamily="34" charset="-122"/>
              <a:ea typeface="微软雅黑" panose="020B0503020204020204" pitchFamily="34" charset="-122"/>
            </a:endParaRPr>
          </a:p>
        </p:txBody>
      </p:sp>
      <p:sp>
        <p:nvSpPr>
          <p:cNvPr id="42" name="任意多边形 64"/>
          <p:cNvSpPr/>
          <p:nvPr>
            <p:custDataLst>
              <p:tags r:id="rId29"/>
            </p:custDataLst>
          </p:nvPr>
        </p:nvSpPr>
        <p:spPr bwMode="auto">
          <a:xfrm>
            <a:off x="4519930" y="4483100"/>
            <a:ext cx="1714500" cy="436880"/>
          </a:xfrm>
          <a:custGeom>
            <a:avLst/>
            <a:gdLst>
              <a:gd name="T0" fmla="*/ 545 w 624"/>
              <a:gd name="T1" fmla="*/ 159 h 159"/>
              <a:gd name="T2" fmla="*/ 79 w 624"/>
              <a:gd name="T3" fmla="*/ 159 h 159"/>
              <a:gd name="T4" fmla="*/ 0 w 624"/>
              <a:gd name="T5" fmla="*/ 79 h 159"/>
              <a:gd name="T6" fmla="*/ 79 w 624"/>
              <a:gd name="T7" fmla="*/ 0 h 159"/>
              <a:gd name="T8" fmla="*/ 545 w 624"/>
              <a:gd name="T9" fmla="*/ 0 h 159"/>
              <a:gd name="T10" fmla="*/ 624 w 624"/>
              <a:gd name="T11" fmla="*/ 79 h 159"/>
              <a:gd name="T12" fmla="*/ 545 w 624"/>
              <a:gd name="T13" fmla="*/ 159 h 159"/>
            </a:gdLst>
            <a:ahLst/>
            <a:cxnLst>
              <a:cxn ang="0">
                <a:pos x="T0" y="T1"/>
              </a:cxn>
              <a:cxn ang="0">
                <a:pos x="T2" y="T3"/>
              </a:cxn>
              <a:cxn ang="0">
                <a:pos x="T4" y="T5"/>
              </a:cxn>
              <a:cxn ang="0">
                <a:pos x="T6" y="T7"/>
              </a:cxn>
              <a:cxn ang="0">
                <a:pos x="T8" y="T9"/>
              </a:cxn>
              <a:cxn ang="0">
                <a:pos x="T10" y="T11"/>
              </a:cxn>
              <a:cxn ang="0">
                <a:pos x="T12" y="T13"/>
              </a:cxn>
            </a:cxnLst>
            <a:rect l="0" t="0" r="r" b="b"/>
            <a:pathLst>
              <a:path w="624" h="159">
                <a:moveTo>
                  <a:pt x="545" y="159"/>
                </a:moveTo>
                <a:cubicBezTo>
                  <a:pt x="79" y="159"/>
                  <a:pt x="79" y="159"/>
                  <a:pt x="79" y="159"/>
                </a:cubicBezTo>
                <a:cubicBezTo>
                  <a:pt x="35" y="159"/>
                  <a:pt x="0" y="123"/>
                  <a:pt x="0" y="79"/>
                </a:cubicBezTo>
                <a:cubicBezTo>
                  <a:pt x="0" y="36"/>
                  <a:pt x="35" y="0"/>
                  <a:pt x="79" y="0"/>
                </a:cubicBezTo>
                <a:cubicBezTo>
                  <a:pt x="545" y="0"/>
                  <a:pt x="545" y="0"/>
                  <a:pt x="545" y="0"/>
                </a:cubicBezTo>
                <a:cubicBezTo>
                  <a:pt x="589" y="0"/>
                  <a:pt x="624" y="36"/>
                  <a:pt x="624" y="79"/>
                </a:cubicBezTo>
                <a:cubicBezTo>
                  <a:pt x="624" y="123"/>
                  <a:pt x="589" y="159"/>
                  <a:pt x="545" y="159"/>
                </a:cubicBez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noAutofit/>
          </a:bodyPr>
          <a:lstStyle/>
          <a:p>
            <a:pPr marL="0" algn="ctr">
              <a:lnSpc>
                <a:spcPct val="100000"/>
              </a:lnSpc>
              <a:spcBef>
                <a:spcPts val="0"/>
              </a:spcBef>
              <a:spcAft>
                <a:spcPts val="800"/>
              </a:spcAft>
            </a:pPr>
            <a:endParaRPr sz="2000" spc="120">
              <a:solidFill>
                <a:schemeClr val="dk1"/>
              </a:solidFill>
              <a:latin typeface="微软雅黑" panose="020B0503020204020204" pitchFamily="34" charset="-122"/>
              <a:ea typeface="微软雅黑" panose="020B0503020204020204" pitchFamily="34" charset="-122"/>
            </a:endParaRPr>
          </a:p>
        </p:txBody>
      </p:sp>
      <p:sp>
        <p:nvSpPr>
          <p:cNvPr id="43" name="任意多边形 65"/>
          <p:cNvSpPr/>
          <p:nvPr>
            <p:custDataLst>
              <p:tags r:id="rId30"/>
            </p:custDataLst>
          </p:nvPr>
        </p:nvSpPr>
        <p:spPr bwMode="auto">
          <a:xfrm>
            <a:off x="5340985" y="4027170"/>
            <a:ext cx="893445" cy="1348740"/>
          </a:xfrm>
          <a:custGeom>
            <a:avLst/>
            <a:gdLst>
              <a:gd name="T0" fmla="*/ 325 w 325"/>
              <a:gd name="T1" fmla="*/ 245 h 491"/>
              <a:gd name="T2" fmla="*/ 301 w 325"/>
              <a:gd name="T3" fmla="*/ 303 h 491"/>
              <a:gd name="T4" fmla="*/ 300 w 325"/>
              <a:gd name="T5" fmla="*/ 303 h 491"/>
              <a:gd name="T6" fmla="*/ 143 w 325"/>
              <a:gd name="T7" fmla="*/ 460 h 491"/>
              <a:gd name="T8" fmla="*/ 31 w 325"/>
              <a:gd name="T9" fmla="*/ 460 h 491"/>
              <a:gd name="T10" fmla="*/ 31 w 325"/>
              <a:gd name="T11" fmla="*/ 348 h 491"/>
              <a:gd name="T12" fmla="*/ 134 w 325"/>
              <a:gd name="T13" fmla="*/ 245 h 491"/>
              <a:gd name="T14" fmla="*/ 31 w 325"/>
              <a:gd name="T15" fmla="*/ 143 h 491"/>
              <a:gd name="T16" fmla="*/ 31 w 325"/>
              <a:gd name="T17" fmla="*/ 31 h 491"/>
              <a:gd name="T18" fmla="*/ 143 w 325"/>
              <a:gd name="T19" fmla="*/ 31 h 491"/>
              <a:gd name="T20" fmla="*/ 300 w 325"/>
              <a:gd name="T21" fmla="*/ 188 h 491"/>
              <a:gd name="T22" fmla="*/ 301 w 325"/>
              <a:gd name="T23" fmla="*/ 188 h 491"/>
              <a:gd name="T24" fmla="*/ 325 w 325"/>
              <a:gd name="T25" fmla="*/ 245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5" h="491">
                <a:moveTo>
                  <a:pt x="325" y="245"/>
                </a:moveTo>
                <a:cubicBezTo>
                  <a:pt x="325" y="268"/>
                  <a:pt x="316" y="289"/>
                  <a:pt x="301" y="303"/>
                </a:cubicBezTo>
                <a:cubicBezTo>
                  <a:pt x="300" y="303"/>
                  <a:pt x="300" y="303"/>
                  <a:pt x="300" y="303"/>
                </a:cubicBezTo>
                <a:cubicBezTo>
                  <a:pt x="143" y="460"/>
                  <a:pt x="143" y="460"/>
                  <a:pt x="143" y="460"/>
                </a:cubicBezTo>
                <a:cubicBezTo>
                  <a:pt x="112" y="491"/>
                  <a:pt x="62" y="491"/>
                  <a:pt x="31" y="460"/>
                </a:cubicBezTo>
                <a:cubicBezTo>
                  <a:pt x="0" y="429"/>
                  <a:pt x="0" y="379"/>
                  <a:pt x="31" y="348"/>
                </a:cubicBezTo>
                <a:cubicBezTo>
                  <a:pt x="134" y="245"/>
                  <a:pt x="134" y="245"/>
                  <a:pt x="134" y="245"/>
                </a:cubicBezTo>
                <a:cubicBezTo>
                  <a:pt x="31" y="143"/>
                  <a:pt x="31" y="143"/>
                  <a:pt x="31" y="143"/>
                </a:cubicBezTo>
                <a:cubicBezTo>
                  <a:pt x="0" y="112"/>
                  <a:pt x="0" y="62"/>
                  <a:pt x="31" y="31"/>
                </a:cubicBezTo>
                <a:cubicBezTo>
                  <a:pt x="62" y="0"/>
                  <a:pt x="112" y="0"/>
                  <a:pt x="143" y="31"/>
                </a:cubicBezTo>
                <a:cubicBezTo>
                  <a:pt x="300" y="188"/>
                  <a:pt x="300" y="188"/>
                  <a:pt x="300" y="188"/>
                </a:cubicBezTo>
                <a:cubicBezTo>
                  <a:pt x="301" y="188"/>
                  <a:pt x="301" y="188"/>
                  <a:pt x="301" y="188"/>
                </a:cubicBezTo>
                <a:cubicBezTo>
                  <a:pt x="316" y="202"/>
                  <a:pt x="325" y="223"/>
                  <a:pt x="325" y="245"/>
                </a:cubicBezTo>
              </a:path>
            </a:pathLst>
          </a:custGeom>
          <a:solidFill>
            <a:schemeClr val="accent3">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noAutofit/>
          </a:bodyPr>
          <a:lstStyle/>
          <a:p>
            <a:pPr marL="0" algn="ctr">
              <a:lnSpc>
                <a:spcPct val="100000"/>
              </a:lnSpc>
              <a:spcBef>
                <a:spcPts val="0"/>
              </a:spcBef>
              <a:spcAft>
                <a:spcPts val="800"/>
              </a:spcAft>
            </a:pPr>
            <a:endParaRPr sz="7200" spc="660">
              <a:solidFill>
                <a:schemeClr val="dk1"/>
              </a:solidFill>
              <a:latin typeface="微软雅黑" panose="020B0503020204020204" pitchFamily="34" charset="-122"/>
              <a:ea typeface="微软雅黑" panose="020B0503020204020204" pitchFamily="34" charset="-122"/>
            </a:endParaRPr>
          </a:p>
        </p:txBody>
      </p:sp>
      <p:sp>
        <p:nvSpPr>
          <p:cNvPr id="44" name="任意多边形 66"/>
          <p:cNvSpPr/>
          <p:nvPr>
            <p:custDataLst>
              <p:tags r:id="rId31"/>
            </p:custDataLst>
          </p:nvPr>
        </p:nvSpPr>
        <p:spPr bwMode="auto">
          <a:xfrm>
            <a:off x="5709285" y="4483100"/>
            <a:ext cx="525145" cy="436880"/>
          </a:xfrm>
          <a:custGeom>
            <a:avLst/>
            <a:gdLst>
              <a:gd name="T0" fmla="*/ 63 w 191"/>
              <a:gd name="T1" fmla="*/ 17 h 159"/>
              <a:gd name="T2" fmla="*/ 50 w 191"/>
              <a:gd name="T3" fmla="*/ 29 h 159"/>
              <a:gd name="T4" fmla="*/ 29 w 191"/>
              <a:gd name="T5" fmla="*/ 109 h 159"/>
              <a:gd name="T6" fmla="*/ 62 w 191"/>
              <a:gd name="T7" fmla="*/ 141 h 159"/>
              <a:gd name="T8" fmla="*/ 112 w 191"/>
              <a:gd name="T9" fmla="*/ 159 h 159"/>
              <a:gd name="T10" fmla="*/ 112 w 191"/>
              <a:gd name="T11" fmla="*/ 159 h 159"/>
              <a:gd name="T12" fmla="*/ 166 w 191"/>
              <a:gd name="T13" fmla="*/ 137 h 159"/>
              <a:gd name="T14" fmla="*/ 167 w 191"/>
              <a:gd name="T15" fmla="*/ 137 h 159"/>
              <a:gd name="T16" fmla="*/ 191 w 191"/>
              <a:gd name="T17" fmla="*/ 79 h 159"/>
              <a:gd name="T18" fmla="*/ 191 w 191"/>
              <a:gd name="T19" fmla="*/ 79 h 159"/>
              <a:gd name="T20" fmla="*/ 191 w 191"/>
              <a:gd name="T21" fmla="*/ 79 h 159"/>
              <a:gd name="T22" fmla="*/ 191 w 191"/>
              <a:gd name="T23" fmla="*/ 79 h 159"/>
              <a:gd name="T24" fmla="*/ 191 w 191"/>
              <a:gd name="T25" fmla="*/ 78 h 159"/>
              <a:gd name="T26" fmla="*/ 191 w 191"/>
              <a:gd name="T27" fmla="*/ 78 h 159"/>
              <a:gd name="T28" fmla="*/ 191 w 191"/>
              <a:gd name="T29" fmla="*/ 78 h 159"/>
              <a:gd name="T30" fmla="*/ 191 w 191"/>
              <a:gd name="T31" fmla="*/ 77 h 159"/>
              <a:gd name="T32" fmla="*/ 191 w 191"/>
              <a:gd name="T33" fmla="*/ 77 h 159"/>
              <a:gd name="T34" fmla="*/ 191 w 191"/>
              <a:gd name="T35" fmla="*/ 77 h 159"/>
              <a:gd name="T36" fmla="*/ 191 w 191"/>
              <a:gd name="T37" fmla="*/ 77 h 159"/>
              <a:gd name="T38" fmla="*/ 191 w 191"/>
              <a:gd name="T39" fmla="*/ 76 h 159"/>
              <a:gd name="T40" fmla="*/ 191 w 191"/>
              <a:gd name="T41" fmla="*/ 76 h 159"/>
              <a:gd name="T42" fmla="*/ 191 w 191"/>
              <a:gd name="T43" fmla="*/ 76 h 159"/>
              <a:gd name="T44" fmla="*/ 191 w 191"/>
              <a:gd name="T45" fmla="*/ 76 h 159"/>
              <a:gd name="T46" fmla="*/ 191 w 191"/>
              <a:gd name="T47" fmla="*/ 75 h 159"/>
              <a:gd name="T48" fmla="*/ 191 w 191"/>
              <a:gd name="T49" fmla="*/ 75 h 159"/>
              <a:gd name="T50" fmla="*/ 191 w 191"/>
              <a:gd name="T51" fmla="*/ 75 h 159"/>
              <a:gd name="T52" fmla="*/ 191 w 191"/>
              <a:gd name="T53" fmla="*/ 75 h 159"/>
              <a:gd name="T54" fmla="*/ 191 w 191"/>
              <a:gd name="T55" fmla="*/ 74 h 159"/>
              <a:gd name="T56" fmla="*/ 191 w 191"/>
              <a:gd name="T57" fmla="*/ 74 h 159"/>
              <a:gd name="T58" fmla="*/ 191 w 191"/>
              <a:gd name="T59" fmla="*/ 74 h 159"/>
              <a:gd name="T60" fmla="*/ 189 w 191"/>
              <a:gd name="T61" fmla="*/ 60 h 159"/>
              <a:gd name="T62" fmla="*/ 189 w 191"/>
              <a:gd name="T63" fmla="*/ 60 h 159"/>
              <a:gd name="T64" fmla="*/ 189 w 191"/>
              <a:gd name="T65" fmla="*/ 60 h 159"/>
              <a:gd name="T66" fmla="*/ 189 w 191"/>
              <a:gd name="T67" fmla="*/ 59 h 159"/>
              <a:gd name="T68" fmla="*/ 189 w 191"/>
              <a:gd name="T69" fmla="*/ 59 h 159"/>
              <a:gd name="T70" fmla="*/ 189 w 191"/>
              <a:gd name="T71" fmla="*/ 59 h 159"/>
              <a:gd name="T72" fmla="*/ 189 w 191"/>
              <a:gd name="T73" fmla="*/ 59 h 159"/>
              <a:gd name="T74" fmla="*/ 189 w 191"/>
              <a:gd name="T75" fmla="*/ 58 h 159"/>
              <a:gd name="T76" fmla="*/ 166 w 191"/>
              <a:gd name="T77" fmla="*/ 22 h 159"/>
              <a:gd name="T78" fmla="*/ 166 w 191"/>
              <a:gd name="T79" fmla="*/ 2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1" h="159">
                <a:moveTo>
                  <a:pt x="112" y="0"/>
                </a:moveTo>
                <a:cubicBezTo>
                  <a:pt x="94" y="0"/>
                  <a:pt x="77" y="6"/>
                  <a:pt x="63" y="17"/>
                </a:cubicBezTo>
                <a:cubicBezTo>
                  <a:pt x="63" y="17"/>
                  <a:pt x="62" y="17"/>
                  <a:pt x="62" y="18"/>
                </a:cubicBezTo>
                <a:cubicBezTo>
                  <a:pt x="50" y="29"/>
                  <a:pt x="50" y="29"/>
                  <a:pt x="50" y="29"/>
                </a:cubicBezTo>
                <a:cubicBezTo>
                  <a:pt x="0" y="79"/>
                  <a:pt x="0" y="79"/>
                  <a:pt x="0" y="79"/>
                </a:cubicBezTo>
                <a:cubicBezTo>
                  <a:pt x="29" y="109"/>
                  <a:pt x="29" y="109"/>
                  <a:pt x="29" y="109"/>
                </a:cubicBezTo>
                <a:cubicBezTo>
                  <a:pt x="50" y="130"/>
                  <a:pt x="50" y="130"/>
                  <a:pt x="50" y="130"/>
                </a:cubicBezTo>
                <a:cubicBezTo>
                  <a:pt x="62" y="141"/>
                  <a:pt x="62" y="141"/>
                  <a:pt x="62" y="141"/>
                </a:cubicBezTo>
                <a:cubicBezTo>
                  <a:pt x="65" y="144"/>
                  <a:pt x="69" y="147"/>
                  <a:pt x="73" y="149"/>
                </a:cubicBezTo>
                <a:cubicBezTo>
                  <a:pt x="85" y="155"/>
                  <a:pt x="98" y="159"/>
                  <a:pt x="112" y="159"/>
                </a:cubicBezTo>
                <a:cubicBezTo>
                  <a:pt x="112" y="159"/>
                  <a:pt x="112" y="159"/>
                  <a:pt x="112" y="159"/>
                </a:cubicBezTo>
                <a:cubicBezTo>
                  <a:pt x="112" y="159"/>
                  <a:pt x="112" y="159"/>
                  <a:pt x="112" y="159"/>
                </a:cubicBezTo>
                <a:cubicBezTo>
                  <a:pt x="133" y="159"/>
                  <a:pt x="152" y="151"/>
                  <a:pt x="166" y="138"/>
                </a:cubicBezTo>
                <a:cubicBezTo>
                  <a:pt x="166" y="137"/>
                  <a:pt x="166" y="137"/>
                  <a:pt x="166" y="137"/>
                </a:cubicBezTo>
                <a:cubicBezTo>
                  <a:pt x="166" y="137"/>
                  <a:pt x="166" y="137"/>
                  <a:pt x="166" y="137"/>
                </a:cubicBezTo>
                <a:cubicBezTo>
                  <a:pt x="167" y="137"/>
                  <a:pt x="167" y="137"/>
                  <a:pt x="167" y="137"/>
                </a:cubicBezTo>
                <a:cubicBezTo>
                  <a:pt x="175" y="129"/>
                  <a:pt x="182" y="119"/>
                  <a:pt x="186" y="107"/>
                </a:cubicBezTo>
                <a:cubicBezTo>
                  <a:pt x="190" y="99"/>
                  <a:pt x="191" y="89"/>
                  <a:pt x="191" y="79"/>
                </a:cubicBezTo>
                <a:cubicBezTo>
                  <a:pt x="191" y="79"/>
                  <a:pt x="191" y="79"/>
                  <a:pt x="191" y="79"/>
                </a:cubicBezTo>
                <a:cubicBezTo>
                  <a:pt x="191" y="79"/>
                  <a:pt x="191" y="79"/>
                  <a:pt x="191" y="79"/>
                </a:cubicBezTo>
                <a:cubicBezTo>
                  <a:pt x="191" y="79"/>
                  <a:pt x="191" y="79"/>
                  <a:pt x="191" y="79"/>
                </a:cubicBezTo>
                <a:cubicBezTo>
                  <a:pt x="191" y="79"/>
                  <a:pt x="191" y="79"/>
                  <a:pt x="191" y="79"/>
                </a:cubicBezTo>
                <a:cubicBezTo>
                  <a:pt x="191" y="79"/>
                  <a:pt x="191" y="79"/>
                  <a:pt x="191" y="79"/>
                </a:cubicBezTo>
                <a:cubicBezTo>
                  <a:pt x="191" y="79"/>
                  <a:pt x="191" y="79"/>
                  <a:pt x="191" y="79"/>
                </a:cubicBezTo>
                <a:cubicBezTo>
                  <a:pt x="191" y="78"/>
                  <a:pt x="191" y="78"/>
                  <a:pt x="191" y="78"/>
                </a:cubicBezTo>
                <a:cubicBezTo>
                  <a:pt x="191" y="78"/>
                  <a:pt x="191" y="78"/>
                  <a:pt x="191" y="78"/>
                </a:cubicBezTo>
                <a:cubicBezTo>
                  <a:pt x="191" y="78"/>
                  <a:pt x="191" y="78"/>
                  <a:pt x="191" y="78"/>
                </a:cubicBezTo>
                <a:cubicBezTo>
                  <a:pt x="191" y="78"/>
                  <a:pt x="191" y="78"/>
                  <a:pt x="191" y="78"/>
                </a:cubicBezTo>
                <a:cubicBezTo>
                  <a:pt x="191" y="78"/>
                  <a:pt x="191" y="78"/>
                  <a:pt x="191" y="78"/>
                </a:cubicBezTo>
                <a:cubicBezTo>
                  <a:pt x="191" y="78"/>
                  <a:pt x="191" y="78"/>
                  <a:pt x="191" y="78"/>
                </a:cubicBezTo>
                <a:cubicBezTo>
                  <a:pt x="191" y="78"/>
                  <a:pt x="191" y="78"/>
                  <a:pt x="191" y="78"/>
                </a:cubicBezTo>
                <a:cubicBezTo>
                  <a:pt x="191" y="78"/>
                  <a:pt x="191" y="78"/>
                  <a:pt x="191" y="77"/>
                </a:cubicBezTo>
                <a:cubicBezTo>
                  <a:pt x="191" y="77"/>
                  <a:pt x="191" y="77"/>
                  <a:pt x="191" y="77"/>
                </a:cubicBezTo>
                <a:cubicBezTo>
                  <a:pt x="191" y="77"/>
                  <a:pt x="191" y="77"/>
                  <a:pt x="191" y="77"/>
                </a:cubicBezTo>
                <a:cubicBezTo>
                  <a:pt x="191" y="77"/>
                  <a:pt x="191" y="77"/>
                  <a:pt x="191" y="77"/>
                </a:cubicBezTo>
                <a:cubicBezTo>
                  <a:pt x="191" y="77"/>
                  <a:pt x="191" y="77"/>
                  <a:pt x="191" y="77"/>
                </a:cubicBezTo>
                <a:cubicBezTo>
                  <a:pt x="191" y="77"/>
                  <a:pt x="191" y="77"/>
                  <a:pt x="191" y="77"/>
                </a:cubicBezTo>
                <a:cubicBezTo>
                  <a:pt x="191" y="77"/>
                  <a:pt x="191" y="77"/>
                  <a:pt x="191" y="77"/>
                </a:cubicBezTo>
                <a:cubicBezTo>
                  <a:pt x="191" y="77"/>
                  <a:pt x="191" y="77"/>
                  <a:pt x="191" y="77"/>
                </a:cubicBezTo>
                <a:cubicBezTo>
                  <a:pt x="191" y="77"/>
                  <a:pt x="191" y="76"/>
                  <a:pt x="191" y="76"/>
                </a:cubicBezTo>
                <a:cubicBezTo>
                  <a:pt x="191" y="76"/>
                  <a:pt x="191" y="76"/>
                  <a:pt x="191" y="76"/>
                </a:cubicBezTo>
                <a:cubicBezTo>
                  <a:pt x="191" y="76"/>
                  <a:pt x="191" y="76"/>
                  <a:pt x="191" y="76"/>
                </a:cubicBezTo>
                <a:cubicBezTo>
                  <a:pt x="191" y="76"/>
                  <a:pt x="191" y="76"/>
                  <a:pt x="191" y="76"/>
                </a:cubicBezTo>
                <a:cubicBezTo>
                  <a:pt x="191" y="76"/>
                  <a:pt x="191" y="76"/>
                  <a:pt x="191" y="76"/>
                </a:cubicBezTo>
                <a:cubicBezTo>
                  <a:pt x="191" y="76"/>
                  <a:pt x="191" y="76"/>
                  <a:pt x="191" y="76"/>
                </a:cubicBezTo>
                <a:cubicBezTo>
                  <a:pt x="191" y="76"/>
                  <a:pt x="191" y="76"/>
                  <a:pt x="191" y="76"/>
                </a:cubicBezTo>
                <a:cubicBezTo>
                  <a:pt x="191" y="76"/>
                  <a:pt x="191" y="76"/>
                  <a:pt x="191" y="76"/>
                </a:cubicBezTo>
                <a:cubicBezTo>
                  <a:pt x="191" y="75"/>
                  <a:pt x="191" y="75"/>
                  <a:pt x="191" y="75"/>
                </a:cubicBezTo>
                <a:cubicBezTo>
                  <a:pt x="191" y="75"/>
                  <a:pt x="191" y="75"/>
                  <a:pt x="191" y="75"/>
                </a:cubicBezTo>
                <a:cubicBezTo>
                  <a:pt x="191" y="75"/>
                  <a:pt x="191" y="75"/>
                  <a:pt x="191" y="75"/>
                </a:cubicBezTo>
                <a:cubicBezTo>
                  <a:pt x="191" y="75"/>
                  <a:pt x="191" y="75"/>
                  <a:pt x="191" y="75"/>
                </a:cubicBezTo>
                <a:cubicBezTo>
                  <a:pt x="191" y="75"/>
                  <a:pt x="191" y="75"/>
                  <a:pt x="191" y="75"/>
                </a:cubicBezTo>
                <a:cubicBezTo>
                  <a:pt x="191" y="75"/>
                  <a:pt x="191" y="75"/>
                  <a:pt x="191" y="75"/>
                </a:cubicBezTo>
                <a:cubicBezTo>
                  <a:pt x="191" y="75"/>
                  <a:pt x="191" y="75"/>
                  <a:pt x="191" y="75"/>
                </a:cubicBezTo>
                <a:cubicBezTo>
                  <a:pt x="191" y="75"/>
                  <a:pt x="191" y="75"/>
                  <a:pt x="191" y="75"/>
                </a:cubicBezTo>
                <a:cubicBezTo>
                  <a:pt x="191" y="74"/>
                  <a:pt x="191" y="74"/>
                  <a:pt x="191" y="74"/>
                </a:cubicBezTo>
                <a:cubicBezTo>
                  <a:pt x="191" y="74"/>
                  <a:pt x="191" y="74"/>
                  <a:pt x="191" y="74"/>
                </a:cubicBezTo>
                <a:cubicBezTo>
                  <a:pt x="191" y="74"/>
                  <a:pt x="191" y="74"/>
                  <a:pt x="191" y="74"/>
                </a:cubicBezTo>
                <a:cubicBezTo>
                  <a:pt x="191" y="74"/>
                  <a:pt x="191" y="74"/>
                  <a:pt x="191" y="74"/>
                </a:cubicBezTo>
                <a:cubicBezTo>
                  <a:pt x="191" y="74"/>
                  <a:pt x="191" y="74"/>
                  <a:pt x="191" y="74"/>
                </a:cubicBezTo>
                <a:cubicBezTo>
                  <a:pt x="191" y="74"/>
                  <a:pt x="191" y="74"/>
                  <a:pt x="191" y="74"/>
                </a:cubicBezTo>
                <a:cubicBezTo>
                  <a:pt x="191" y="69"/>
                  <a:pt x="190" y="65"/>
                  <a:pt x="189" y="60"/>
                </a:cubicBezTo>
                <a:cubicBezTo>
                  <a:pt x="189" y="60"/>
                  <a:pt x="189" y="60"/>
                  <a:pt x="189" y="60"/>
                </a:cubicBezTo>
                <a:cubicBezTo>
                  <a:pt x="189" y="60"/>
                  <a:pt x="189" y="60"/>
                  <a:pt x="189" y="60"/>
                </a:cubicBezTo>
                <a:cubicBezTo>
                  <a:pt x="189" y="60"/>
                  <a:pt x="189" y="60"/>
                  <a:pt x="189" y="60"/>
                </a:cubicBezTo>
                <a:cubicBezTo>
                  <a:pt x="189" y="60"/>
                  <a:pt x="189" y="60"/>
                  <a:pt x="189" y="60"/>
                </a:cubicBezTo>
                <a:cubicBezTo>
                  <a:pt x="189" y="60"/>
                  <a:pt x="189" y="60"/>
                  <a:pt x="189" y="60"/>
                </a:cubicBezTo>
                <a:cubicBezTo>
                  <a:pt x="189" y="59"/>
                  <a:pt x="189" y="59"/>
                  <a:pt x="189" y="59"/>
                </a:cubicBezTo>
                <a:cubicBezTo>
                  <a:pt x="189" y="59"/>
                  <a:pt x="189" y="59"/>
                  <a:pt x="189" y="59"/>
                </a:cubicBezTo>
                <a:cubicBezTo>
                  <a:pt x="189" y="59"/>
                  <a:pt x="189" y="59"/>
                  <a:pt x="189" y="59"/>
                </a:cubicBezTo>
                <a:cubicBezTo>
                  <a:pt x="189" y="59"/>
                  <a:pt x="189" y="59"/>
                  <a:pt x="189" y="59"/>
                </a:cubicBezTo>
                <a:cubicBezTo>
                  <a:pt x="189" y="59"/>
                  <a:pt x="189" y="59"/>
                  <a:pt x="189" y="59"/>
                </a:cubicBezTo>
                <a:cubicBezTo>
                  <a:pt x="189" y="59"/>
                  <a:pt x="189" y="59"/>
                  <a:pt x="189" y="59"/>
                </a:cubicBezTo>
                <a:cubicBezTo>
                  <a:pt x="189" y="59"/>
                  <a:pt x="189" y="59"/>
                  <a:pt x="189" y="59"/>
                </a:cubicBezTo>
                <a:cubicBezTo>
                  <a:pt x="189" y="59"/>
                  <a:pt x="189" y="59"/>
                  <a:pt x="189" y="59"/>
                </a:cubicBezTo>
                <a:cubicBezTo>
                  <a:pt x="189" y="58"/>
                  <a:pt x="189" y="58"/>
                  <a:pt x="189" y="58"/>
                </a:cubicBezTo>
                <a:cubicBezTo>
                  <a:pt x="185" y="44"/>
                  <a:pt x="177" y="32"/>
                  <a:pt x="167" y="22"/>
                </a:cubicBezTo>
                <a:cubicBezTo>
                  <a:pt x="166" y="22"/>
                  <a:pt x="166" y="22"/>
                  <a:pt x="166" y="22"/>
                </a:cubicBezTo>
                <a:cubicBezTo>
                  <a:pt x="166" y="21"/>
                  <a:pt x="166" y="21"/>
                  <a:pt x="166" y="21"/>
                </a:cubicBezTo>
                <a:cubicBezTo>
                  <a:pt x="166" y="21"/>
                  <a:pt x="166" y="21"/>
                  <a:pt x="166" y="21"/>
                </a:cubicBezTo>
                <a:cubicBezTo>
                  <a:pt x="152" y="8"/>
                  <a:pt x="133" y="0"/>
                  <a:pt x="112" y="0"/>
                </a:cubicBezTo>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14:hiddenLine>
            </a:ext>
          </a:extLst>
        </p:spPr>
        <p:txBody>
          <a:bodyPr anchor="ctr">
            <a:noAutofit/>
          </a:bodyPr>
          <a:lstStyle/>
          <a:p>
            <a:pPr marL="0" algn="ctr">
              <a:lnSpc>
                <a:spcPct val="100000"/>
              </a:lnSpc>
              <a:spcBef>
                <a:spcPts val="0"/>
              </a:spcBef>
              <a:spcAft>
                <a:spcPts val="800"/>
              </a:spcAft>
            </a:pPr>
            <a:endParaRPr sz="2000" spc="120">
              <a:solidFill>
                <a:schemeClr val="dk1"/>
              </a:solidFill>
              <a:latin typeface="微软雅黑" panose="020B0503020204020204" pitchFamily="34" charset="-122"/>
              <a:ea typeface="微软雅黑" panose="020B0503020204020204" pitchFamily="34" charset="-122"/>
            </a:endParaRPr>
          </a:p>
        </p:txBody>
      </p:sp>
      <p:sp>
        <p:nvSpPr>
          <p:cNvPr id="45" name="任意多边形 67"/>
          <p:cNvSpPr/>
          <p:nvPr>
            <p:custDataLst>
              <p:tags r:id="rId32"/>
            </p:custDataLst>
          </p:nvPr>
        </p:nvSpPr>
        <p:spPr bwMode="auto">
          <a:xfrm>
            <a:off x="5489575" y="4483100"/>
            <a:ext cx="527685" cy="217170"/>
          </a:xfrm>
          <a:custGeom>
            <a:avLst/>
            <a:gdLst>
              <a:gd name="T0" fmla="*/ 192 w 192"/>
              <a:gd name="T1" fmla="*/ 0 h 79"/>
              <a:gd name="T2" fmla="*/ 0 w 192"/>
              <a:gd name="T3" fmla="*/ 0 h 79"/>
              <a:gd name="T4" fmla="*/ 80 w 192"/>
              <a:gd name="T5" fmla="*/ 79 h 79"/>
              <a:gd name="T6" fmla="*/ 80 w 192"/>
              <a:gd name="T7" fmla="*/ 79 h 79"/>
              <a:gd name="T8" fmla="*/ 80 w 192"/>
              <a:gd name="T9" fmla="*/ 79 h 79"/>
              <a:gd name="T10" fmla="*/ 130 w 192"/>
              <a:gd name="T11" fmla="*/ 29 h 79"/>
              <a:gd name="T12" fmla="*/ 142 w 192"/>
              <a:gd name="T13" fmla="*/ 18 h 79"/>
              <a:gd name="T14" fmla="*/ 143 w 192"/>
              <a:gd name="T15" fmla="*/ 17 h 79"/>
              <a:gd name="T16" fmla="*/ 192 w 192"/>
              <a:gd name="T17"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79">
                <a:moveTo>
                  <a:pt x="192" y="0"/>
                </a:moveTo>
                <a:cubicBezTo>
                  <a:pt x="0" y="0"/>
                  <a:pt x="0" y="0"/>
                  <a:pt x="0" y="0"/>
                </a:cubicBezTo>
                <a:cubicBezTo>
                  <a:pt x="80" y="79"/>
                  <a:pt x="80" y="79"/>
                  <a:pt x="80" y="79"/>
                </a:cubicBezTo>
                <a:cubicBezTo>
                  <a:pt x="80" y="79"/>
                  <a:pt x="80" y="79"/>
                  <a:pt x="80" y="79"/>
                </a:cubicBezTo>
                <a:cubicBezTo>
                  <a:pt x="80" y="79"/>
                  <a:pt x="80" y="79"/>
                  <a:pt x="80" y="79"/>
                </a:cubicBezTo>
                <a:cubicBezTo>
                  <a:pt x="130" y="29"/>
                  <a:pt x="130" y="29"/>
                  <a:pt x="130" y="29"/>
                </a:cubicBezTo>
                <a:cubicBezTo>
                  <a:pt x="142" y="18"/>
                  <a:pt x="142" y="18"/>
                  <a:pt x="142" y="18"/>
                </a:cubicBezTo>
                <a:cubicBezTo>
                  <a:pt x="142" y="17"/>
                  <a:pt x="143" y="17"/>
                  <a:pt x="143" y="17"/>
                </a:cubicBezTo>
                <a:cubicBezTo>
                  <a:pt x="157" y="6"/>
                  <a:pt x="174" y="0"/>
                  <a:pt x="192" y="0"/>
                </a:cubicBezTo>
              </a:path>
            </a:pathLst>
          </a:custGeom>
          <a:solidFill>
            <a:schemeClr val="accent3">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noAutofit/>
          </a:bodyPr>
          <a:lstStyle/>
          <a:p>
            <a:pPr marL="0" algn="ctr">
              <a:lnSpc>
                <a:spcPct val="100000"/>
              </a:lnSpc>
              <a:spcBef>
                <a:spcPts val="0"/>
              </a:spcBef>
              <a:spcAft>
                <a:spcPts val="800"/>
              </a:spcAft>
            </a:pPr>
            <a:endParaRPr sz="1200" spc="40">
              <a:solidFill>
                <a:schemeClr val="dk1"/>
              </a:solidFill>
              <a:latin typeface="微软雅黑" panose="020B0503020204020204" pitchFamily="34" charset="-122"/>
              <a:ea typeface="微软雅黑" panose="020B0503020204020204" pitchFamily="34" charset="-122"/>
            </a:endParaRPr>
          </a:p>
        </p:txBody>
      </p:sp>
      <p:sp>
        <p:nvSpPr>
          <p:cNvPr id="46" name="任意多边形 68"/>
          <p:cNvSpPr/>
          <p:nvPr>
            <p:custDataLst>
              <p:tags r:id="rId33"/>
            </p:custDataLst>
          </p:nvPr>
        </p:nvSpPr>
        <p:spPr bwMode="auto">
          <a:xfrm>
            <a:off x="5489575" y="4700270"/>
            <a:ext cx="527685" cy="219710"/>
          </a:xfrm>
          <a:custGeom>
            <a:avLst/>
            <a:gdLst>
              <a:gd name="T0" fmla="*/ 80 w 192"/>
              <a:gd name="T1" fmla="*/ 0 h 80"/>
              <a:gd name="T2" fmla="*/ 0 w 192"/>
              <a:gd name="T3" fmla="*/ 80 h 80"/>
              <a:gd name="T4" fmla="*/ 192 w 192"/>
              <a:gd name="T5" fmla="*/ 80 h 80"/>
              <a:gd name="T6" fmla="*/ 192 w 192"/>
              <a:gd name="T7" fmla="*/ 80 h 80"/>
              <a:gd name="T8" fmla="*/ 153 w 192"/>
              <a:gd name="T9" fmla="*/ 70 h 80"/>
              <a:gd name="T10" fmla="*/ 142 w 192"/>
              <a:gd name="T11" fmla="*/ 62 h 80"/>
              <a:gd name="T12" fmla="*/ 130 w 192"/>
              <a:gd name="T13" fmla="*/ 51 h 80"/>
              <a:gd name="T14" fmla="*/ 109 w 192"/>
              <a:gd name="T15" fmla="*/ 30 h 80"/>
              <a:gd name="T16" fmla="*/ 80 w 192"/>
              <a:gd name="T1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80">
                <a:moveTo>
                  <a:pt x="80" y="0"/>
                </a:moveTo>
                <a:cubicBezTo>
                  <a:pt x="0" y="80"/>
                  <a:pt x="0" y="80"/>
                  <a:pt x="0" y="80"/>
                </a:cubicBezTo>
                <a:cubicBezTo>
                  <a:pt x="192" y="80"/>
                  <a:pt x="192" y="80"/>
                  <a:pt x="192" y="80"/>
                </a:cubicBezTo>
                <a:cubicBezTo>
                  <a:pt x="192" y="80"/>
                  <a:pt x="192" y="80"/>
                  <a:pt x="192" y="80"/>
                </a:cubicBezTo>
                <a:cubicBezTo>
                  <a:pt x="178" y="80"/>
                  <a:pt x="165" y="76"/>
                  <a:pt x="153" y="70"/>
                </a:cubicBezTo>
                <a:cubicBezTo>
                  <a:pt x="149" y="68"/>
                  <a:pt x="145" y="65"/>
                  <a:pt x="142" y="62"/>
                </a:cubicBezTo>
                <a:cubicBezTo>
                  <a:pt x="130" y="51"/>
                  <a:pt x="130" y="51"/>
                  <a:pt x="130" y="51"/>
                </a:cubicBezTo>
                <a:cubicBezTo>
                  <a:pt x="109" y="30"/>
                  <a:pt x="109" y="30"/>
                  <a:pt x="109" y="30"/>
                </a:cubicBezTo>
                <a:cubicBezTo>
                  <a:pt x="80" y="0"/>
                  <a:pt x="80" y="0"/>
                  <a:pt x="80" y="0"/>
                </a:cubicBezTo>
              </a:path>
            </a:pathLst>
          </a:custGeom>
          <a:solidFill>
            <a:schemeClr val="accent3">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noAutofit/>
          </a:bodyPr>
          <a:lstStyle/>
          <a:p>
            <a:pPr marL="0" algn="ctr">
              <a:lnSpc>
                <a:spcPct val="100000"/>
              </a:lnSpc>
              <a:spcBef>
                <a:spcPts val="0"/>
              </a:spcBef>
              <a:spcAft>
                <a:spcPts val="800"/>
              </a:spcAft>
            </a:pPr>
            <a:endParaRPr sz="1200" spc="40">
              <a:solidFill>
                <a:schemeClr val="dk1"/>
              </a:solidFill>
              <a:latin typeface="微软雅黑" panose="020B0503020204020204" pitchFamily="34" charset="-122"/>
              <a:ea typeface="微软雅黑" panose="020B0503020204020204" pitchFamily="34" charset="-122"/>
            </a:endParaRPr>
          </a:p>
        </p:txBody>
      </p:sp>
      <p:sp>
        <p:nvSpPr>
          <p:cNvPr id="49" name="任意多边形 59"/>
          <p:cNvSpPr/>
          <p:nvPr>
            <p:custDataLst>
              <p:tags r:id="rId34"/>
            </p:custDataLst>
          </p:nvPr>
        </p:nvSpPr>
        <p:spPr bwMode="auto">
          <a:xfrm>
            <a:off x="5986145" y="3212465"/>
            <a:ext cx="893445" cy="1351280"/>
          </a:xfrm>
          <a:custGeom>
            <a:avLst/>
            <a:gdLst>
              <a:gd name="T0" fmla="*/ 0 w 325"/>
              <a:gd name="T1" fmla="*/ 246 h 492"/>
              <a:gd name="T2" fmla="*/ 24 w 325"/>
              <a:gd name="T3" fmla="*/ 303 h 492"/>
              <a:gd name="T4" fmla="*/ 25 w 325"/>
              <a:gd name="T5" fmla="*/ 304 h 492"/>
              <a:gd name="T6" fmla="*/ 182 w 325"/>
              <a:gd name="T7" fmla="*/ 461 h 492"/>
              <a:gd name="T8" fmla="*/ 294 w 325"/>
              <a:gd name="T9" fmla="*/ 461 h 492"/>
              <a:gd name="T10" fmla="*/ 294 w 325"/>
              <a:gd name="T11" fmla="*/ 348 h 492"/>
              <a:gd name="T12" fmla="*/ 191 w 325"/>
              <a:gd name="T13" fmla="*/ 246 h 492"/>
              <a:gd name="T14" fmla="*/ 294 w 325"/>
              <a:gd name="T15" fmla="*/ 143 h 492"/>
              <a:gd name="T16" fmla="*/ 294 w 325"/>
              <a:gd name="T17" fmla="*/ 31 h 492"/>
              <a:gd name="T18" fmla="*/ 182 w 325"/>
              <a:gd name="T19" fmla="*/ 31 h 492"/>
              <a:gd name="T20" fmla="*/ 25 w 325"/>
              <a:gd name="T21" fmla="*/ 188 h 492"/>
              <a:gd name="T22" fmla="*/ 24 w 325"/>
              <a:gd name="T23" fmla="*/ 188 h 492"/>
              <a:gd name="T24" fmla="*/ 0 w 325"/>
              <a:gd name="T25" fmla="*/ 24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5" h="492">
                <a:moveTo>
                  <a:pt x="0" y="246"/>
                </a:moveTo>
                <a:cubicBezTo>
                  <a:pt x="0" y="268"/>
                  <a:pt x="9" y="289"/>
                  <a:pt x="24" y="303"/>
                </a:cubicBezTo>
                <a:cubicBezTo>
                  <a:pt x="25" y="304"/>
                  <a:pt x="25" y="304"/>
                  <a:pt x="25" y="304"/>
                </a:cubicBezTo>
                <a:cubicBezTo>
                  <a:pt x="182" y="461"/>
                  <a:pt x="182" y="461"/>
                  <a:pt x="182" y="461"/>
                </a:cubicBezTo>
                <a:cubicBezTo>
                  <a:pt x="213" y="492"/>
                  <a:pt x="263" y="492"/>
                  <a:pt x="294" y="461"/>
                </a:cubicBezTo>
                <a:cubicBezTo>
                  <a:pt x="325" y="430"/>
                  <a:pt x="325" y="379"/>
                  <a:pt x="294" y="348"/>
                </a:cubicBezTo>
                <a:cubicBezTo>
                  <a:pt x="191" y="246"/>
                  <a:pt x="191" y="246"/>
                  <a:pt x="191" y="246"/>
                </a:cubicBezTo>
                <a:cubicBezTo>
                  <a:pt x="294" y="143"/>
                  <a:pt x="294" y="143"/>
                  <a:pt x="294" y="143"/>
                </a:cubicBezTo>
                <a:cubicBezTo>
                  <a:pt x="325" y="112"/>
                  <a:pt x="325" y="62"/>
                  <a:pt x="294" y="31"/>
                </a:cubicBezTo>
                <a:cubicBezTo>
                  <a:pt x="263" y="0"/>
                  <a:pt x="213" y="0"/>
                  <a:pt x="182" y="31"/>
                </a:cubicBezTo>
                <a:cubicBezTo>
                  <a:pt x="25" y="188"/>
                  <a:pt x="25" y="188"/>
                  <a:pt x="25" y="188"/>
                </a:cubicBezTo>
                <a:cubicBezTo>
                  <a:pt x="24" y="188"/>
                  <a:pt x="24" y="188"/>
                  <a:pt x="24" y="188"/>
                </a:cubicBezTo>
                <a:cubicBezTo>
                  <a:pt x="9" y="203"/>
                  <a:pt x="0" y="223"/>
                  <a:pt x="0" y="246"/>
                </a:cubicBezTo>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noAutofit/>
          </a:bodyPr>
          <a:lstStyle/>
          <a:p>
            <a:pPr marL="0" algn="ctr">
              <a:lnSpc>
                <a:spcPct val="100000"/>
              </a:lnSpc>
              <a:spcBef>
                <a:spcPts val="0"/>
              </a:spcBef>
              <a:spcAft>
                <a:spcPts val="800"/>
              </a:spcAft>
            </a:pPr>
            <a:endParaRPr sz="7200" spc="660">
              <a:solidFill>
                <a:schemeClr val="dk1"/>
              </a:solidFill>
              <a:latin typeface="微软雅黑" panose="020B0503020204020204" pitchFamily="34" charset="-122"/>
              <a:ea typeface="微软雅黑" panose="020B0503020204020204" pitchFamily="34" charset="-122"/>
            </a:endParaRPr>
          </a:p>
        </p:txBody>
      </p:sp>
      <p:sp>
        <p:nvSpPr>
          <p:cNvPr id="50" name="任意多边形 60"/>
          <p:cNvSpPr/>
          <p:nvPr>
            <p:custDataLst>
              <p:tags r:id="rId35"/>
            </p:custDataLst>
          </p:nvPr>
        </p:nvSpPr>
        <p:spPr bwMode="auto">
          <a:xfrm>
            <a:off x="5986145" y="3667125"/>
            <a:ext cx="525145" cy="436880"/>
          </a:xfrm>
          <a:custGeom>
            <a:avLst/>
            <a:gdLst>
              <a:gd name="T0" fmla="*/ 25 w 191"/>
              <a:gd name="T1" fmla="*/ 22 h 159"/>
              <a:gd name="T2" fmla="*/ 25 w 191"/>
              <a:gd name="T3" fmla="*/ 22 h 159"/>
              <a:gd name="T4" fmla="*/ 3 w 191"/>
              <a:gd name="T5" fmla="*/ 57 h 159"/>
              <a:gd name="T6" fmla="*/ 3 w 191"/>
              <a:gd name="T7" fmla="*/ 57 h 159"/>
              <a:gd name="T8" fmla="*/ 3 w 191"/>
              <a:gd name="T9" fmla="*/ 57 h 159"/>
              <a:gd name="T10" fmla="*/ 3 w 191"/>
              <a:gd name="T11" fmla="*/ 58 h 159"/>
              <a:gd name="T12" fmla="*/ 3 w 191"/>
              <a:gd name="T13" fmla="*/ 58 h 159"/>
              <a:gd name="T14" fmla="*/ 0 w 191"/>
              <a:gd name="T15" fmla="*/ 74 h 159"/>
              <a:gd name="T16" fmla="*/ 0 w 191"/>
              <a:gd name="T17" fmla="*/ 75 h 159"/>
              <a:gd name="T18" fmla="*/ 0 w 191"/>
              <a:gd name="T19" fmla="*/ 75 h 159"/>
              <a:gd name="T20" fmla="*/ 0 w 191"/>
              <a:gd name="T21" fmla="*/ 75 h 159"/>
              <a:gd name="T22" fmla="*/ 0 w 191"/>
              <a:gd name="T23" fmla="*/ 75 h 159"/>
              <a:gd name="T24" fmla="*/ 0 w 191"/>
              <a:gd name="T25" fmla="*/ 76 h 159"/>
              <a:gd name="T26" fmla="*/ 0 w 191"/>
              <a:gd name="T27" fmla="*/ 76 h 159"/>
              <a:gd name="T28" fmla="*/ 0 w 191"/>
              <a:gd name="T29" fmla="*/ 76 h 159"/>
              <a:gd name="T30" fmla="*/ 0 w 191"/>
              <a:gd name="T31" fmla="*/ 76 h 159"/>
              <a:gd name="T32" fmla="*/ 0 w 191"/>
              <a:gd name="T33" fmla="*/ 77 h 159"/>
              <a:gd name="T34" fmla="*/ 0 w 191"/>
              <a:gd name="T35" fmla="*/ 77 h 159"/>
              <a:gd name="T36" fmla="*/ 0 w 191"/>
              <a:gd name="T37" fmla="*/ 77 h 159"/>
              <a:gd name="T38" fmla="*/ 0 w 191"/>
              <a:gd name="T39" fmla="*/ 78 h 159"/>
              <a:gd name="T40" fmla="*/ 0 w 191"/>
              <a:gd name="T41" fmla="*/ 78 h 159"/>
              <a:gd name="T42" fmla="*/ 0 w 191"/>
              <a:gd name="T43" fmla="*/ 78 h 159"/>
              <a:gd name="T44" fmla="*/ 0 w 191"/>
              <a:gd name="T45" fmla="*/ 78 h 159"/>
              <a:gd name="T46" fmla="*/ 0 w 191"/>
              <a:gd name="T47" fmla="*/ 79 h 159"/>
              <a:gd name="T48" fmla="*/ 0 w 191"/>
              <a:gd name="T49" fmla="*/ 79 h 159"/>
              <a:gd name="T50" fmla="*/ 0 w 191"/>
              <a:gd name="T51" fmla="*/ 79 h 159"/>
              <a:gd name="T52" fmla="*/ 0 w 191"/>
              <a:gd name="T53" fmla="*/ 79 h 159"/>
              <a:gd name="T54" fmla="*/ 0 w 191"/>
              <a:gd name="T55" fmla="*/ 80 h 159"/>
              <a:gd name="T56" fmla="*/ 24 w 191"/>
              <a:gd name="T57" fmla="*/ 137 h 159"/>
              <a:gd name="T58" fmla="*/ 25 w 191"/>
              <a:gd name="T59" fmla="*/ 138 h 159"/>
              <a:gd name="T60" fmla="*/ 79 w 191"/>
              <a:gd name="T61" fmla="*/ 159 h 159"/>
              <a:gd name="T62" fmla="*/ 79 w 191"/>
              <a:gd name="T63" fmla="*/ 159 h 159"/>
              <a:gd name="T64" fmla="*/ 129 w 191"/>
              <a:gd name="T65" fmla="*/ 141 h 159"/>
              <a:gd name="T66" fmla="*/ 163 w 191"/>
              <a:gd name="T67" fmla="*/ 108 h 159"/>
              <a:gd name="T68" fmla="*/ 141 w 191"/>
              <a:gd name="T69" fmla="*/ 30 h 159"/>
              <a:gd name="T70" fmla="*/ 128 w 191"/>
              <a:gd name="T71" fmla="*/ 17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1" h="159">
                <a:moveTo>
                  <a:pt x="79" y="0"/>
                </a:moveTo>
                <a:cubicBezTo>
                  <a:pt x="58" y="0"/>
                  <a:pt x="39" y="8"/>
                  <a:pt x="25" y="22"/>
                </a:cubicBezTo>
                <a:cubicBezTo>
                  <a:pt x="25" y="22"/>
                  <a:pt x="25" y="22"/>
                  <a:pt x="25" y="22"/>
                </a:cubicBezTo>
                <a:cubicBezTo>
                  <a:pt x="25" y="22"/>
                  <a:pt x="25" y="22"/>
                  <a:pt x="25" y="22"/>
                </a:cubicBezTo>
                <a:cubicBezTo>
                  <a:pt x="24" y="22"/>
                  <a:pt x="24" y="22"/>
                  <a:pt x="24" y="22"/>
                </a:cubicBezTo>
                <a:cubicBezTo>
                  <a:pt x="14" y="32"/>
                  <a:pt x="7" y="44"/>
                  <a:pt x="3" y="57"/>
                </a:cubicBezTo>
                <a:cubicBezTo>
                  <a:pt x="3" y="57"/>
                  <a:pt x="3" y="57"/>
                  <a:pt x="3" y="57"/>
                </a:cubicBezTo>
                <a:cubicBezTo>
                  <a:pt x="3" y="57"/>
                  <a:pt x="3" y="57"/>
                  <a:pt x="3" y="57"/>
                </a:cubicBezTo>
                <a:cubicBezTo>
                  <a:pt x="3" y="57"/>
                  <a:pt x="3" y="57"/>
                  <a:pt x="3" y="57"/>
                </a:cubicBezTo>
                <a:cubicBezTo>
                  <a:pt x="3" y="57"/>
                  <a:pt x="3" y="57"/>
                  <a:pt x="3" y="57"/>
                </a:cubicBezTo>
                <a:cubicBezTo>
                  <a:pt x="3" y="57"/>
                  <a:pt x="3" y="57"/>
                  <a:pt x="3" y="58"/>
                </a:cubicBezTo>
                <a:cubicBezTo>
                  <a:pt x="3" y="58"/>
                  <a:pt x="3" y="58"/>
                  <a:pt x="3" y="58"/>
                </a:cubicBezTo>
                <a:cubicBezTo>
                  <a:pt x="3" y="58"/>
                  <a:pt x="3" y="58"/>
                  <a:pt x="3" y="58"/>
                </a:cubicBezTo>
                <a:cubicBezTo>
                  <a:pt x="3" y="58"/>
                  <a:pt x="3" y="58"/>
                  <a:pt x="3" y="58"/>
                </a:cubicBezTo>
                <a:cubicBezTo>
                  <a:pt x="1" y="63"/>
                  <a:pt x="0" y="69"/>
                  <a:pt x="0" y="74"/>
                </a:cubicBezTo>
                <a:cubicBezTo>
                  <a:pt x="0" y="74"/>
                  <a:pt x="0" y="74"/>
                  <a:pt x="0" y="74"/>
                </a:cubicBezTo>
                <a:cubicBezTo>
                  <a:pt x="0" y="74"/>
                  <a:pt x="0" y="75"/>
                  <a:pt x="0" y="75"/>
                </a:cubicBezTo>
                <a:cubicBezTo>
                  <a:pt x="0" y="75"/>
                  <a:pt x="0" y="75"/>
                  <a:pt x="0" y="75"/>
                </a:cubicBezTo>
                <a:cubicBezTo>
                  <a:pt x="0" y="75"/>
                  <a:pt x="0" y="75"/>
                  <a:pt x="0" y="75"/>
                </a:cubicBezTo>
                <a:cubicBezTo>
                  <a:pt x="0" y="75"/>
                  <a:pt x="0" y="75"/>
                  <a:pt x="0" y="75"/>
                </a:cubicBezTo>
                <a:cubicBezTo>
                  <a:pt x="0" y="75"/>
                  <a:pt x="0" y="75"/>
                  <a:pt x="0" y="75"/>
                </a:cubicBezTo>
                <a:cubicBezTo>
                  <a:pt x="0" y="75"/>
                  <a:pt x="0" y="75"/>
                  <a:pt x="0" y="75"/>
                </a:cubicBezTo>
                <a:cubicBezTo>
                  <a:pt x="0" y="75"/>
                  <a:pt x="0" y="75"/>
                  <a:pt x="0" y="75"/>
                </a:cubicBezTo>
                <a:cubicBezTo>
                  <a:pt x="0" y="75"/>
                  <a:pt x="0" y="75"/>
                  <a:pt x="0" y="75"/>
                </a:cubicBezTo>
                <a:cubicBezTo>
                  <a:pt x="0" y="75"/>
                  <a:pt x="0" y="76"/>
                  <a:pt x="0" y="76"/>
                </a:cubicBezTo>
                <a:cubicBezTo>
                  <a:pt x="0" y="76"/>
                  <a:pt x="0" y="76"/>
                  <a:pt x="0" y="76"/>
                </a:cubicBezTo>
                <a:cubicBezTo>
                  <a:pt x="0" y="76"/>
                  <a:pt x="0" y="76"/>
                  <a:pt x="0" y="76"/>
                </a:cubicBezTo>
                <a:cubicBezTo>
                  <a:pt x="0" y="76"/>
                  <a:pt x="0" y="76"/>
                  <a:pt x="0" y="76"/>
                </a:cubicBezTo>
                <a:cubicBezTo>
                  <a:pt x="0" y="76"/>
                  <a:pt x="0" y="76"/>
                  <a:pt x="0" y="76"/>
                </a:cubicBezTo>
                <a:cubicBezTo>
                  <a:pt x="0" y="76"/>
                  <a:pt x="0" y="76"/>
                  <a:pt x="0" y="76"/>
                </a:cubicBezTo>
                <a:cubicBezTo>
                  <a:pt x="0" y="76"/>
                  <a:pt x="0" y="76"/>
                  <a:pt x="0" y="76"/>
                </a:cubicBezTo>
                <a:cubicBezTo>
                  <a:pt x="0" y="76"/>
                  <a:pt x="0" y="76"/>
                  <a:pt x="0" y="76"/>
                </a:cubicBezTo>
                <a:cubicBezTo>
                  <a:pt x="0" y="77"/>
                  <a:pt x="0" y="77"/>
                  <a:pt x="0" y="77"/>
                </a:cubicBezTo>
                <a:cubicBezTo>
                  <a:pt x="0" y="77"/>
                  <a:pt x="0" y="77"/>
                  <a:pt x="0" y="77"/>
                </a:cubicBezTo>
                <a:cubicBezTo>
                  <a:pt x="0" y="77"/>
                  <a:pt x="0" y="77"/>
                  <a:pt x="0" y="77"/>
                </a:cubicBezTo>
                <a:cubicBezTo>
                  <a:pt x="0" y="77"/>
                  <a:pt x="0" y="77"/>
                  <a:pt x="0" y="77"/>
                </a:cubicBezTo>
                <a:cubicBezTo>
                  <a:pt x="0" y="77"/>
                  <a:pt x="0" y="77"/>
                  <a:pt x="0" y="77"/>
                </a:cubicBezTo>
                <a:cubicBezTo>
                  <a:pt x="0" y="77"/>
                  <a:pt x="0" y="77"/>
                  <a:pt x="0" y="77"/>
                </a:cubicBezTo>
                <a:cubicBezTo>
                  <a:pt x="0" y="77"/>
                  <a:pt x="0" y="77"/>
                  <a:pt x="0" y="77"/>
                </a:cubicBezTo>
                <a:cubicBezTo>
                  <a:pt x="0" y="77"/>
                  <a:pt x="0" y="77"/>
                  <a:pt x="0" y="78"/>
                </a:cubicBezTo>
                <a:cubicBezTo>
                  <a:pt x="0" y="78"/>
                  <a:pt x="0" y="78"/>
                  <a:pt x="0" y="78"/>
                </a:cubicBezTo>
                <a:cubicBezTo>
                  <a:pt x="0" y="78"/>
                  <a:pt x="0" y="78"/>
                  <a:pt x="0" y="78"/>
                </a:cubicBezTo>
                <a:cubicBezTo>
                  <a:pt x="0" y="78"/>
                  <a:pt x="0" y="78"/>
                  <a:pt x="0" y="78"/>
                </a:cubicBezTo>
                <a:cubicBezTo>
                  <a:pt x="0" y="78"/>
                  <a:pt x="0" y="78"/>
                  <a:pt x="0" y="78"/>
                </a:cubicBezTo>
                <a:cubicBezTo>
                  <a:pt x="0" y="78"/>
                  <a:pt x="0" y="78"/>
                  <a:pt x="0" y="78"/>
                </a:cubicBezTo>
                <a:cubicBezTo>
                  <a:pt x="0" y="78"/>
                  <a:pt x="0" y="78"/>
                  <a:pt x="0" y="78"/>
                </a:cubicBezTo>
                <a:cubicBezTo>
                  <a:pt x="0" y="78"/>
                  <a:pt x="0" y="78"/>
                  <a:pt x="0" y="78"/>
                </a:cubicBezTo>
                <a:cubicBezTo>
                  <a:pt x="0" y="78"/>
                  <a:pt x="0" y="79"/>
                  <a:pt x="0" y="79"/>
                </a:cubicBezTo>
                <a:cubicBezTo>
                  <a:pt x="0" y="79"/>
                  <a:pt x="0" y="79"/>
                  <a:pt x="0" y="79"/>
                </a:cubicBezTo>
                <a:cubicBezTo>
                  <a:pt x="0" y="79"/>
                  <a:pt x="0" y="79"/>
                  <a:pt x="0" y="79"/>
                </a:cubicBezTo>
                <a:cubicBezTo>
                  <a:pt x="0" y="79"/>
                  <a:pt x="0" y="79"/>
                  <a:pt x="0" y="79"/>
                </a:cubicBezTo>
                <a:cubicBezTo>
                  <a:pt x="0" y="79"/>
                  <a:pt x="0" y="79"/>
                  <a:pt x="0" y="79"/>
                </a:cubicBezTo>
                <a:cubicBezTo>
                  <a:pt x="0" y="79"/>
                  <a:pt x="0" y="79"/>
                  <a:pt x="0" y="79"/>
                </a:cubicBezTo>
                <a:cubicBezTo>
                  <a:pt x="0" y="79"/>
                  <a:pt x="0" y="79"/>
                  <a:pt x="0" y="79"/>
                </a:cubicBezTo>
                <a:cubicBezTo>
                  <a:pt x="0" y="79"/>
                  <a:pt x="0" y="79"/>
                  <a:pt x="0" y="79"/>
                </a:cubicBezTo>
                <a:cubicBezTo>
                  <a:pt x="0" y="80"/>
                  <a:pt x="0" y="80"/>
                  <a:pt x="0" y="80"/>
                </a:cubicBezTo>
                <a:cubicBezTo>
                  <a:pt x="0" y="90"/>
                  <a:pt x="1" y="99"/>
                  <a:pt x="5" y="108"/>
                </a:cubicBezTo>
                <a:cubicBezTo>
                  <a:pt x="9" y="119"/>
                  <a:pt x="16" y="129"/>
                  <a:pt x="24" y="137"/>
                </a:cubicBezTo>
                <a:cubicBezTo>
                  <a:pt x="25" y="138"/>
                  <a:pt x="25" y="138"/>
                  <a:pt x="25" y="138"/>
                </a:cubicBezTo>
                <a:cubicBezTo>
                  <a:pt x="25" y="138"/>
                  <a:pt x="25" y="138"/>
                  <a:pt x="25" y="138"/>
                </a:cubicBezTo>
                <a:cubicBezTo>
                  <a:pt x="25" y="138"/>
                  <a:pt x="25" y="138"/>
                  <a:pt x="25" y="138"/>
                </a:cubicBezTo>
                <a:cubicBezTo>
                  <a:pt x="39" y="151"/>
                  <a:pt x="58" y="159"/>
                  <a:pt x="79" y="159"/>
                </a:cubicBezTo>
                <a:cubicBezTo>
                  <a:pt x="79" y="159"/>
                  <a:pt x="79" y="159"/>
                  <a:pt x="79" y="159"/>
                </a:cubicBezTo>
                <a:cubicBezTo>
                  <a:pt x="79" y="159"/>
                  <a:pt x="79" y="159"/>
                  <a:pt x="79" y="159"/>
                </a:cubicBezTo>
                <a:cubicBezTo>
                  <a:pt x="94" y="159"/>
                  <a:pt x="107" y="155"/>
                  <a:pt x="119" y="148"/>
                </a:cubicBezTo>
                <a:cubicBezTo>
                  <a:pt x="123" y="146"/>
                  <a:pt x="126" y="144"/>
                  <a:pt x="129" y="141"/>
                </a:cubicBezTo>
                <a:cubicBezTo>
                  <a:pt x="141" y="130"/>
                  <a:pt x="141" y="130"/>
                  <a:pt x="141" y="130"/>
                </a:cubicBezTo>
                <a:cubicBezTo>
                  <a:pt x="163" y="108"/>
                  <a:pt x="163" y="108"/>
                  <a:pt x="163" y="108"/>
                </a:cubicBezTo>
                <a:cubicBezTo>
                  <a:pt x="191" y="80"/>
                  <a:pt x="191" y="80"/>
                  <a:pt x="191" y="80"/>
                </a:cubicBezTo>
                <a:cubicBezTo>
                  <a:pt x="141" y="30"/>
                  <a:pt x="141" y="30"/>
                  <a:pt x="141" y="30"/>
                </a:cubicBezTo>
                <a:cubicBezTo>
                  <a:pt x="129" y="18"/>
                  <a:pt x="129" y="18"/>
                  <a:pt x="129" y="18"/>
                </a:cubicBezTo>
                <a:cubicBezTo>
                  <a:pt x="129" y="18"/>
                  <a:pt x="128" y="17"/>
                  <a:pt x="128" y="17"/>
                </a:cubicBezTo>
                <a:cubicBezTo>
                  <a:pt x="114" y="7"/>
                  <a:pt x="97" y="0"/>
                  <a:pt x="79" y="0"/>
                </a:cubicBezTo>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14:hiddenLine>
            </a:ext>
          </a:extLst>
        </p:spPr>
        <p:txBody>
          <a:bodyPr anchor="ctr">
            <a:noAutofit/>
          </a:bodyPr>
          <a:lstStyle/>
          <a:p>
            <a:pPr marL="0" algn="ctr">
              <a:lnSpc>
                <a:spcPct val="100000"/>
              </a:lnSpc>
              <a:spcBef>
                <a:spcPts val="0"/>
              </a:spcBef>
              <a:spcAft>
                <a:spcPts val="800"/>
              </a:spcAft>
            </a:pPr>
            <a:endParaRPr sz="2000" spc="120">
              <a:solidFill>
                <a:schemeClr val="dk1"/>
              </a:solidFill>
              <a:latin typeface="微软雅黑" panose="020B0503020204020204" pitchFamily="34" charset="-122"/>
              <a:ea typeface="微软雅黑" panose="020B0503020204020204" pitchFamily="34" charset="-122"/>
            </a:endParaRPr>
          </a:p>
        </p:txBody>
      </p:sp>
      <p:sp>
        <p:nvSpPr>
          <p:cNvPr id="51" name="任意多边形 61"/>
          <p:cNvSpPr/>
          <p:nvPr>
            <p:custDataLst>
              <p:tags r:id="rId36"/>
            </p:custDataLst>
          </p:nvPr>
        </p:nvSpPr>
        <p:spPr bwMode="auto">
          <a:xfrm>
            <a:off x="6203315" y="3667125"/>
            <a:ext cx="527685" cy="219710"/>
          </a:xfrm>
          <a:custGeom>
            <a:avLst/>
            <a:gdLst>
              <a:gd name="T0" fmla="*/ 0 w 192"/>
              <a:gd name="T1" fmla="*/ 0 h 80"/>
              <a:gd name="T2" fmla="*/ 49 w 192"/>
              <a:gd name="T3" fmla="*/ 17 h 80"/>
              <a:gd name="T4" fmla="*/ 50 w 192"/>
              <a:gd name="T5" fmla="*/ 18 h 80"/>
              <a:gd name="T6" fmla="*/ 62 w 192"/>
              <a:gd name="T7" fmla="*/ 29 h 80"/>
              <a:gd name="T8" fmla="*/ 112 w 192"/>
              <a:gd name="T9" fmla="*/ 80 h 80"/>
              <a:gd name="T10" fmla="*/ 112 w 192"/>
              <a:gd name="T11" fmla="*/ 80 h 80"/>
              <a:gd name="T12" fmla="*/ 112 w 192"/>
              <a:gd name="T13" fmla="*/ 80 h 80"/>
              <a:gd name="T14" fmla="*/ 192 w 192"/>
              <a:gd name="T15" fmla="*/ 0 h 80"/>
              <a:gd name="T16" fmla="*/ 0 w 192"/>
              <a:gd name="T1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80">
                <a:moveTo>
                  <a:pt x="0" y="0"/>
                </a:moveTo>
                <a:cubicBezTo>
                  <a:pt x="18" y="0"/>
                  <a:pt x="35" y="7"/>
                  <a:pt x="49" y="17"/>
                </a:cubicBezTo>
                <a:cubicBezTo>
                  <a:pt x="49" y="17"/>
                  <a:pt x="50" y="18"/>
                  <a:pt x="50" y="18"/>
                </a:cubicBezTo>
                <a:cubicBezTo>
                  <a:pt x="62" y="29"/>
                  <a:pt x="62" y="29"/>
                  <a:pt x="62" y="29"/>
                </a:cubicBezTo>
                <a:cubicBezTo>
                  <a:pt x="112" y="80"/>
                  <a:pt x="112" y="80"/>
                  <a:pt x="112" y="80"/>
                </a:cubicBezTo>
                <a:cubicBezTo>
                  <a:pt x="112" y="80"/>
                  <a:pt x="112" y="80"/>
                  <a:pt x="112" y="80"/>
                </a:cubicBezTo>
                <a:cubicBezTo>
                  <a:pt x="112" y="80"/>
                  <a:pt x="112" y="80"/>
                  <a:pt x="112" y="80"/>
                </a:cubicBezTo>
                <a:cubicBezTo>
                  <a:pt x="192" y="0"/>
                  <a:pt x="192" y="0"/>
                  <a:pt x="192" y="0"/>
                </a:cubicBezTo>
                <a:cubicBezTo>
                  <a:pt x="0" y="0"/>
                  <a:pt x="0" y="0"/>
                  <a:pt x="0" y="0"/>
                </a:cubicBezTo>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noAutofit/>
          </a:bodyPr>
          <a:lstStyle/>
          <a:p>
            <a:pPr marL="0" algn="ctr">
              <a:lnSpc>
                <a:spcPct val="100000"/>
              </a:lnSpc>
              <a:spcBef>
                <a:spcPts val="0"/>
              </a:spcBef>
              <a:spcAft>
                <a:spcPts val="800"/>
              </a:spcAft>
            </a:pPr>
            <a:endParaRPr sz="1200" spc="40">
              <a:solidFill>
                <a:schemeClr val="dk1"/>
              </a:solidFill>
              <a:latin typeface="微软雅黑" panose="020B0503020204020204" pitchFamily="34" charset="-122"/>
              <a:ea typeface="微软雅黑" panose="020B0503020204020204" pitchFamily="34" charset="-122"/>
            </a:endParaRPr>
          </a:p>
        </p:txBody>
      </p:sp>
      <p:sp>
        <p:nvSpPr>
          <p:cNvPr id="52" name="任意多边形 62"/>
          <p:cNvSpPr/>
          <p:nvPr>
            <p:custDataLst>
              <p:tags r:id="rId37"/>
            </p:custDataLst>
          </p:nvPr>
        </p:nvSpPr>
        <p:spPr bwMode="auto">
          <a:xfrm>
            <a:off x="6203315" y="3887470"/>
            <a:ext cx="527685" cy="217170"/>
          </a:xfrm>
          <a:custGeom>
            <a:avLst/>
            <a:gdLst>
              <a:gd name="T0" fmla="*/ 112 w 192"/>
              <a:gd name="T1" fmla="*/ 0 h 79"/>
              <a:gd name="T2" fmla="*/ 84 w 192"/>
              <a:gd name="T3" fmla="*/ 28 h 79"/>
              <a:gd name="T4" fmla="*/ 62 w 192"/>
              <a:gd name="T5" fmla="*/ 50 h 79"/>
              <a:gd name="T6" fmla="*/ 50 w 192"/>
              <a:gd name="T7" fmla="*/ 61 h 79"/>
              <a:gd name="T8" fmla="*/ 40 w 192"/>
              <a:gd name="T9" fmla="*/ 68 h 79"/>
              <a:gd name="T10" fmla="*/ 0 w 192"/>
              <a:gd name="T11" fmla="*/ 79 h 79"/>
              <a:gd name="T12" fmla="*/ 0 w 192"/>
              <a:gd name="T13" fmla="*/ 79 h 79"/>
              <a:gd name="T14" fmla="*/ 192 w 192"/>
              <a:gd name="T15" fmla="*/ 79 h 79"/>
              <a:gd name="T16" fmla="*/ 112 w 192"/>
              <a:gd name="T17"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79">
                <a:moveTo>
                  <a:pt x="112" y="0"/>
                </a:moveTo>
                <a:cubicBezTo>
                  <a:pt x="84" y="28"/>
                  <a:pt x="84" y="28"/>
                  <a:pt x="84" y="28"/>
                </a:cubicBezTo>
                <a:cubicBezTo>
                  <a:pt x="62" y="50"/>
                  <a:pt x="62" y="50"/>
                  <a:pt x="62" y="50"/>
                </a:cubicBezTo>
                <a:cubicBezTo>
                  <a:pt x="50" y="61"/>
                  <a:pt x="50" y="61"/>
                  <a:pt x="50" y="61"/>
                </a:cubicBezTo>
                <a:cubicBezTo>
                  <a:pt x="47" y="64"/>
                  <a:pt x="44" y="66"/>
                  <a:pt x="40" y="68"/>
                </a:cubicBezTo>
                <a:cubicBezTo>
                  <a:pt x="28" y="75"/>
                  <a:pt x="15" y="79"/>
                  <a:pt x="0" y="79"/>
                </a:cubicBezTo>
                <a:cubicBezTo>
                  <a:pt x="0" y="79"/>
                  <a:pt x="0" y="79"/>
                  <a:pt x="0" y="79"/>
                </a:cubicBezTo>
                <a:cubicBezTo>
                  <a:pt x="192" y="79"/>
                  <a:pt x="192" y="79"/>
                  <a:pt x="192" y="79"/>
                </a:cubicBezTo>
                <a:cubicBezTo>
                  <a:pt x="112" y="0"/>
                  <a:pt x="112" y="0"/>
                  <a:pt x="112" y="0"/>
                </a:cubicBezTo>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noAutofit/>
          </a:bodyPr>
          <a:lstStyle/>
          <a:p>
            <a:pPr marL="0" algn="ctr">
              <a:lnSpc>
                <a:spcPct val="100000"/>
              </a:lnSpc>
              <a:spcBef>
                <a:spcPts val="0"/>
              </a:spcBef>
              <a:spcAft>
                <a:spcPts val="800"/>
              </a:spcAft>
            </a:pPr>
            <a:endParaRPr sz="1200" spc="40">
              <a:solidFill>
                <a:schemeClr val="dk1"/>
              </a:solidFill>
              <a:latin typeface="微软雅黑" panose="020B0503020204020204" pitchFamily="34" charset="-122"/>
              <a:ea typeface="微软雅黑" panose="020B0503020204020204" pitchFamily="34" charset="-122"/>
            </a:endParaRPr>
          </a:p>
        </p:txBody>
      </p:sp>
      <p:sp>
        <p:nvSpPr>
          <p:cNvPr id="54" name="任意多边形 52"/>
          <p:cNvSpPr/>
          <p:nvPr>
            <p:custDataLst>
              <p:tags r:id="rId38"/>
            </p:custDataLst>
          </p:nvPr>
        </p:nvSpPr>
        <p:spPr bwMode="auto">
          <a:xfrm>
            <a:off x="4519930" y="2855595"/>
            <a:ext cx="1714500" cy="433705"/>
          </a:xfrm>
          <a:custGeom>
            <a:avLst/>
            <a:gdLst>
              <a:gd name="T0" fmla="*/ 545 w 624"/>
              <a:gd name="T1" fmla="*/ 158 h 158"/>
              <a:gd name="T2" fmla="*/ 79 w 624"/>
              <a:gd name="T3" fmla="*/ 158 h 158"/>
              <a:gd name="T4" fmla="*/ 0 w 624"/>
              <a:gd name="T5" fmla="*/ 79 h 158"/>
              <a:gd name="T6" fmla="*/ 79 w 624"/>
              <a:gd name="T7" fmla="*/ 0 h 158"/>
              <a:gd name="T8" fmla="*/ 545 w 624"/>
              <a:gd name="T9" fmla="*/ 0 h 158"/>
              <a:gd name="T10" fmla="*/ 624 w 624"/>
              <a:gd name="T11" fmla="*/ 79 h 158"/>
              <a:gd name="T12" fmla="*/ 545 w 624"/>
              <a:gd name="T13" fmla="*/ 158 h 158"/>
            </a:gdLst>
            <a:ahLst/>
            <a:cxnLst>
              <a:cxn ang="0">
                <a:pos x="T0" y="T1"/>
              </a:cxn>
              <a:cxn ang="0">
                <a:pos x="T2" y="T3"/>
              </a:cxn>
              <a:cxn ang="0">
                <a:pos x="T4" y="T5"/>
              </a:cxn>
              <a:cxn ang="0">
                <a:pos x="T6" y="T7"/>
              </a:cxn>
              <a:cxn ang="0">
                <a:pos x="T8" y="T9"/>
              </a:cxn>
              <a:cxn ang="0">
                <a:pos x="T10" y="T11"/>
              </a:cxn>
              <a:cxn ang="0">
                <a:pos x="T12" y="T13"/>
              </a:cxn>
            </a:cxnLst>
            <a:rect l="0" t="0" r="r" b="b"/>
            <a:pathLst>
              <a:path w="624" h="158">
                <a:moveTo>
                  <a:pt x="545" y="158"/>
                </a:moveTo>
                <a:cubicBezTo>
                  <a:pt x="79" y="158"/>
                  <a:pt x="79" y="158"/>
                  <a:pt x="79" y="158"/>
                </a:cubicBezTo>
                <a:cubicBezTo>
                  <a:pt x="35" y="158"/>
                  <a:pt x="0" y="123"/>
                  <a:pt x="0" y="79"/>
                </a:cubicBezTo>
                <a:cubicBezTo>
                  <a:pt x="0" y="35"/>
                  <a:pt x="35" y="0"/>
                  <a:pt x="79" y="0"/>
                </a:cubicBezTo>
                <a:cubicBezTo>
                  <a:pt x="545" y="0"/>
                  <a:pt x="545" y="0"/>
                  <a:pt x="545" y="0"/>
                </a:cubicBezTo>
                <a:cubicBezTo>
                  <a:pt x="589" y="0"/>
                  <a:pt x="624" y="35"/>
                  <a:pt x="624" y="79"/>
                </a:cubicBezTo>
                <a:cubicBezTo>
                  <a:pt x="624" y="123"/>
                  <a:pt x="589" y="158"/>
                  <a:pt x="545" y="158"/>
                </a:cubicBez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oAutofit/>
          </a:bodyPr>
          <a:lstStyle/>
          <a:p>
            <a:pPr marL="0" algn="ctr">
              <a:lnSpc>
                <a:spcPct val="100000"/>
              </a:lnSpc>
              <a:spcBef>
                <a:spcPts val="0"/>
              </a:spcBef>
              <a:spcAft>
                <a:spcPts val="800"/>
              </a:spcAft>
            </a:pPr>
            <a:endParaRPr sz="2000" spc="120">
              <a:solidFill>
                <a:schemeClr val="dk1"/>
              </a:solidFill>
              <a:latin typeface="微软雅黑" panose="020B0503020204020204" pitchFamily="34" charset="-122"/>
              <a:ea typeface="微软雅黑" panose="020B0503020204020204" pitchFamily="34" charset="-122"/>
            </a:endParaRPr>
          </a:p>
        </p:txBody>
      </p:sp>
      <p:sp>
        <p:nvSpPr>
          <p:cNvPr id="55" name="任意多边形 53"/>
          <p:cNvSpPr/>
          <p:nvPr>
            <p:custDataLst>
              <p:tags r:id="rId39"/>
            </p:custDataLst>
          </p:nvPr>
        </p:nvSpPr>
        <p:spPr bwMode="auto">
          <a:xfrm>
            <a:off x="5340985" y="2396490"/>
            <a:ext cx="893445" cy="1351280"/>
          </a:xfrm>
          <a:custGeom>
            <a:avLst/>
            <a:gdLst>
              <a:gd name="T0" fmla="*/ 325 w 325"/>
              <a:gd name="T1" fmla="*/ 246 h 492"/>
              <a:gd name="T2" fmla="*/ 301 w 325"/>
              <a:gd name="T3" fmla="*/ 304 h 492"/>
              <a:gd name="T4" fmla="*/ 300 w 325"/>
              <a:gd name="T5" fmla="*/ 304 h 492"/>
              <a:gd name="T6" fmla="*/ 143 w 325"/>
              <a:gd name="T7" fmla="*/ 461 h 492"/>
              <a:gd name="T8" fmla="*/ 31 w 325"/>
              <a:gd name="T9" fmla="*/ 461 h 492"/>
              <a:gd name="T10" fmla="*/ 31 w 325"/>
              <a:gd name="T11" fmla="*/ 349 h 492"/>
              <a:gd name="T12" fmla="*/ 134 w 325"/>
              <a:gd name="T13" fmla="*/ 246 h 492"/>
              <a:gd name="T14" fmla="*/ 31 w 325"/>
              <a:gd name="T15" fmla="*/ 144 h 492"/>
              <a:gd name="T16" fmla="*/ 31 w 325"/>
              <a:gd name="T17" fmla="*/ 31 h 492"/>
              <a:gd name="T18" fmla="*/ 143 w 325"/>
              <a:gd name="T19" fmla="*/ 31 h 492"/>
              <a:gd name="T20" fmla="*/ 300 w 325"/>
              <a:gd name="T21" fmla="*/ 188 h 492"/>
              <a:gd name="T22" fmla="*/ 301 w 325"/>
              <a:gd name="T23" fmla="*/ 188 h 492"/>
              <a:gd name="T24" fmla="*/ 325 w 325"/>
              <a:gd name="T25" fmla="*/ 24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5" h="492">
                <a:moveTo>
                  <a:pt x="325" y="246"/>
                </a:moveTo>
                <a:cubicBezTo>
                  <a:pt x="325" y="269"/>
                  <a:pt x="316" y="289"/>
                  <a:pt x="301" y="304"/>
                </a:cubicBezTo>
                <a:cubicBezTo>
                  <a:pt x="300" y="304"/>
                  <a:pt x="300" y="304"/>
                  <a:pt x="300" y="304"/>
                </a:cubicBezTo>
                <a:cubicBezTo>
                  <a:pt x="143" y="461"/>
                  <a:pt x="143" y="461"/>
                  <a:pt x="143" y="461"/>
                </a:cubicBezTo>
                <a:cubicBezTo>
                  <a:pt x="112" y="492"/>
                  <a:pt x="62" y="492"/>
                  <a:pt x="31" y="461"/>
                </a:cubicBezTo>
                <a:cubicBezTo>
                  <a:pt x="0" y="430"/>
                  <a:pt x="0" y="380"/>
                  <a:pt x="31" y="349"/>
                </a:cubicBezTo>
                <a:cubicBezTo>
                  <a:pt x="134" y="246"/>
                  <a:pt x="134" y="246"/>
                  <a:pt x="134" y="246"/>
                </a:cubicBezTo>
                <a:cubicBezTo>
                  <a:pt x="31" y="144"/>
                  <a:pt x="31" y="144"/>
                  <a:pt x="31" y="144"/>
                </a:cubicBezTo>
                <a:cubicBezTo>
                  <a:pt x="0" y="113"/>
                  <a:pt x="0" y="62"/>
                  <a:pt x="31" y="31"/>
                </a:cubicBezTo>
                <a:cubicBezTo>
                  <a:pt x="62" y="0"/>
                  <a:pt x="112" y="0"/>
                  <a:pt x="143" y="31"/>
                </a:cubicBezTo>
                <a:cubicBezTo>
                  <a:pt x="300" y="188"/>
                  <a:pt x="300" y="188"/>
                  <a:pt x="300" y="188"/>
                </a:cubicBezTo>
                <a:cubicBezTo>
                  <a:pt x="301" y="188"/>
                  <a:pt x="301" y="188"/>
                  <a:pt x="301" y="188"/>
                </a:cubicBezTo>
                <a:cubicBezTo>
                  <a:pt x="316" y="203"/>
                  <a:pt x="325" y="223"/>
                  <a:pt x="325" y="246"/>
                </a:cubicBezTo>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noAutofit/>
          </a:bodyPr>
          <a:lstStyle/>
          <a:p>
            <a:pPr marL="0" algn="ctr">
              <a:lnSpc>
                <a:spcPct val="100000"/>
              </a:lnSpc>
              <a:spcBef>
                <a:spcPts val="0"/>
              </a:spcBef>
              <a:spcAft>
                <a:spcPts val="800"/>
              </a:spcAft>
            </a:pPr>
            <a:endParaRPr sz="7200" spc="660">
              <a:solidFill>
                <a:schemeClr val="dk1"/>
              </a:solidFill>
              <a:latin typeface="微软雅黑" panose="020B0503020204020204" pitchFamily="34" charset="-122"/>
              <a:ea typeface="微软雅黑" panose="020B0503020204020204" pitchFamily="34" charset="-122"/>
            </a:endParaRPr>
          </a:p>
        </p:txBody>
      </p:sp>
      <p:sp>
        <p:nvSpPr>
          <p:cNvPr id="56" name="任意多边形 54"/>
          <p:cNvSpPr/>
          <p:nvPr>
            <p:custDataLst>
              <p:tags r:id="rId40"/>
            </p:custDataLst>
          </p:nvPr>
        </p:nvSpPr>
        <p:spPr bwMode="auto">
          <a:xfrm>
            <a:off x="5709285" y="2855595"/>
            <a:ext cx="525145" cy="433705"/>
          </a:xfrm>
          <a:custGeom>
            <a:avLst/>
            <a:gdLst>
              <a:gd name="T0" fmla="*/ 63 w 191"/>
              <a:gd name="T1" fmla="*/ 16 h 158"/>
              <a:gd name="T2" fmla="*/ 50 w 191"/>
              <a:gd name="T3" fmla="*/ 29 h 158"/>
              <a:gd name="T4" fmla="*/ 29 w 191"/>
              <a:gd name="T5" fmla="*/ 107 h 158"/>
              <a:gd name="T6" fmla="*/ 62 w 191"/>
              <a:gd name="T7" fmla="*/ 141 h 158"/>
              <a:gd name="T8" fmla="*/ 112 w 191"/>
              <a:gd name="T9" fmla="*/ 158 h 158"/>
              <a:gd name="T10" fmla="*/ 112 w 191"/>
              <a:gd name="T11" fmla="*/ 158 h 158"/>
              <a:gd name="T12" fmla="*/ 166 w 191"/>
              <a:gd name="T13" fmla="*/ 137 h 158"/>
              <a:gd name="T14" fmla="*/ 167 w 191"/>
              <a:gd name="T15" fmla="*/ 137 h 158"/>
              <a:gd name="T16" fmla="*/ 191 w 191"/>
              <a:gd name="T17" fmla="*/ 79 h 158"/>
              <a:gd name="T18" fmla="*/ 191 w 191"/>
              <a:gd name="T19" fmla="*/ 79 h 158"/>
              <a:gd name="T20" fmla="*/ 191 w 191"/>
              <a:gd name="T21" fmla="*/ 78 h 158"/>
              <a:gd name="T22" fmla="*/ 191 w 191"/>
              <a:gd name="T23" fmla="*/ 78 h 158"/>
              <a:gd name="T24" fmla="*/ 191 w 191"/>
              <a:gd name="T25" fmla="*/ 78 h 158"/>
              <a:gd name="T26" fmla="*/ 191 w 191"/>
              <a:gd name="T27" fmla="*/ 78 h 158"/>
              <a:gd name="T28" fmla="*/ 191 w 191"/>
              <a:gd name="T29" fmla="*/ 77 h 158"/>
              <a:gd name="T30" fmla="*/ 191 w 191"/>
              <a:gd name="T31" fmla="*/ 77 h 158"/>
              <a:gd name="T32" fmla="*/ 191 w 191"/>
              <a:gd name="T33" fmla="*/ 77 h 158"/>
              <a:gd name="T34" fmla="*/ 191 w 191"/>
              <a:gd name="T35" fmla="*/ 77 h 158"/>
              <a:gd name="T36" fmla="*/ 191 w 191"/>
              <a:gd name="T37" fmla="*/ 76 h 158"/>
              <a:gd name="T38" fmla="*/ 191 w 191"/>
              <a:gd name="T39" fmla="*/ 76 h 158"/>
              <a:gd name="T40" fmla="*/ 191 w 191"/>
              <a:gd name="T41" fmla="*/ 76 h 158"/>
              <a:gd name="T42" fmla="*/ 191 w 191"/>
              <a:gd name="T43" fmla="*/ 76 h 158"/>
              <a:gd name="T44" fmla="*/ 191 w 191"/>
              <a:gd name="T45" fmla="*/ 75 h 158"/>
              <a:gd name="T46" fmla="*/ 191 w 191"/>
              <a:gd name="T47" fmla="*/ 75 h 158"/>
              <a:gd name="T48" fmla="*/ 191 w 191"/>
              <a:gd name="T49" fmla="*/ 75 h 158"/>
              <a:gd name="T50" fmla="*/ 191 w 191"/>
              <a:gd name="T51" fmla="*/ 74 h 158"/>
              <a:gd name="T52" fmla="*/ 191 w 191"/>
              <a:gd name="T53" fmla="*/ 74 h 158"/>
              <a:gd name="T54" fmla="*/ 191 w 191"/>
              <a:gd name="T55" fmla="*/ 74 h 158"/>
              <a:gd name="T56" fmla="*/ 191 w 191"/>
              <a:gd name="T57" fmla="*/ 74 h 158"/>
              <a:gd name="T58" fmla="*/ 191 w 191"/>
              <a:gd name="T59" fmla="*/ 73 h 158"/>
              <a:gd name="T60" fmla="*/ 189 w 191"/>
              <a:gd name="T61" fmla="*/ 60 h 158"/>
              <a:gd name="T62" fmla="*/ 189 w 191"/>
              <a:gd name="T63" fmla="*/ 59 h 158"/>
              <a:gd name="T64" fmla="*/ 189 w 191"/>
              <a:gd name="T65" fmla="*/ 59 h 158"/>
              <a:gd name="T66" fmla="*/ 189 w 191"/>
              <a:gd name="T67" fmla="*/ 59 h 158"/>
              <a:gd name="T68" fmla="*/ 189 w 191"/>
              <a:gd name="T69" fmla="*/ 59 h 158"/>
              <a:gd name="T70" fmla="*/ 189 w 191"/>
              <a:gd name="T71" fmla="*/ 58 h 158"/>
              <a:gd name="T72" fmla="*/ 189 w 191"/>
              <a:gd name="T73" fmla="*/ 58 h 158"/>
              <a:gd name="T74" fmla="*/ 189 w 191"/>
              <a:gd name="T75" fmla="*/ 58 h 158"/>
              <a:gd name="T76" fmla="*/ 166 w 191"/>
              <a:gd name="T77" fmla="*/ 21 h 158"/>
              <a:gd name="T78" fmla="*/ 166 w 191"/>
              <a:gd name="T79" fmla="*/ 21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1" h="158">
                <a:moveTo>
                  <a:pt x="112" y="0"/>
                </a:moveTo>
                <a:cubicBezTo>
                  <a:pt x="94" y="0"/>
                  <a:pt x="77" y="6"/>
                  <a:pt x="63" y="16"/>
                </a:cubicBezTo>
                <a:cubicBezTo>
                  <a:pt x="63" y="17"/>
                  <a:pt x="62" y="17"/>
                  <a:pt x="62" y="17"/>
                </a:cubicBezTo>
                <a:cubicBezTo>
                  <a:pt x="50" y="29"/>
                  <a:pt x="50" y="29"/>
                  <a:pt x="50" y="29"/>
                </a:cubicBezTo>
                <a:cubicBezTo>
                  <a:pt x="0" y="79"/>
                  <a:pt x="0" y="79"/>
                  <a:pt x="0" y="79"/>
                </a:cubicBezTo>
                <a:cubicBezTo>
                  <a:pt x="29" y="107"/>
                  <a:pt x="29" y="107"/>
                  <a:pt x="29" y="107"/>
                </a:cubicBezTo>
                <a:cubicBezTo>
                  <a:pt x="50" y="129"/>
                  <a:pt x="50" y="129"/>
                  <a:pt x="50" y="129"/>
                </a:cubicBezTo>
                <a:cubicBezTo>
                  <a:pt x="62" y="141"/>
                  <a:pt x="62" y="141"/>
                  <a:pt x="62" y="141"/>
                </a:cubicBezTo>
                <a:cubicBezTo>
                  <a:pt x="65" y="144"/>
                  <a:pt x="69" y="146"/>
                  <a:pt x="73" y="148"/>
                </a:cubicBezTo>
                <a:cubicBezTo>
                  <a:pt x="85" y="155"/>
                  <a:pt x="98" y="158"/>
                  <a:pt x="112" y="158"/>
                </a:cubicBezTo>
                <a:cubicBezTo>
                  <a:pt x="112" y="158"/>
                  <a:pt x="112" y="158"/>
                  <a:pt x="112" y="158"/>
                </a:cubicBezTo>
                <a:cubicBezTo>
                  <a:pt x="112" y="158"/>
                  <a:pt x="112" y="158"/>
                  <a:pt x="112" y="158"/>
                </a:cubicBezTo>
                <a:cubicBezTo>
                  <a:pt x="133" y="158"/>
                  <a:pt x="152" y="150"/>
                  <a:pt x="166" y="137"/>
                </a:cubicBezTo>
                <a:cubicBezTo>
                  <a:pt x="166" y="137"/>
                  <a:pt x="166" y="137"/>
                  <a:pt x="166" y="137"/>
                </a:cubicBezTo>
                <a:cubicBezTo>
                  <a:pt x="166" y="137"/>
                  <a:pt x="166" y="137"/>
                  <a:pt x="166" y="137"/>
                </a:cubicBezTo>
                <a:cubicBezTo>
                  <a:pt x="167" y="137"/>
                  <a:pt x="167" y="137"/>
                  <a:pt x="167" y="137"/>
                </a:cubicBezTo>
                <a:cubicBezTo>
                  <a:pt x="175" y="128"/>
                  <a:pt x="182" y="118"/>
                  <a:pt x="186" y="107"/>
                </a:cubicBezTo>
                <a:cubicBezTo>
                  <a:pt x="190" y="98"/>
                  <a:pt x="191" y="89"/>
                  <a:pt x="191" y="79"/>
                </a:cubicBezTo>
                <a:cubicBezTo>
                  <a:pt x="191" y="79"/>
                  <a:pt x="191" y="79"/>
                  <a:pt x="191" y="79"/>
                </a:cubicBezTo>
                <a:cubicBezTo>
                  <a:pt x="191" y="79"/>
                  <a:pt x="191" y="79"/>
                  <a:pt x="191" y="79"/>
                </a:cubicBezTo>
                <a:cubicBezTo>
                  <a:pt x="191" y="79"/>
                  <a:pt x="191" y="79"/>
                  <a:pt x="191" y="79"/>
                </a:cubicBezTo>
                <a:cubicBezTo>
                  <a:pt x="191" y="78"/>
                  <a:pt x="191" y="78"/>
                  <a:pt x="191" y="78"/>
                </a:cubicBezTo>
                <a:cubicBezTo>
                  <a:pt x="191" y="78"/>
                  <a:pt x="191" y="78"/>
                  <a:pt x="191" y="78"/>
                </a:cubicBezTo>
                <a:cubicBezTo>
                  <a:pt x="191" y="78"/>
                  <a:pt x="191" y="78"/>
                  <a:pt x="191" y="78"/>
                </a:cubicBezTo>
                <a:cubicBezTo>
                  <a:pt x="191" y="78"/>
                  <a:pt x="191" y="78"/>
                  <a:pt x="191" y="78"/>
                </a:cubicBezTo>
                <a:cubicBezTo>
                  <a:pt x="191" y="78"/>
                  <a:pt x="191" y="78"/>
                  <a:pt x="191" y="78"/>
                </a:cubicBezTo>
                <a:cubicBezTo>
                  <a:pt x="191" y="78"/>
                  <a:pt x="191" y="78"/>
                  <a:pt x="191" y="78"/>
                </a:cubicBezTo>
                <a:cubicBezTo>
                  <a:pt x="191" y="78"/>
                  <a:pt x="191" y="78"/>
                  <a:pt x="191" y="78"/>
                </a:cubicBezTo>
                <a:cubicBezTo>
                  <a:pt x="191" y="78"/>
                  <a:pt x="191" y="78"/>
                  <a:pt x="191" y="77"/>
                </a:cubicBezTo>
                <a:cubicBezTo>
                  <a:pt x="191" y="77"/>
                  <a:pt x="191" y="77"/>
                  <a:pt x="191" y="77"/>
                </a:cubicBezTo>
                <a:cubicBezTo>
                  <a:pt x="191" y="77"/>
                  <a:pt x="191" y="77"/>
                  <a:pt x="191" y="77"/>
                </a:cubicBezTo>
                <a:cubicBezTo>
                  <a:pt x="191" y="77"/>
                  <a:pt x="191" y="77"/>
                  <a:pt x="191" y="77"/>
                </a:cubicBezTo>
                <a:cubicBezTo>
                  <a:pt x="191" y="77"/>
                  <a:pt x="191" y="77"/>
                  <a:pt x="191" y="77"/>
                </a:cubicBezTo>
                <a:cubicBezTo>
                  <a:pt x="191" y="77"/>
                  <a:pt x="191" y="77"/>
                  <a:pt x="191" y="77"/>
                </a:cubicBezTo>
                <a:cubicBezTo>
                  <a:pt x="191" y="77"/>
                  <a:pt x="191" y="77"/>
                  <a:pt x="191" y="77"/>
                </a:cubicBezTo>
                <a:cubicBezTo>
                  <a:pt x="191" y="77"/>
                  <a:pt x="191" y="77"/>
                  <a:pt x="191" y="77"/>
                </a:cubicBezTo>
                <a:cubicBezTo>
                  <a:pt x="191" y="77"/>
                  <a:pt x="191" y="76"/>
                  <a:pt x="191" y="76"/>
                </a:cubicBezTo>
                <a:cubicBezTo>
                  <a:pt x="191" y="76"/>
                  <a:pt x="191" y="76"/>
                  <a:pt x="191" y="76"/>
                </a:cubicBezTo>
                <a:cubicBezTo>
                  <a:pt x="191" y="76"/>
                  <a:pt x="191" y="76"/>
                  <a:pt x="191" y="76"/>
                </a:cubicBezTo>
                <a:cubicBezTo>
                  <a:pt x="191" y="76"/>
                  <a:pt x="191" y="76"/>
                  <a:pt x="191" y="76"/>
                </a:cubicBezTo>
                <a:cubicBezTo>
                  <a:pt x="191" y="76"/>
                  <a:pt x="191" y="76"/>
                  <a:pt x="191" y="76"/>
                </a:cubicBezTo>
                <a:cubicBezTo>
                  <a:pt x="191" y="76"/>
                  <a:pt x="191" y="76"/>
                  <a:pt x="191" y="76"/>
                </a:cubicBezTo>
                <a:cubicBezTo>
                  <a:pt x="191" y="76"/>
                  <a:pt x="191" y="76"/>
                  <a:pt x="191" y="76"/>
                </a:cubicBezTo>
                <a:cubicBezTo>
                  <a:pt x="191" y="76"/>
                  <a:pt x="191" y="76"/>
                  <a:pt x="191" y="76"/>
                </a:cubicBezTo>
                <a:cubicBezTo>
                  <a:pt x="191" y="75"/>
                  <a:pt x="191" y="75"/>
                  <a:pt x="191" y="75"/>
                </a:cubicBezTo>
                <a:cubicBezTo>
                  <a:pt x="191" y="75"/>
                  <a:pt x="191" y="75"/>
                  <a:pt x="191" y="75"/>
                </a:cubicBezTo>
                <a:cubicBezTo>
                  <a:pt x="191" y="75"/>
                  <a:pt x="191" y="75"/>
                  <a:pt x="191" y="75"/>
                </a:cubicBezTo>
                <a:cubicBezTo>
                  <a:pt x="191" y="75"/>
                  <a:pt x="191" y="75"/>
                  <a:pt x="191" y="75"/>
                </a:cubicBezTo>
                <a:cubicBezTo>
                  <a:pt x="191" y="75"/>
                  <a:pt x="191" y="75"/>
                  <a:pt x="191" y="75"/>
                </a:cubicBezTo>
                <a:cubicBezTo>
                  <a:pt x="191" y="75"/>
                  <a:pt x="191" y="75"/>
                  <a:pt x="191" y="75"/>
                </a:cubicBezTo>
                <a:cubicBezTo>
                  <a:pt x="191" y="75"/>
                  <a:pt x="191" y="75"/>
                  <a:pt x="191" y="75"/>
                </a:cubicBezTo>
                <a:cubicBezTo>
                  <a:pt x="191" y="75"/>
                  <a:pt x="191" y="75"/>
                  <a:pt x="191" y="74"/>
                </a:cubicBezTo>
                <a:cubicBezTo>
                  <a:pt x="191" y="74"/>
                  <a:pt x="191" y="74"/>
                  <a:pt x="191" y="74"/>
                </a:cubicBezTo>
                <a:cubicBezTo>
                  <a:pt x="191" y="74"/>
                  <a:pt x="191" y="74"/>
                  <a:pt x="191" y="74"/>
                </a:cubicBezTo>
                <a:cubicBezTo>
                  <a:pt x="191" y="74"/>
                  <a:pt x="191" y="74"/>
                  <a:pt x="191" y="74"/>
                </a:cubicBezTo>
                <a:cubicBezTo>
                  <a:pt x="191" y="74"/>
                  <a:pt x="191" y="74"/>
                  <a:pt x="191" y="74"/>
                </a:cubicBezTo>
                <a:cubicBezTo>
                  <a:pt x="191" y="74"/>
                  <a:pt x="191" y="74"/>
                  <a:pt x="191" y="74"/>
                </a:cubicBezTo>
                <a:cubicBezTo>
                  <a:pt x="191" y="74"/>
                  <a:pt x="191" y="74"/>
                  <a:pt x="191" y="74"/>
                </a:cubicBezTo>
                <a:cubicBezTo>
                  <a:pt x="191" y="74"/>
                  <a:pt x="191" y="74"/>
                  <a:pt x="191" y="74"/>
                </a:cubicBezTo>
                <a:cubicBezTo>
                  <a:pt x="191" y="74"/>
                  <a:pt x="191" y="74"/>
                  <a:pt x="191" y="73"/>
                </a:cubicBezTo>
                <a:cubicBezTo>
                  <a:pt x="191" y="73"/>
                  <a:pt x="191" y="73"/>
                  <a:pt x="191" y="73"/>
                </a:cubicBezTo>
                <a:cubicBezTo>
                  <a:pt x="191" y="69"/>
                  <a:pt x="190" y="64"/>
                  <a:pt x="189" y="60"/>
                </a:cubicBezTo>
                <a:cubicBezTo>
                  <a:pt x="189" y="60"/>
                  <a:pt x="189" y="60"/>
                  <a:pt x="189" y="60"/>
                </a:cubicBezTo>
                <a:cubicBezTo>
                  <a:pt x="189" y="60"/>
                  <a:pt x="189" y="60"/>
                  <a:pt x="189" y="59"/>
                </a:cubicBezTo>
                <a:cubicBezTo>
                  <a:pt x="189" y="59"/>
                  <a:pt x="189" y="59"/>
                  <a:pt x="189" y="59"/>
                </a:cubicBezTo>
                <a:cubicBezTo>
                  <a:pt x="189" y="59"/>
                  <a:pt x="189" y="59"/>
                  <a:pt x="189" y="59"/>
                </a:cubicBezTo>
                <a:cubicBezTo>
                  <a:pt x="189" y="59"/>
                  <a:pt x="189" y="59"/>
                  <a:pt x="189" y="59"/>
                </a:cubicBezTo>
                <a:cubicBezTo>
                  <a:pt x="189" y="59"/>
                  <a:pt x="189" y="59"/>
                  <a:pt x="189" y="59"/>
                </a:cubicBezTo>
                <a:cubicBezTo>
                  <a:pt x="189" y="59"/>
                  <a:pt x="189" y="59"/>
                  <a:pt x="189" y="59"/>
                </a:cubicBezTo>
                <a:cubicBezTo>
                  <a:pt x="189" y="59"/>
                  <a:pt x="189" y="59"/>
                  <a:pt x="189" y="59"/>
                </a:cubicBezTo>
                <a:cubicBezTo>
                  <a:pt x="189" y="59"/>
                  <a:pt x="189" y="59"/>
                  <a:pt x="189" y="59"/>
                </a:cubicBezTo>
                <a:cubicBezTo>
                  <a:pt x="189" y="59"/>
                  <a:pt x="189" y="59"/>
                  <a:pt x="189" y="58"/>
                </a:cubicBezTo>
                <a:cubicBezTo>
                  <a:pt x="189" y="58"/>
                  <a:pt x="189" y="58"/>
                  <a:pt x="189" y="58"/>
                </a:cubicBezTo>
                <a:cubicBezTo>
                  <a:pt x="189" y="58"/>
                  <a:pt x="189" y="58"/>
                  <a:pt x="189" y="58"/>
                </a:cubicBezTo>
                <a:cubicBezTo>
                  <a:pt x="189" y="58"/>
                  <a:pt x="189" y="58"/>
                  <a:pt x="189" y="58"/>
                </a:cubicBezTo>
                <a:cubicBezTo>
                  <a:pt x="189" y="58"/>
                  <a:pt x="189" y="58"/>
                  <a:pt x="189" y="58"/>
                </a:cubicBezTo>
                <a:cubicBezTo>
                  <a:pt x="185" y="44"/>
                  <a:pt x="177" y="31"/>
                  <a:pt x="167" y="21"/>
                </a:cubicBezTo>
                <a:cubicBezTo>
                  <a:pt x="166" y="21"/>
                  <a:pt x="166" y="21"/>
                  <a:pt x="166" y="21"/>
                </a:cubicBezTo>
                <a:cubicBezTo>
                  <a:pt x="166" y="21"/>
                  <a:pt x="166" y="21"/>
                  <a:pt x="166" y="21"/>
                </a:cubicBezTo>
                <a:cubicBezTo>
                  <a:pt x="166" y="21"/>
                  <a:pt x="166" y="21"/>
                  <a:pt x="166" y="21"/>
                </a:cubicBezTo>
                <a:cubicBezTo>
                  <a:pt x="152" y="8"/>
                  <a:pt x="133" y="0"/>
                  <a:pt x="112" y="0"/>
                </a:cubicBezTo>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anchor="ctr">
            <a:noAutofit/>
          </a:bodyPr>
          <a:lstStyle/>
          <a:p>
            <a:pPr marL="0" algn="ctr">
              <a:lnSpc>
                <a:spcPct val="100000"/>
              </a:lnSpc>
              <a:spcBef>
                <a:spcPts val="0"/>
              </a:spcBef>
              <a:spcAft>
                <a:spcPts val="800"/>
              </a:spcAft>
            </a:pPr>
            <a:endParaRPr sz="2000" spc="120">
              <a:solidFill>
                <a:schemeClr val="dk1"/>
              </a:solidFill>
              <a:latin typeface="微软雅黑" panose="020B0503020204020204" pitchFamily="34" charset="-122"/>
              <a:ea typeface="微软雅黑" panose="020B0503020204020204" pitchFamily="34" charset="-122"/>
            </a:endParaRPr>
          </a:p>
        </p:txBody>
      </p:sp>
      <p:sp>
        <p:nvSpPr>
          <p:cNvPr id="57" name="任意多边形 55"/>
          <p:cNvSpPr/>
          <p:nvPr>
            <p:custDataLst>
              <p:tags r:id="rId41"/>
            </p:custDataLst>
          </p:nvPr>
        </p:nvSpPr>
        <p:spPr bwMode="auto">
          <a:xfrm>
            <a:off x="5489575" y="2855595"/>
            <a:ext cx="527685" cy="215900"/>
          </a:xfrm>
          <a:custGeom>
            <a:avLst/>
            <a:gdLst>
              <a:gd name="T0" fmla="*/ 192 w 192"/>
              <a:gd name="T1" fmla="*/ 0 h 79"/>
              <a:gd name="T2" fmla="*/ 0 w 192"/>
              <a:gd name="T3" fmla="*/ 0 h 79"/>
              <a:gd name="T4" fmla="*/ 80 w 192"/>
              <a:gd name="T5" fmla="*/ 79 h 79"/>
              <a:gd name="T6" fmla="*/ 80 w 192"/>
              <a:gd name="T7" fmla="*/ 79 h 79"/>
              <a:gd name="T8" fmla="*/ 80 w 192"/>
              <a:gd name="T9" fmla="*/ 79 h 79"/>
              <a:gd name="T10" fmla="*/ 130 w 192"/>
              <a:gd name="T11" fmla="*/ 29 h 79"/>
              <a:gd name="T12" fmla="*/ 142 w 192"/>
              <a:gd name="T13" fmla="*/ 18 h 79"/>
              <a:gd name="T14" fmla="*/ 143 w 192"/>
              <a:gd name="T15" fmla="*/ 16 h 79"/>
              <a:gd name="T16" fmla="*/ 192 w 192"/>
              <a:gd name="T17"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79">
                <a:moveTo>
                  <a:pt x="192" y="0"/>
                </a:moveTo>
                <a:cubicBezTo>
                  <a:pt x="0" y="0"/>
                  <a:pt x="0" y="0"/>
                  <a:pt x="0" y="0"/>
                </a:cubicBezTo>
                <a:cubicBezTo>
                  <a:pt x="80" y="79"/>
                  <a:pt x="80" y="79"/>
                  <a:pt x="80" y="79"/>
                </a:cubicBezTo>
                <a:cubicBezTo>
                  <a:pt x="80" y="79"/>
                  <a:pt x="80" y="79"/>
                  <a:pt x="80" y="79"/>
                </a:cubicBezTo>
                <a:cubicBezTo>
                  <a:pt x="80" y="79"/>
                  <a:pt x="80" y="79"/>
                  <a:pt x="80" y="79"/>
                </a:cubicBezTo>
                <a:cubicBezTo>
                  <a:pt x="130" y="29"/>
                  <a:pt x="130" y="29"/>
                  <a:pt x="130" y="29"/>
                </a:cubicBezTo>
                <a:cubicBezTo>
                  <a:pt x="142" y="18"/>
                  <a:pt x="142" y="18"/>
                  <a:pt x="142" y="18"/>
                </a:cubicBezTo>
                <a:cubicBezTo>
                  <a:pt x="142" y="17"/>
                  <a:pt x="143" y="17"/>
                  <a:pt x="143" y="16"/>
                </a:cubicBezTo>
                <a:cubicBezTo>
                  <a:pt x="157" y="6"/>
                  <a:pt x="174" y="0"/>
                  <a:pt x="192" y="0"/>
                </a:cubicBezTo>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noAutofit/>
          </a:bodyPr>
          <a:lstStyle/>
          <a:p>
            <a:pPr marL="0" algn="ctr">
              <a:lnSpc>
                <a:spcPct val="100000"/>
              </a:lnSpc>
              <a:spcBef>
                <a:spcPts val="0"/>
              </a:spcBef>
              <a:spcAft>
                <a:spcPts val="800"/>
              </a:spcAft>
            </a:pPr>
            <a:endParaRPr sz="1200" spc="40">
              <a:solidFill>
                <a:schemeClr val="dk1"/>
              </a:solidFill>
              <a:latin typeface="微软雅黑" panose="020B0503020204020204" pitchFamily="34" charset="-122"/>
              <a:ea typeface="微软雅黑" panose="020B0503020204020204" pitchFamily="34" charset="-122"/>
            </a:endParaRPr>
          </a:p>
        </p:txBody>
      </p:sp>
      <p:sp>
        <p:nvSpPr>
          <p:cNvPr id="58" name="任意多边形 56"/>
          <p:cNvSpPr/>
          <p:nvPr>
            <p:custDataLst>
              <p:tags r:id="rId42"/>
            </p:custDataLst>
          </p:nvPr>
        </p:nvSpPr>
        <p:spPr bwMode="auto">
          <a:xfrm>
            <a:off x="5489575" y="3070860"/>
            <a:ext cx="527685" cy="217170"/>
          </a:xfrm>
          <a:custGeom>
            <a:avLst/>
            <a:gdLst>
              <a:gd name="T0" fmla="*/ 80 w 192"/>
              <a:gd name="T1" fmla="*/ 0 h 79"/>
              <a:gd name="T2" fmla="*/ 0 w 192"/>
              <a:gd name="T3" fmla="*/ 79 h 79"/>
              <a:gd name="T4" fmla="*/ 192 w 192"/>
              <a:gd name="T5" fmla="*/ 79 h 79"/>
              <a:gd name="T6" fmla="*/ 192 w 192"/>
              <a:gd name="T7" fmla="*/ 79 h 79"/>
              <a:gd name="T8" fmla="*/ 153 w 192"/>
              <a:gd name="T9" fmla="*/ 69 h 79"/>
              <a:gd name="T10" fmla="*/ 142 w 192"/>
              <a:gd name="T11" fmla="*/ 62 h 79"/>
              <a:gd name="T12" fmla="*/ 130 w 192"/>
              <a:gd name="T13" fmla="*/ 50 h 79"/>
              <a:gd name="T14" fmla="*/ 109 w 192"/>
              <a:gd name="T15" fmla="*/ 28 h 79"/>
              <a:gd name="T16" fmla="*/ 80 w 192"/>
              <a:gd name="T17"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79">
                <a:moveTo>
                  <a:pt x="80" y="0"/>
                </a:moveTo>
                <a:cubicBezTo>
                  <a:pt x="0" y="79"/>
                  <a:pt x="0" y="79"/>
                  <a:pt x="0" y="79"/>
                </a:cubicBezTo>
                <a:cubicBezTo>
                  <a:pt x="192" y="79"/>
                  <a:pt x="192" y="79"/>
                  <a:pt x="192" y="79"/>
                </a:cubicBezTo>
                <a:cubicBezTo>
                  <a:pt x="192" y="79"/>
                  <a:pt x="192" y="79"/>
                  <a:pt x="192" y="79"/>
                </a:cubicBezTo>
                <a:cubicBezTo>
                  <a:pt x="178" y="79"/>
                  <a:pt x="165" y="76"/>
                  <a:pt x="153" y="69"/>
                </a:cubicBezTo>
                <a:cubicBezTo>
                  <a:pt x="149" y="67"/>
                  <a:pt x="145" y="65"/>
                  <a:pt x="142" y="62"/>
                </a:cubicBezTo>
                <a:cubicBezTo>
                  <a:pt x="130" y="50"/>
                  <a:pt x="130" y="50"/>
                  <a:pt x="130" y="50"/>
                </a:cubicBezTo>
                <a:cubicBezTo>
                  <a:pt x="109" y="28"/>
                  <a:pt x="109" y="28"/>
                  <a:pt x="109" y="28"/>
                </a:cubicBezTo>
                <a:cubicBezTo>
                  <a:pt x="80" y="0"/>
                  <a:pt x="80" y="0"/>
                  <a:pt x="80" y="0"/>
                </a:cubicBezTo>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noAutofit/>
          </a:bodyPr>
          <a:lstStyle/>
          <a:p>
            <a:pPr marL="0" algn="ctr">
              <a:lnSpc>
                <a:spcPct val="100000"/>
              </a:lnSpc>
              <a:spcBef>
                <a:spcPts val="0"/>
              </a:spcBef>
              <a:spcAft>
                <a:spcPts val="800"/>
              </a:spcAft>
            </a:pPr>
            <a:endParaRPr sz="1200" spc="40">
              <a:solidFill>
                <a:schemeClr val="dk1"/>
              </a:solidFill>
              <a:latin typeface="微软雅黑" panose="020B0503020204020204" pitchFamily="34" charset="-122"/>
              <a:ea typeface="微软雅黑" panose="020B0503020204020204" pitchFamily="34" charset="-122"/>
            </a:endParaRPr>
          </a:p>
        </p:txBody>
      </p:sp>
      <p:sp>
        <p:nvSpPr>
          <p:cNvPr id="61" name="矩形 60"/>
          <p:cNvSpPr/>
          <p:nvPr>
            <p:custDataLst>
              <p:tags r:id="rId43"/>
            </p:custDataLst>
          </p:nvPr>
        </p:nvSpPr>
        <p:spPr>
          <a:xfrm>
            <a:off x="7934960" y="3965575"/>
            <a:ext cx="2533650" cy="433705"/>
          </a:xfrm>
          <a:prstGeom prst="rect">
            <a:avLst/>
          </a:prstGeom>
        </p:spPr>
        <p:txBody>
          <a:bodyPr wrap="square" lIns="90000" tIns="0" rIns="90000" bIns="46800" anchor="t" anchorCtr="0">
            <a:normAutofit/>
          </a:bodyPr>
          <a:lstStyle/>
          <a:p>
            <a:pPr marL="0" lvl="0" indent="0" algn="l" fontAlgn="auto">
              <a:lnSpc>
                <a:spcPct val="100000"/>
              </a:lnSpc>
              <a:spcBef>
                <a:spcPts val="0"/>
              </a:spcBef>
              <a:spcAft>
                <a:spcPts val="800"/>
              </a:spcAft>
              <a:buSzPct val="100000"/>
            </a:pPr>
            <a:r>
              <a:rPr lang="zh-CN" sz="2000" b="0" spc="120" dirty="0">
                <a:solidFill>
                  <a:sysClr val="windowText" lastClr="000000"/>
                </a:solidFill>
                <a:latin typeface="微软雅黑" panose="020B0503020204020204" pitchFamily="34" charset="-122"/>
                <a:ea typeface="微软雅黑" panose="020B0503020204020204" pitchFamily="34" charset="-122"/>
                <a:cs typeface="微软雅黑" panose="020B0503020204020204" pitchFamily="34" charset="-122"/>
              </a:rPr>
              <a:t>RTT中断处理过程</a:t>
            </a:r>
          </a:p>
        </p:txBody>
      </p:sp>
      <p:sp>
        <p:nvSpPr>
          <p:cNvPr id="65" name="矩形 64"/>
          <p:cNvSpPr/>
          <p:nvPr>
            <p:custDataLst>
              <p:tags r:id="rId44"/>
            </p:custDataLst>
          </p:nvPr>
        </p:nvSpPr>
        <p:spPr>
          <a:xfrm>
            <a:off x="1428115" y="3098165"/>
            <a:ext cx="2654935" cy="433705"/>
          </a:xfrm>
          <a:prstGeom prst="rect">
            <a:avLst/>
          </a:prstGeom>
        </p:spPr>
        <p:txBody>
          <a:bodyPr wrap="square" lIns="90000" tIns="0" rIns="90000" bIns="46800" anchor="t" anchorCtr="0">
            <a:normAutofit/>
          </a:bodyPr>
          <a:lstStyle/>
          <a:p>
            <a:pPr marL="0" lvl="0" indent="0" algn="r" fontAlgn="auto">
              <a:lnSpc>
                <a:spcPct val="100000"/>
              </a:lnSpc>
              <a:spcBef>
                <a:spcPts val="0"/>
              </a:spcBef>
              <a:spcAft>
                <a:spcPts val="800"/>
              </a:spcAft>
              <a:buSzPct val="100000"/>
            </a:pPr>
            <a:r>
              <a:rPr lang="zh-CN" sz="2000" b="0" spc="140" dirty="0">
                <a:solidFill>
                  <a:sysClr val="windowText" lastClr="000000"/>
                </a:solidFill>
                <a:latin typeface="微软雅黑" panose="020B0503020204020204" pitchFamily="34" charset="-122"/>
                <a:ea typeface="微软雅黑" panose="020B0503020204020204" pitchFamily="34" charset="-122"/>
                <a:cs typeface="微软雅黑" panose="020B0503020204020204" pitchFamily="34" charset="-122"/>
              </a:rPr>
              <a:t>运行模式和栈</a:t>
            </a:r>
          </a:p>
        </p:txBody>
      </p:sp>
      <p:sp>
        <p:nvSpPr>
          <p:cNvPr id="67" name="矩形 66"/>
          <p:cNvSpPr/>
          <p:nvPr>
            <p:custDataLst>
              <p:tags r:id="rId45"/>
            </p:custDataLst>
          </p:nvPr>
        </p:nvSpPr>
        <p:spPr>
          <a:xfrm>
            <a:off x="478790" y="4802505"/>
            <a:ext cx="3604260" cy="433705"/>
          </a:xfrm>
          <a:prstGeom prst="rect">
            <a:avLst/>
          </a:prstGeom>
        </p:spPr>
        <p:txBody>
          <a:bodyPr wrap="square" lIns="90000" tIns="0" rIns="90000" bIns="46800" anchor="t" anchorCtr="0">
            <a:noAutofit/>
          </a:bodyPr>
          <a:lstStyle/>
          <a:p>
            <a:pPr marL="0" lvl="0" indent="0" algn="r" fontAlgn="auto">
              <a:lnSpc>
                <a:spcPct val="100000"/>
              </a:lnSpc>
              <a:spcBef>
                <a:spcPts val="0"/>
              </a:spcBef>
              <a:spcAft>
                <a:spcPts val="800"/>
              </a:spcAft>
              <a:buSzPct val="100000"/>
            </a:pPr>
            <a:r>
              <a:rPr lang="zh-CN" sz="2000" b="0" spc="80" dirty="0">
                <a:solidFill>
                  <a:sysClr val="windowText" lastClr="000000"/>
                </a:solidFill>
                <a:latin typeface="微软雅黑" panose="020B0503020204020204" pitchFamily="34" charset="-122"/>
                <a:ea typeface="微软雅黑" panose="020B0503020204020204" pitchFamily="34" charset="-122"/>
                <a:cs typeface="微软雅黑" panose="020B0503020204020204" pitchFamily="34" charset="-122"/>
              </a:rPr>
              <a:t>RTT中按键中断的例子</a:t>
            </a:r>
          </a:p>
        </p:txBody>
      </p:sp>
    </p:spTree>
    <p:custDataLst>
      <p:tags r:id="rId1"/>
    </p:custDataLst>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pPr indent="0" algn="l"/>
            <a:r>
              <a:rPr lang="zh-CN">
                <a:cs typeface="微软雅黑" panose="020B0503020204020204" pitchFamily="34" charset="-122"/>
                <a:sym typeface="+mn-ea"/>
              </a:rPr>
              <a:t>2.8.1 运行模式和栈</a:t>
            </a:r>
          </a:p>
        </p:txBody>
      </p:sp>
      <p:sp>
        <p:nvSpPr>
          <p:cNvPr id="5" name="文本框 4"/>
          <p:cNvSpPr txBox="1"/>
          <p:nvPr/>
        </p:nvSpPr>
        <p:spPr>
          <a:xfrm>
            <a:off x="6673749" y="5545723"/>
            <a:ext cx="4002505" cy="368300"/>
          </a:xfrm>
          <a:prstGeom prst="rect">
            <a:avLst/>
          </a:prstGeom>
          <a:noFill/>
          <a:ln w="9525">
            <a:noFill/>
          </a:ln>
        </p:spPr>
        <p:txBody>
          <a:bodyPr wrap="square">
            <a:spAutoFit/>
          </a:bodyPr>
          <a:lstStyle/>
          <a:p>
            <a:pPr indent="0" algn="ctr"/>
            <a:r>
              <a:rPr lang="zh-CN" b="0">
                <a:latin typeface="微软雅黑" panose="020B0503020204020204" pitchFamily="34" charset="-122"/>
                <a:ea typeface="微软雅黑" panose="020B0503020204020204" pitchFamily="34" charset="-122"/>
                <a:cs typeface="微软雅黑" panose="020B0503020204020204" pitchFamily="34" charset="-122"/>
              </a:rPr>
              <a:t>图：内核工作模式的切换</a:t>
            </a:r>
          </a:p>
        </p:txBody>
      </p:sp>
      <p:sp>
        <p:nvSpPr>
          <p:cNvPr id="100" name="文本框 99"/>
          <p:cNvSpPr txBox="1"/>
          <p:nvPr/>
        </p:nvSpPr>
        <p:spPr>
          <a:xfrm>
            <a:off x="0" y="1390650"/>
            <a:ext cx="6324600" cy="3886770"/>
          </a:xfrm>
          <a:prstGeom prst="rect">
            <a:avLst/>
          </a:prstGeom>
          <a:noFill/>
          <a:ln w="9525">
            <a:noFill/>
          </a:ln>
        </p:spPr>
        <p:txBody>
          <a:bodyPr wrap="square">
            <a:spAutoFit/>
          </a:bodyPr>
          <a:lstStyle/>
          <a:p>
            <a:pPr indent="266700">
              <a:lnSpc>
                <a:spcPct val="200000"/>
              </a:lnSpc>
            </a:pPr>
            <a:r>
              <a:rPr lang="zh-CN" b="0" dirty="0">
                <a:latin typeface="微软雅黑" panose="020B0503020204020204" pitchFamily="34" charset="-122"/>
                <a:ea typeface="微软雅黑" panose="020B0503020204020204" pitchFamily="34" charset="-122"/>
                <a:cs typeface="微软雅黑" panose="020B0503020204020204" pitchFamily="34" charset="-122"/>
              </a:rPr>
              <a:t>CPU有三种操作模式或者运行状态，分别是</a:t>
            </a:r>
            <a:r>
              <a:rPr lang="zh-CN" b="1" dirty="0">
                <a:latin typeface="微软雅黑" panose="020B0503020204020204" pitchFamily="34" charset="-122"/>
                <a:ea typeface="微软雅黑" panose="020B0503020204020204" pitchFamily="34" charset="-122"/>
                <a:cs typeface="微软雅黑" panose="020B0503020204020204" pitchFamily="34" charset="-122"/>
              </a:rPr>
              <a:t>处理模式、非特权线程模式和特权线程模式</a:t>
            </a:r>
            <a:r>
              <a:rPr lang="zh-CN" b="0" dirty="0">
                <a:latin typeface="微软雅黑" panose="020B0503020204020204" pitchFamily="34" charset="-122"/>
                <a:ea typeface="微软雅黑" panose="020B0503020204020204" pitchFamily="34" charset="-122"/>
                <a:cs typeface="微软雅黑" panose="020B0503020204020204" pitchFamily="34" charset="-122"/>
              </a:rPr>
              <a:t>，这三种模式的状态切换如图。</a:t>
            </a:r>
          </a:p>
          <a:p>
            <a:pPr indent="266700">
              <a:lnSpc>
                <a:spcPct val="200000"/>
              </a:lnSpc>
            </a:pPr>
            <a:r>
              <a:rPr lang="zh-CN" b="0" dirty="0">
                <a:latin typeface="微软雅黑" panose="020B0503020204020204" pitchFamily="34" charset="-122"/>
                <a:ea typeface="微软雅黑" panose="020B0503020204020204" pitchFamily="34" charset="-122"/>
                <a:cs typeface="微软雅黑" panose="020B0503020204020204" pitchFamily="34" charset="-122"/>
              </a:rPr>
              <a:t>三种模式中，特权线程模式就是给OS内核代码运行时使用的，因此在这个模式下OS内核可以独占MSP，而普通的用户线程往往处于非特权线程模式运行，于是可以共用PSP。处理模式其实就是指中断服务程序所处的工作模式，它总是使用MSP。这种硬件机制为OS带来了可靠性支持。</a:t>
            </a:r>
          </a:p>
        </p:txBody>
      </p:sp>
      <p:pic>
        <p:nvPicPr>
          <p:cNvPr id="67" name="图片 67"/>
          <p:cNvPicPr>
            <a:picLocks noChangeAspect="1"/>
          </p:cNvPicPr>
          <p:nvPr/>
        </p:nvPicPr>
        <p:blipFill>
          <a:blip r:embed="rId3">
            <a:clrChange>
              <a:clrFrom>
                <a:srgbClr val="FFFFFF"/>
              </a:clrFrom>
              <a:clrTo>
                <a:srgbClr val="FFFFFF">
                  <a:alpha val="0"/>
                </a:srgbClr>
              </a:clrTo>
            </a:clrChange>
          </a:blip>
          <a:stretch>
            <a:fillRect/>
          </a:stretch>
        </p:blipFill>
        <p:spPr>
          <a:xfrm>
            <a:off x="6236335" y="1614805"/>
            <a:ext cx="5870575" cy="3627755"/>
          </a:xfrm>
          <a:prstGeom prst="rect">
            <a:avLst/>
          </a:prstGeom>
          <a:solidFill>
            <a:schemeClr val="bg1">
              <a:lumMod val="85000"/>
            </a:schemeClr>
          </a:solidFill>
        </p:spPr>
      </p:pic>
    </p:spTree>
    <p:custDataLst>
      <p:tags r:id="rId1"/>
    </p:custDataLst>
  </p:cSld>
  <p:clrMapOvr>
    <a:masterClrMapping/>
  </p:clrMapOvr>
  <p:transition spd="slow" advClick="0">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pPr indent="0" algn="l"/>
            <a:r>
              <a:rPr lang="zh-CN">
                <a:cs typeface="微软雅黑" panose="020B0503020204020204" pitchFamily="34" charset="-122"/>
                <a:sym typeface="+mn-ea"/>
              </a:rPr>
              <a:t>2.8.2 RTT中断处理过程</a:t>
            </a:r>
          </a:p>
        </p:txBody>
      </p:sp>
      <p:sp>
        <p:nvSpPr>
          <p:cNvPr id="5" name="文本框 4"/>
          <p:cNvSpPr txBox="1"/>
          <p:nvPr/>
        </p:nvSpPr>
        <p:spPr>
          <a:xfrm>
            <a:off x="563646" y="4005246"/>
            <a:ext cx="5080000" cy="368300"/>
          </a:xfrm>
          <a:prstGeom prst="rect">
            <a:avLst/>
          </a:prstGeom>
          <a:noFill/>
          <a:ln w="9525">
            <a:noFill/>
          </a:ln>
        </p:spPr>
        <p:txBody>
          <a:bodyPr wrap="square">
            <a:spAutoFit/>
          </a:bodyPr>
          <a:lstStyle/>
          <a:p>
            <a:pPr indent="0" algn="ctr"/>
            <a:r>
              <a:rPr lang="zh-CN" b="0" dirty="0">
                <a:latin typeface="微软雅黑" panose="020B0503020204020204" pitchFamily="34" charset="-122"/>
                <a:ea typeface="微软雅黑" panose="020B0503020204020204" pitchFamily="34" charset="-122"/>
                <a:cs typeface="微软雅黑" panose="020B0503020204020204" pitchFamily="34" charset="-122"/>
              </a:rPr>
              <a:t>图：RTT中断处理过程</a:t>
            </a:r>
          </a:p>
        </p:txBody>
      </p:sp>
      <p:sp>
        <p:nvSpPr>
          <p:cNvPr id="100" name="文本框 99"/>
          <p:cNvSpPr txBox="1"/>
          <p:nvPr/>
        </p:nvSpPr>
        <p:spPr>
          <a:xfrm>
            <a:off x="6799820" y="2139095"/>
            <a:ext cx="4776661" cy="1289905"/>
          </a:xfrm>
          <a:prstGeom prst="rect">
            <a:avLst/>
          </a:prstGeom>
          <a:noFill/>
          <a:ln w="9525">
            <a:noFill/>
          </a:ln>
        </p:spPr>
        <p:txBody>
          <a:bodyPr wrap="square">
            <a:spAutoFit/>
          </a:bodyPr>
          <a:lstStyle/>
          <a:p>
            <a:pPr indent="266700">
              <a:lnSpc>
                <a:spcPct val="150000"/>
              </a:lnSpc>
            </a:pPr>
            <a:r>
              <a:rPr lang="zh-CN" dirty="0">
                <a:latin typeface="微软雅黑" panose="020B0503020204020204" pitchFamily="34" charset="-122"/>
                <a:ea typeface="微软雅黑" panose="020B0503020204020204" pitchFamily="34" charset="-122"/>
                <a:cs typeface="微软雅黑" panose="020B0503020204020204" pitchFamily="34" charset="-122"/>
              </a:rPr>
              <a:t>在有OS的系统中，中断的处理过程要比“裸奔”来得复杂的多。RTT的中断处理过程分为三个阶段，</a:t>
            </a:r>
            <a:r>
              <a:rPr lang="zh-CN" b="1" u="sng" dirty="0">
                <a:latin typeface="微软雅黑" panose="020B0503020204020204" pitchFamily="34" charset="-122"/>
                <a:ea typeface="微软雅黑" panose="020B0503020204020204" pitchFamily="34" charset="-122"/>
                <a:cs typeface="微软雅黑" panose="020B0503020204020204" pitchFamily="34" charset="-122"/>
              </a:rPr>
              <a:t>前导、中断处理、后续，</a:t>
            </a:r>
            <a:r>
              <a:rPr lang="zh-CN" dirty="0">
                <a:latin typeface="微软雅黑" panose="020B0503020204020204" pitchFamily="34" charset="-122"/>
                <a:ea typeface="微软雅黑" panose="020B0503020204020204" pitchFamily="34" charset="-122"/>
                <a:cs typeface="微软雅黑" panose="020B0503020204020204" pitchFamily="34" charset="-122"/>
              </a:rPr>
              <a:t>如图。</a:t>
            </a:r>
          </a:p>
        </p:txBody>
      </p:sp>
      <p:pic>
        <p:nvPicPr>
          <p:cNvPr id="39" name="图片 39"/>
          <p:cNvPicPr>
            <a:picLocks noChangeAspect="1"/>
          </p:cNvPicPr>
          <p:nvPr/>
        </p:nvPicPr>
        <p:blipFill>
          <a:blip r:embed="rId3">
            <a:clrChange>
              <a:clrFrom>
                <a:srgbClr val="FFFFFF"/>
              </a:clrFrom>
              <a:clrTo>
                <a:srgbClr val="FFFFFF">
                  <a:alpha val="0"/>
                </a:srgbClr>
              </a:clrTo>
            </a:clrChange>
          </a:blip>
          <a:stretch>
            <a:fillRect/>
          </a:stretch>
        </p:blipFill>
        <p:spPr>
          <a:xfrm>
            <a:off x="137795" y="1778000"/>
            <a:ext cx="6377940" cy="2124075"/>
          </a:xfrm>
          <a:prstGeom prst="rect">
            <a:avLst/>
          </a:prstGeom>
          <a:ln w="12700" cmpd="sng">
            <a:solidFill>
              <a:schemeClr val="accent1">
                <a:shade val="50000"/>
              </a:schemeClr>
            </a:solidFill>
            <a:prstDash val="solid"/>
          </a:ln>
        </p:spPr>
      </p:pic>
      <p:sp>
        <p:nvSpPr>
          <p:cNvPr id="4" name="文本框 3"/>
          <p:cNvSpPr txBox="1"/>
          <p:nvPr/>
        </p:nvSpPr>
        <p:spPr>
          <a:xfrm>
            <a:off x="137795" y="4613910"/>
            <a:ext cx="10055860" cy="1938020"/>
          </a:xfrm>
          <a:prstGeom prst="rect">
            <a:avLst/>
          </a:prstGeom>
          <a:noFill/>
          <a:ln w="9525">
            <a:noFill/>
          </a:ln>
        </p:spPr>
        <p:txBody>
          <a:bodyPr wrap="square">
            <a:spAutoFit/>
          </a:bodyPr>
          <a:lstStyle/>
          <a:p>
            <a:pPr indent="0">
              <a:lnSpc>
                <a:spcPct val="150000"/>
              </a:lnSpc>
            </a:pPr>
            <a:r>
              <a:rPr lang="zh-CN" sz="1600" b="0" dirty="0">
                <a:latin typeface="微软雅黑" panose="020B0503020204020204" pitchFamily="34" charset="-122"/>
                <a:ea typeface="微软雅黑" panose="020B0503020204020204" pitchFamily="34" charset="-122"/>
                <a:cs typeface="微软雅黑" panose="020B0503020204020204" pitchFamily="34" charset="-122"/>
              </a:rPr>
              <a:t>核心课程中讲过内核的通用寄存器有16个，浮点单元的寄存器有32个。</a:t>
            </a:r>
          </a:p>
          <a:p>
            <a:pPr indent="0">
              <a:lnSpc>
                <a:spcPct val="150000"/>
              </a:lnSpc>
            </a:pPr>
            <a:r>
              <a:rPr lang="zh-CN" sz="1600" b="0" dirty="0">
                <a:latin typeface="微软雅黑" panose="020B0503020204020204" pitchFamily="34" charset="-122"/>
                <a:ea typeface="微软雅黑" panose="020B0503020204020204" pitchFamily="34" charset="-122"/>
                <a:cs typeface="微软雅黑" panose="020B0503020204020204" pitchFamily="34" charset="-122"/>
              </a:rPr>
              <a:t>当中断被响应，前导部分是由内核硬件自动实现的，把最常用的PSR、PC、LR、R12、R3~R0这8个常用的内核寄存器保存到栈中，当然，如果启用了浮点运算，浮点处理器中的寄存器也会被自动压入堆栈。但那只保存了部分信息，更多的信息保存工作放在处理过程中。在处理前先要记录一下当前中断嵌套的次数，然后执行用户定义的中断程序，后续处理会根据是否要切换线程而决定是返回中断前的线程，还是切换到新的线程。</a:t>
            </a:r>
            <a:endParaRPr 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cSld>
  <p:clrMapOvr>
    <a:masterClrMapping/>
  </p:clrMapOvr>
  <p:transition spd="slow" advClick="0">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pPr indent="0" algn="l"/>
            <a:r>
              <a:rPr lang="zh-CN" dirty="0">
                <a:cs typeface="微软雅黑" panose="020B0503020204020204" pitchFamily="34" charset="-122"/>
                <a:sym typeface="+mn-ea"/>
              </a:rPr>
              <a:t>2.8.2 RTT中断</a:t>
            </a:r>
            <a:r>
              <a:rPr lang="zh-CN" altLang="en-US" dirty="0">
                <a:cs typeface="微软雅黑" panose="020B0503020204020204" pitchFamily="34" charset="-122"/>
                <a:sym typeface="+mn-ea"/>
              </a:rPr>
              <a:t>处理推荐过程</a:t>
            </a:r>
            <a:endParaRPr lang="zh-CN" dirty="0">
              <a:cs typeface="微软雅黑" panose="020B0503020204020204" pitchFamily="34" charset="-122"/>
              <a:sym typeface="+mn-ea"/>
            </a:endParaRPr>
          </a:p>
        </p:txBody>
      </p:sp>
      <p:pic>
        <p:nvPicPr>
          <p:cNvPr id="7" name="图片 6">
            <a:extLst>
              <a:ext uri="{FF2B5EF4-FFF2-40B4-BE49-F238E27FC236}">
                <a16:creationId xmlns:a16="http://schemas.microsoft.com/office/drawing/2014/main" id="{BA60E9FC-E9A5-4119-8864-CB14841BE2F5}"/>
              </a:ext>
            </a:extLst>
          </p:cNvPr>
          <p:cNvPicPr/>
          <p:nvPr/>
        </p:nvPicPr>
        <p:blipFill>
          <a:blip r:embed="rId3">
            <a:clrChange>
              <a:clrFrom>
                <a:srgbClr val="FFFFFF"/>
              </a:clrFrom>
              <a:clrTo>
                <a:srgbClr val="FFFFFF">
                  <a:alpha val="0"/>
                </a:srgbClr>
              </a:clrTo>
            </a:clrChange>
          </a:blip>
          <a:stretch>
            <a:fillRect/>
          </a:stretch>
        </p:blipFill>
        <p:spPr>
          <a:xfrm>
            <a:off x="3283753" y="1738270"/>
            <a:ext cx="5478507" cy="3381459"/>
          </a:xfrm>
          <a:prstGeom prst="rect">
            <a:avLst/>
          </a:prstGeom>
        </p:spPr>
      </p:pic>
      <p:sp>
        <p:nvSpPr>
          <p:cNvPr id="8" name="文本框 7">
            <a:extLst>
              <a:ext uri="{FF2B5EF4-FFF2-40B4-BE49-F238E27FC236}">
                <a16:creationId xmlns:a16="http://schemas.microsoft.com/office/drawing/2014/main" id="{5DA11437-D1C1-4D04-A920-30684BB5A03B}"/>
              </a:ext>
            </a:extLst>
          </p:cNvPr>
          <p:cNvSpPr txBox="1"/>
          <p:nvPr/>
        </p:nvSpPr>
        <p:spPr>
          <a:xfrm>
            <a:off x="2632143" y="5816291"/>
            <a:ext cx="5080000" cy="368300"/>
          </a:xfrm>
          <a:prstGeom prst="rect">
            <a:avLst/>
          </a:prstGeom>
          <a:noFill/>
          <a:ln w="9525">
            <a:noFill/>
          </a:ln>
        </p:spPr>
        <p:txBody>
          <a:bodyPr wrap="square">
            <a:spAutoFit/>
          </a:bodyPr>
          <a:lstStyle/>
          <a:p>
            <a:pPr indent="0" algn="ctr"/>
            <a:r>
              <a:rPr lang="zh-CN" b="0" dirty="0">
                <a:latin typeface="微软雅黑" panose="020B0503020204020204" pitchFamily="34" charset="-122"/>
                <a:ea typeface="微软雅黑" panose="020B0503020204020204" pitchFamily="34" charset="-122"/>
                <a:cs typeface="微软雅黑" panose="020B0503020204020204" pitchFamily="34" charset="-122"/>
              </a:rPr>
              <a:t>图：</a:t>
            </a:r>
            <a:r>
              <a:rPr lang="zh-CN" altLang="en-US" b="0" dirty="0">
                <a:latin typeface="微软雅黑" panose="020B0503020204020204" pitchFamily="34" charset="-122"/>
                <a:ea typeface="微软雅黑" panose="020B0503020204020204" pitchFamily="34" charset="-122"/>
                <a:cs typeface="微软雅黑" panose="020B0503020204020204" pitchFamily="34" charset="-122"/>
              </a:rPr>
              <a:t>上半</a:t>
            </a:r>
            <a:r>
              <a:rPr lang="en-US" altLang="zh-CN" b="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cs typeface="微软雅黑" panose="020B0503020204020204" pitchFamily="34" charset="-122"/>
              </a:rPr>
              <a:t>底半处理模式</a:t>
            </a:r>
            <a:endParaRPr lang="zh-CN" b="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extLst>
      <p:ext uri="{BB962C8B-B14F-4D97-AF65-F5344CB8AC3E}">
        <p14:creationId xmlns:p14="http://schemas.microsoft.com/office/powerpoint/2010/main" val="2646319966"/>
      </p:ext>
    </p:extLst>
  </p:cSld>
  <p:clrMapOvr>
    <a:masterClrMapping/>
  </p:clrMapOvr>
  <p:transition spd="slow" advClick="0">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70180" y="153035"/>
            <a:ext cx="9308465" cy="910590"/>
          </a:xfrm>
        </p:spPr>
        <p:txBody>
          <a:bodyPr>
            <a:normAutofit/>
          </a:bodyPr>
          <a:lstStyle/>
          <a:p>
            <a:r>
              <a:t>举个典型的例子 </a:t>
            </a:r>
            <a:r>
              <a:rPr lang="en-US"/>
              <a:t>-- 键盘处理程序</a:t>
            </a:r>
          </a:p>
        </p:txBody>
      </p:sp>
      <p:sp>
        <p:nvSpPr>
          <p:cNvPr id="100" name="文本框 99"/>
          <p:cNvSpPr txBox="1"/>
          <p:nvPr/>
        </p:nvSpPr>
        <p:spPr>
          <a:xfrm>
            <a:off x="290830" y="1063625"/>
            <a:ext cx="10048875" cy="5169535"/>
          </a:xfrm>
          <a:prstGeom prst="rect">
            <a:avLst/>
          </a:prstGeom>
          <a:noFill/>
          <a:ln w="9525">
            <a:noFill/>
          </a:ln>
        </p:spPr>
        <p:txBody>
          <a:bodyPr wrap="square">
            <a:spAutoFit/>
          </a:bodyPr>
          <a:lstStyle/>
          <a:p>
            <a:pPr indent="266700" algn="l">
              <a:lnSpc>
                <a:spcPct val="15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a:t>
            </a:r>
            <a:r>
              <a:rPr lang="zh-CN" sz="2000" dirty="0">
                <a:latin typeface="微软雅黑" panose="020B0503020204020204" pitchFamily="34" charset="-122"/>
                <a:ea typeface="微软雅黑" panose="020B0503020204020204" pitchFamily="34" charset="-122"/>
                <a:cs typeface="微软雅黑" panose="020B0503020204020204" pitchFamily="34" charset="-122"/>
              </a:rPr>
              <a:t>RTT对于用户线程的中断处理过程推荐使用“上半/底半”处理方式，在Linux中也有称之为“延时过程调用”。其核心思路是：在真正的中断处理函数中做的事情越少越好。</a:t>
            </a:r>
          </a:p>
          <a:p>
            <a:pPr indent="266700" algn="l">
              <a:lnSpc>
                <a:spcPct val="150000"/>
              </a:lnSpc>
            </a:pPr>
            <a:r>
              <a:rPr lang="zh-CN" sz="2000" dirty="0">
                <a:latin typeface="微软雅黑" panose="020B0503020204020204" pitchFamily="34" charset="-122"/>
                <a:ea typeface="微软雅黑" panose="020B0503020204020204" pitchFamily="34" charset="-122"/>
                <a:cs typeface="微软雅黑" panose="020B0503020204020204" pitchFamily="34" charset="-122"/>
              </a:rPr>
              <a:t>  举个典型的例子</a:t>
            </a:r>
            <a:r>
              <a:rPr lang="zh-CN" sz="2000" b="1" dirty="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rPr>
              <a:t>，键盘处理程序</a:t>
            </a:r>
            <a:r>
              <a:rPr lang="zh-CN" sz="2000" dirty="0">
                <a:latin typeface="微软雅黑" panose="020B0503020204020204" pitchFamily="34" charset="-122"/>
                <a:ea typeface="微软雅黑" panose="020B0503020204020204" pitchFamily="34" charset="-122"/>
                <a:cs typeface="微软雅黑" panose="020B0503020204020204" pitchFamily="34" charset="-122"/>
              </a:rPr>
              <a:t>。一般来说，为了及时捕捉按键动作，我们可以采用中断模式。当有任何一个按键按下就会产生一个中断，我们在中断处理程序中判断是哪个按键被按下了，就可以退出并把键值给处理按键响应的程序。但在实际情况下，事情就变得很复杂了。</a:t>
            </a:r>
          </a:p>
          <a:p>
            <a:pPr indent="266700" algn="l">
              <a:lnSpc>
                <a:spcPct val="150000"/>
              </a:lnSpc>
            </a:pPr>
            <a:r>
              <a:rPr lang="zh-CN" sz="2000" dirty="0">
                <a:latin typeface="微软雅黑" panose="020B0503020204020204" pitchFamily="34" charset="-122"/>
                <a:ea typeface="微软雅黑" panose="020B0503020204020204" pitchFamily="34" charset="-122"/>
                <a:cs typeface="微软雅黑" panose="020B0503020204020204" pitchFamily="34" charset="-122"/>
              </a:rPr>
              <a:t>  首先，按键是一个机械结构的带有弹簧片的触点。</a:t>
            </a:r>
          </a:p>
          <a:p>
            <a:pPr indent="266700" algn="l">
              <a:lnSpc>
                <a:spcPct val="150000"/>
              </a:lnSpc>
            </a:pPr>
            <a:r>
              <a:rPr lang="zh-CN" sz="2000" dirty="0">
                <a:latin typeface="微软雅黑" panose="020B0503020204020204" pitchFamily="34" charset="-122"/>
                <a:ea typeface="微软雅黑" panose="020B0503020204020204" pitchFamily="34" charset="-122"/>
                <a:cs typeface="微软雅黑" panose="020B0503020204020204" pitchFamily="34" charset="-122"/>
              </a:rPr>
              <a:t>  其次，现在的按键处理程序除了简单判断按键是否按下，还常常能判读是否是长按，以及按键是否被释放等各种状态。</a:t>
            </a:r>
          </a:p>
          <a:p>
            <a:pPr indent="266700" algn="l">
              <a:lnSpc>
                <a:spcPct val="150000"/>
              </a:lnSpc>
            </a:pPr>
            <a:r>
              <a:rPr lang="zh-CN" sz="2000" dirty="0">
                <a:latin typeface="微软雅黑" panose="020B0503020204020204" pitchFamily="34" charset="-122"/>
                <a:ea typeface="微软雅黑" panose="020B0503020204020204" pitchFamily="34" charset="-122"/>
                <a:cs typeface="微软雅黑" panose="020B0503020204020204" pitchFamily="34" charset="-122"/>
              </a:rPr>
              <a:t>  有按键中断来了以后，只要给键盘处理线程发个消息就好了，剩下的事情在键盘处理线程中慢慢做就好了。完全不用纠结在中断函数中该怎么处理这么长的事件。</a:t>
            </a:r>
          </a:p>
        </p:txBody>
      </p:sp>
    </p:spTree>
    <p:custDataLst>
      <p:tags r:id="rId1"/>
    </p:custDataLst>
  </p:cSld>
  <p:clrMapOvr>
    <a:masterClrMapping/>
  </p:clrMapOvr>
  <p:transition spd="slow" advClick="0">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pPr indent="0" algn="l"/>
            <a:r>
              <a:rPr lang="zh-CN">
                <a:cs typeface="微软雅黑" panose="020B0503020204020204" pitchFamily="34" charset="-122"/>
                <a:sym typeface="+mn-ea"/>
              </a:rPr>
              <a:t>RTT 中断处理相关API</a:t>
            </a:r>
          </a:p>
        </p:txBody>
      </p:sp>
      <p:pic>
        <p:nvPicPr>
          <p:cNvPr id="69" name="图片 69"/>
          <p:cNvPicPr>
            <a:picLocks noChangeAspect="1"/>
          </p:cNvPicPr>
          <p:nvPr/>
        </p:nvPicPr>
        <p:blipFill>
          <a:blip r:embed="rId3"/>
          <a:stretch>
            <a:fillRect/>
          </a:stretch>
        </p:blipFill>
        <p:spPr>
          <a:xfrm>
            <a:off x="73660" y="1544955"/>
            <a:ext cx="10113645" cy="4422140"/>
          </a:xfrm>
          <a:prstGeom prst="rect">
            <a:avLst/>
          </a:prstGeom>
        </p:spPr>
      </p:pic>
    </p:spTree>
    <p:custDataLst>
      <p:tags r:id="rId1"/>
    </p:custDataLst>
  </p:cSld>
  <p:clrMapOvr>
    <a:masterClrMapping/>
  </p:clrMapOvr>
  <p:transition spd="slow" advClick="0">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矩形 8"/>
          <p:cNvSpPr/>
          <p:nvPr>
            <p:custDataLst>
              <p:tags r:id="rId2"/>
            </p:custDataLst>
          </p:nvPr>
        </p:nvSpPr>
        <p:spPr>
          <a:xfrm>
            <a:off x="0" y="5041353"/>
            <a:ext cx="12192000" cy="1816647"/>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r>
              <a:rPr lang="zh-CN" spc="200">
                <a:ln w="3175">
                  <a:noFill/>
                  <a:prstDash val="dash"/>
                </a:ln>
                <a:solidFill>
                  <a:schemeClr val="dk1">
                    <a:lumMod val="75000"/>
                    <a:lumOff val="25000"/>
                  </a:schemeClr>
                </a:solidFill>
                <a:effectLst/>
                <a:latin typeface="微软雅黑" panose="020B0503020204020204" pitchFamily="34" charset="-122"/>
                <a:ea typeface="微软雅黑" panose="020B0503020204020204" pitchFamily="34" charset="-122"/>
                <a:cs typeface="微软雅黑" panose="020B0503020204020204" pitchFamily="34" charset="-122"/>
              </a:rPr>
              <a:t>提醒：</a:t>
            </a:r>
          </a:p>
          <a:p>
            <a:pPr algn="l"/>
            <a:r>
              <a:rPr lang="zh-CN" spc="200">
                <a:ln w="3175">
                  <a:noFill/>
                  <a:prstDash val="dash"/>
                </a:ln>
                <a:solidFill>
                  <a:schemeClr val="dk1">
                    <a:lumMod val="75000"/>
                    <a:lumOff val="25000"/>
                  </a:schemeClr>
                </a:solidFill>
                <a:effectLst/>
                <a:latin typeface="微软雅黑" panose="020B0503020204020204" pitchFamily="34" charset="-122"/>
                <a:ea typeface="微软雅黑" panose="020B0503020204020204" pitchFamily="34" charset="-122"/>
                <a:cs typeface="微软雅黑" panose="020B0503020204020204" pitchFamily="34" charset="-122"/>
              </a:rPr>
              <a:t>如果需要关闭中断和打开中断，请使用“rt_hw_interrupt_disable()”和“rt_hw_interrupt_enable()”函数。请注意在调用“rt_hw_interrupt_disable()”函数的时候有个返回值需要保存，这个返回值是保存当前中断状态的，当重新打开中断时需要恢复回去。</a:t>
            </a:r>
          </a:p>
        </p:txBody>
      </p:sp>
      <p:sp>
        <p:nvSpPr>
          <p:cNvPr id="4" name="文本框 3"/>
          <p:cNvSpPr txBox="1"/>
          <p:nvPr>
            <p:custDataLst>
              <p:tags r:id="rId3"/>
            </p:custDataLst>
          </p:nvPr>
        </p:nvSpPr>
        <p:spPr>
          <a:xfrm>
            <a:off x="160610" y="537820"/>
            <a:ext cx="10972889" cy="609600"/>
          </a:xfrm>
          <a:prstGeom prst="rect">
            <a:avLst/>
          </a:prstGeom>
          <a:noFill/>
        </p:spPr>
        <p:txBody>
          <a:bodyPr wrap="square" rtlCol="0" anchor="ctr">
            <a:noAutofit/>
          </a:bodyPr>
          <a:lstStyle/>
          <a:p>
            <a:pPr marL="0" indent="0" algn="l">
              <a:lnSpc>
                <a:spcPct val="100000"/>
              </a:lnSpc>
              <a:spcBef>
                <a:spcPts val="0"/>
              </a:spcBef>
              <a:spcAft>
                <a:spcPts val="0"/>
              </a:spcAft>
              <a:buSzPct val="100000"/>
              <a:buNone/>
            </a:pPr>
            <a:r>
              <a:rPr lang="zh-CN" sz="2800" spc="2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但是</a:t>
            </a:r>
            <a:r>
              <a:rPr lang="en-US" altLang="zh-CN" sz="2800" spc="2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800" spc="2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zh-CN" sz="2800" spc="2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RTT中断处理函数实现例子</a:t>
            </a:r>
          </a:p>
        </p:txBody>
      </p:sp>
      <p:sp>
        <p:nvSpPr>
          <p:cNvPr id="6" name="Title 6"/>
          <p:cNvSpPr txBox="1"/>
          <p:nvPr>
            <p:custDataLst>
              <p:tags r:id="rId4"/>
            </p:custDataLst>
          </p:nvPr>
        </p:nvSpPr>
        <p:spPr>
          <a:xfrm>
            <a:off x="4907280" y="1705610"/>
            <a:ext cx="6654800" cy="2885440"/>
          </a:xfrm>
          <a:prstGeom prst="rect">
            <a:avLst/>
          </a:prstGeom>
          <a:noFill/>
          <a:ln w="3175">
            <a:noFill/>
            <a:prstDash val="dash"/>
          </a:ln>
        </p:spPr>
        <p:txBody>
          <a:bodyPr wrap="square" lIns="91440" tIns="45720" rIns="91440" bIns="4572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30000"/>
              </a:lnSpc>
              <a:spcBef>
                <a:spcPts val="0"/>
              </a:spcBef>
              <a:spcAft>
                <a:spcPts val="800"/>
              </a:spcAft>
              <a:buSzPct val="100000"/>
              <a:buNone/>
            </a:pPr>
            <a:r>
              <a:rPr lang="zh-CN" sz="1800"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RTT在ARM Cortex M系列的处理器上的实现，中断处理函数沿用了类似于“裸奔”时代的中断向量表方式，唯一不同的是在中断处理函数中，我们要调用合适的API通知OS我们进入中断和离开中断。所以，上图中的装载中断服务程序的API在我们的平台上不适用。在ARM Cortex M系列处理器的实现中，在中断处理函数中只需要开头调用“rt_interrupt_enter()”函数，退出前调用“rt_interrupt_leave()”函数，即可。</a:t>
            </a:r>
          </a:p>
        </p:txBody>
      </p:sp>
      <p:pic>
        <p:nvPicPr>
          <p:cNvPr id="70" name="图片 70"/>
          <p:cNvPicPr>
            <a:picLocks noChangeAspect="1"/>
          </p:cNvPicPr>
          <p:nvPr/>
        </p:nvPicPr>
        <p:blipFill>
          <a:blip r:embed="rId6">
            <a:clrChange>
              <a:clrFrom>
                <a:srgbClr val="FFFFFF"/>
              </a:clrFrom>
              <a:clrTo>
                <a:srgbClr val="FFFFFF">
                  <a:alpha val="0"/>
                </a:srgbClr>
              </a:clrTo>
            </a:clrChange>
          </a:blip>
          <a:stretch>
            <a:fillRect/>
          </a:stretch>
        </p:blipFill>
        <p:spPr>
          <a:xfrm>
            <a:off x="160655" y="1705610"/>
            <a:ext cx="4603115" cy="2778125"/>
          </a:xfrm>
          <a:prstGeom prst="rect">
            <a:avLst/>
          </a:prstGeom>
          <a:ln>
            <a:solidFill>
              <a:schemeClr val="bg1">
                <a:lumMod val="65000"/>
              </a:schemeClr>
            </a:solidFill>
          </a:ln>
        </p:spPr>
      </p:pic>
    </p:spTree>
    <p:custDataLst>
      <p:tags r:id="rId1"/>
    </p:custDataLst>
  </p:cSld>
  <p:clrMapOvr>
    <a:masterClrMapping/>
  </p:clrMapOvr>
  <p:transition advClick="0"/>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416"/>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10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5416"/>
</p:tagLst>
</file>

<file path=ppt/tags/tag10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5416"/>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TEMPLATE_CATEGORY" val="custom"/>
  <p:tag name="KSO_WM_TEMPLATE_INDEX" val="20205416"/>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5416_1*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ee"/>
  <p:tag name="KSO_WM_UNIT_DEC_AREA_ID" val="00a0db5a33a04c41be9cd4a48b019ca8"/>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f26fb9c3cd834779aedbcb3001427622"/>
</p:tagLst>
</file>

<file path=ppt/tags/tag10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40"/>
  <p:tag name="KSO_WM_UNIT_HIGHLIGHT" val="0"/>
  <p:tag name="KSO_WM_UNIT_COMPATIBLE" val="0"/>
  <p:tag name="KSO_WM_UNIT_DIAGRAM_ISNUMVISUAL" val="0"/>
  <p:tag name="KSO_WM_UNIT_DIAGRAM_ISREFERUNIT" val="0"/>
  <p:tag name="KSO_WM_UNIT_TYPE" val="b"/>
  <p:tag name="KSO_WM_UNIT_INDEX" val="1"/>
  <p:tag name="KSO_WM_UNIT_ID" val="custom20205416_1*b*1"/>
  <p:tag name="KSO_WM_TEMPLATE_CATEGORY" val="custom"/>
  <p:tag name="KSO_WM_TEMPLATE_INDEX" val="20205416"/>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4a4df0ceec8f413299ccdcb197535f19"/>
  <p:tag name="KSO_WM_CHIP_GROUPID" val="5ebe59c40ac41c4a0a5256aa"/>
  <p:tag name="KSO_WM_CHIP_XID" val="5ebe59c40ac41c4a0a5256ab"/>
  <p:tag name="KSO_WM_CHIP_FILLAREA_FILL_RULE" val="{&quot;fill_align&quot;:&quot;cm&quot;,&quot;fill_mode&quot;:&quot;adaptive&quot;,&quot;sacle_strategy&quot;:&quot;smart&quot;}"/>
  <p:tag name="KSO_WM_ASSEMBLE_CHIP_INDEX" val="069e5ab9107a46388a2d1d4e67c9b014"/>
  <p:tag name="KSO_WM_UNIT_TEXT_FILL_FORE_SCHEMECOLOR_INDEX_BRIGHTNESS" val="0.35"/>
  <p:tag name="KSO_WM_UNIT_TEXT_FILL_FORE_SCHEMECOLOR_INDEX" val="13"/>
  <p:tag name="KSO_WM_UNIT_TEXT_FILL_TYPE" val="1"/>
  <p:tag name="KSO_WM_TEMPLATE_ASSEMBLE_XID" val="5f9a6837989d9bef5b8f81d1"/>
  <p:tag name="KSO_WM_TEMPLATE_ASSEMBLE_GROUPID" val="5f8cfee0a61ec3b55284a7ed"/>
</p:tagLst>
</file>

<file path=ppt/tags/tag10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5416_1*a*1"/>
  <p:tag name="KSO_WM_TEMPLATE_CATEGORY" val="custom"/>
  <p:tag name="KSO_WM_TEMPLATE_INDEX" val="20205416"/>
  <p:tag name="KSO_WM_UNIT_LAYERLEVEL" val="1"/>
  <p:tag name="KSO_WM_TAG_VERSION" val="1.0"/>
  <p:tag name="KSO_WM_BEAUTIFY_FLAG" val="#wm#"/>
  <p:tag name="KSO_WM_UNIT_PRESET_TEXT" val="匠心之旅 优雅品鉴"/>
  <p:tag name="KSO_WM_UNIT_DEFAULT_FONT" val="56;72;4"/>
  <p:tag name="KSO_WM_UNIT_BLOCK" val="0"/>
  <p:tag name="KSO_WM_UNIT_DEC_AREA_ID" val="53564c90825e45c4b4f9027edc1f9ee6"/>
  <p:tag name="KSO_WM_CHIP_GROUPID" val="5ebe59c40ac41c4a0a5256aa"/>
  <p:tag name="KSO_WM_CHIP_XID" val="5ebe59c40ac41c4a0a5256ab"/>
  <p:tag name="KSO_WM_CHIP_FILLAREA_FILL_RULE" val="{&quot;fill_align&quot;:&quot;cm&quot;,&quot;fill_mode&quot;:&quot;adaptive&quot;,&quot;sacle_strategy&quot;:&quot;smart&quot;}"/>
  <p:tag name="KSO_WM_ASSEMBLE_CHIP_INDEX" val="069e5ab9107a46388a2d1d4e67c9b014"/>
  <p:tag name="KSO_WM_UNIT_TEXT_FILL_FORE_SCHEMECOLOR_INDEX_BRIGHTNESS" val="0.15"/>
  <p:tag name="KSO_WM_UNIT_TEXT_FILL_FORE_SCHEMECOLOR_INDEX" val="13"/>
  <p:tag name="KSO_WM_UNIT_TEXT_FILL_TYPE" val="1"/>
  <p:tag name="KSO_WM_TEMPLATE_ASSEMBLE_XID" val="5f9a6837989d9bef5b8f81d1"/>
  <p:tag name="KSO_WM_TEMPLATE_ASSEMBLE_GROUPID" val="5f8cfee0a61ec3b55284a7ed"/>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5416_2*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ef"/>
  <p:tag name="KSO_WM_UNIT_DEC_AREA_ID" val="4d27c479011746db922e690e5ebcfcd8"/>
  <p:tag name="KSO_WM_UNIT_DECORATE_INFO" val=""/>
  <p:tag name="KSO_WM_UNIT_SM_LIMIT_TYPE" val=""/>
  <p:tag name="KSO_WM_CHIP_FILLAREA_FILL_RULE" val="{&quot;fill_align&quot;:&quot;lm&quot;,&quot;fill_effect&quot;:[],&quot;fill_mode&quot;:&quot;adaptive&quot;,&quot;sacle_strategy&quot;:&quot;stretch&quot;}"/>
  <p:tag name="KSO_WM_ASSEMBLE_CHIP_INDEX" val="bc3a396ba0cb422394ee19f1183d18c9"/>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c5117d82e80a4fc3a3c76e420cf691e2"/>
  <p:tag name="KSO_WM_UNIT_DECORATE_INFO" val=""/>
  <p:tag name="KSO_WM_UNIT_SM_LIMIT_TYPE" val=""/>
  <p:tag name="KSO_WM_CHIP_FILLAREA_FILL_RULE" val="{&quot;fill_align&quot;:&quot;cm&quot;,&quot;fill_effect&quot;:[],&quot;fill_mode&quot;:&quot;full&quot;,&quot;sacle_strategy&quot;:&quot;stretch&quot;}"/>
  <p:tag name="KSO_WM_ASSEMBLE_CHIP_INDEX" val="f4b2600abd204f1b9cdbca1f623f1f9b"/>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f44d0716a3df4364b6cce77757188bf7"/>
  <p:tag name="KSO_WM_UNIT_DECORATE_INFO" val=""/>
  <p:tag name="KSO_WM_UNIT_SM_LIMIT_TYPE" val=""/>
  <p:tag name="KSO_WM_CHIP_FILLAREA_FILL_RULE" val="{&quot;fill_align&quot;:&quot;cm&quot;,&quot;fill_effect&quot;:[],&quot;fill_mode&quot;:&quot;full&quot;,&quot;sacle_strategy&quot;:&quot;stretch&quot;}"/>
  <p:tag name="KSO_WM_ASSEMBLE_CHIP_INDEX" val="be5266dcf1384045a7666f0c4d01961d"/>
</p:tagLst>
</file>

<file path=ppt/tags/tag11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87"/>
  <p:tag name="KSO_WM_UNIT_HIGHLIGHT" val="0"/>
  <p:tag name="KSO_WM_UNIT_COMPATIBLE" val="0"/>
  <p:tag name="KSO_WM_UNIT_DIAGRAM_ISNUMVISUAL" val="0"/>
  <p:tag name="KSO_WM_UNIT_DIAGRAM_ISREFERUNIT" val="0"/>
  <p:tag name="KSO_WM_UNIT_TYPE" val="b"/>
  <p:tag name="KSO_WM_UNIT_INDEX" val="1"/>
  <p:tag name="KSO_WM_UNIT_ID" val="custom20205416_1*b*1"/>
  <p:tag name="KSO_WM_TEMPLATE_CATEGORY" val="custom"/>
  <p:tag name="KSO_WM_TEMPLATE_INDEX" val="20205416"/>
  <p:tag name="KSO_WM_UNIT_LAYERLEVEL" val="1"/>
  <p:tag name="KSO_WM_TAG_VERSION" val="1.0"/>
  <p:tag name="KSO_WM_BEAUTIFY_FLAG" val="#wm#"/>
  <p:tag name="KSO_WM_UNIT_PRESET_TEXT" val="单击此处添加副标题内容"/>
  <p:tag name="KSO_WM_UNIT_DEFAULT_FONT" val="14;18;2"/>
  <p:tag name="KSO_WM_UNIT_BLOCK" val="0"/>
  <p:tag name="KSO_WM_UNIT_DEC_AREA_ID" val="5498818cfd1944da86bba89d2b918076"/>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fa646f29c7234a62a38557960d795cba"/>
  <p:tag name="KSO_WM_UNIT_TEXT_FILL_FORE_SCHEMECOLOR_INDEX_BRIGHTNESS" val="0.35"/>
  <p:tag name="KSO_WM_UNIT_TEXT_FILL_FORE_SCHEMECOLOR_INDEX" val="13"/>
  <p:tag name="KSO_WM_UNIT_TEXT_FILL_TYPE" val="1"/>
  <p:tag name="KSO_WM_TEMPLATE_ASSEMBLE_XID" val="5f9a6837989d9bef5b8f81b6"/>
  <p:tag name="KSO_WM_TEMPLATE_ASSEMBLE_GROUPID" val="5f8cfee0a61ec3b55284a7ed"/>
</p:tagLst>
</file>

<file path=ppt/tags/tag11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5416_1*a*1"/>
  <p:tag name="KSO_WM_TEMPLATE_CATEGORY" val="custom"/>
  <p:tag name="KSO_WM_TEMPLATE_INDEX" val="20205416"/>
  <p:tag name="KSO_WM_UNIT_LAYERLEVEL" val="1"/>
  <p:tag name="KSO_WM_TAG_VERSION" val="1.0"/>
  <p:tag name="KSO_WM_BEAUTIFY_FLAG" val="#wm#"/>
  <p:tag name="KSO_WM_UNIT_PRESET_TEXT" val="单击添加大标题"/>
  <p:tag name="KSO_WM_UNIT_DEFAULT_FONT" val="40;56;4"/>
  <p:tag name="KSO_WM_UNIT_BLOCK" val="0"/>
  <p:tag name="KSO_WM_UNIT_DEC_AREA_ID" val="6bc29963208442408e02bca3dc643789"/>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fa646f29c7234a62a38557960d795cba"/>
  <p:tag name="KSO_WM_UNIT_TEXT_FILL_FORE_SCHEMECOLOR_INDEX_BRIGHTNESS" val="0.15"/>
  <p:tag name="KSO_WM_UNIT_TEXT_FILL_FORE_SCHEMECOLOR_INDEX" val="13"/>
  <p:tag name="KSO_WM_UNIT_TEXT_FILL_TYPE" val="1"/>
  <p:tag name="KSO_WM_TEMPLATE_ASSEMBLE_XID" val="5f9a6837989d9bef5b8f81b6"/>
  <p:tag name="KSO_WM_TEMPLATE_ASSEMBLE_GROUPID" val="5f8cfee0a61ec3b55284a7ed"/>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5416_2*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ef"/>
  <p:tag name="KSO_WM_UNIT_DEC_AREA_ID" val="54433ade411d4a278e2078c19df4cc08"/>
  <p:tag name="KSO_WM_UNIT_DECORATE_INFO" val=""/>
  <p:tag name="KSO_WM_UNIT_SM_LIMIT_TYPE" val=""/>
  <p:tag name="KSO_WM_CHIP_FILLAREA_FILL_RULE" val="{&quot;fill_align&quot;:&quot;lm&quot;,&quot;fill_effect&quot;:[],&quot;fill_mode&quot;:&quot;adaptive&quot;,&quot;sacle_strategy&quot;:&quot;stretch&quot;}"/>
  <p:tag name="KSO_WM_ASSEMBLE_CHIP_INDEX" val="1b803a5e52084841b613b3f58ca8f42e"/>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918d56e762a749f7b0908267016ffd45"/>
  <p:tag name="KSO_WM_UNIT_DECORATE_INFO" val=""/>
  <p:tag name="KSO_WM_UNIT_SM_LIMIT_TYPE" val=""/>
  <p:tag name="KSO_WM_CHIP_FILLAREA_FILL_RULE" val="{&quot;fill_align&quot;:&quot;cm&quot;,&quot;fill_effect&quot;:[],&quot;fill_mode&quot;:&quot;full&quot;,&quot;sacle_strategy&quot;:&quot;stretch&quot;}"/>
  <p:tag name="KSO_WM_ASSEMBLE_CHIP_INDEX" val="8b369f74107343b6ba2e316dbb2fcf33"/>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5416_1*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ee"/>
  <p:tag name="KSO_WM_UNIT_DEC_AREA_ID" val="00a0db5a33a04c41be9cd4a48b019ca8"/>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f26fb9c3cd834779aedbcb3001427622"/>
</p:tagLst>
</file>

<file path=ppt/tags/tag12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2"/>
  <p:tag name="KSO_WM_UNIT_HIGHLIGHT" val="0"/>
  <p:tag name="KSO_WM_UNIT_COMPATIBLE" val="0"/>
  <p:tag name="KSO_WM_UNIT_DIAGRAM_ISNUMVISUAL" val="0"/>
  <p:tag name="KSO_WM_UNIT_DIAGRAM_ISREFERUNIT" val="0"/>
  <p:tag name="KSO_WM_UNIT_TYPE" val="b"/>
  <p:tag name="KSO_WM_UNIT_INDEX" val="1"/>
  <p:tag name="KSO_WM_UNIT_ID" val="custom20205416_1*b*1"/>
  <p:tag name="KSO_WM_TEMPLATE_CATEGORY" val="custom"/>
  <p:tag name="KSO_WM_TEMPLATE_INDEX" val="20205416"/>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03203502d2f34ab1b5bb100ad728ea10"/>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b6451a98e76d4cb38cb868a9da5ab8f5"/>
  <p:tag name="KSO_WM_UNIT_TEXT_FILL_FORE_SCHEMECOLOR_INDEX_BRIGHTNESS" val="0.35"/>
  <p:tag name="KSO_WM_UNIT_TEXT_FILL_FORE_SCHEMECOLOR_INDEX" val="13"/>
  <p:tag name="KSO_WM_UNIT_TEXT_FILL_TYPE" val="1"/>
  <p:tag name="KSO_WM_TEMPLATE_ASSEMBLE_XID" val="5f9a6837989d9bef5b8f81fa"/>
  <p:tag name="KSO_WM_TEMPLATE_ASSEMBLE_GROUPID" val="5f8cfee0a61ec3b55284a7ed"/>
</p:tagLst>
</file>

<file path=ppt/tags/tag12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1"/>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05416_1*a*1"/>
  <p:tag name="KSO_WM_TEMPLATE_CATEGORY" val="custom"/>
  <p:tag name="KSO_WM_TEMPLATE_INDEX" val="20205416"/>
  <p:tag name="KSO_WM_UNIT_LAYERLEVEL" val="1"/>
  <p:tag name="KSO_WM_TAG_VERSION" val="1.0"/>
  <p:tag name="KSO_WM_BEAUTIFY_FLAG" val="#wm#"/>
  <p:tag name="KSO_WM_UNIT_PRESET_TEXT" val="THANKS"/>
  <p:tag name="KSO_WM_UNIT_DEFAULT_FONT" val="60;74;4"/>
  <p:tag name="KSO_WM_UNIT_BLOCK" val="0"/>
  <p:tag name="KSO_WM_UNIT_DEC_AREA_ID" val="b7151d5a23b344feac34a4d7520ca51a"/>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b6451a98e76d4cb38cb868a9da5ab8f5"/>
  <p:tag name="KSO_WM_UNIT_TEXT_FILL_FORE_SCHEMECOLOR_INDEX_BRIGHTNESS" val="0.15"/>
  <p:tag name="KSO_WM_UNIT_TEXT_FILL_FORE_SCHEMECOLOR_INDEX" val="13"/>
  <p:tag name="KSO_WM_UNIT_TEXT_FILL_TYPE" val="1"/>
  <p:tag name="KSO_WM_TEMPLATE_ASSEMBLE_XID" val="5f9a6837989d9bef5b8f81fa"/>
  <p:tag name="KSO_WM_TEMPLATE_ASSEMBLE_GROUPID" val="5f8cfee0a61ec3b55284a7ed"/>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 name="KSO_WM_SLIDE_BACKGROUND_TYPE" val="general"/>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5416"/>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 name="KSO_WM_SLIDE_BACKGROUND_TYPE" val="general"/>
</p:tagLst>
</file>

<file path=ppt/tags/tag131.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132.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133.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134.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2a05044ed4654c029004ed6cd11172b0"/>
  <p:tag name="KSO_WM_UNIT_DECORATE_INFO" val=""/>
  <p:tag name="KSO_WM_UNIT_SM_LIMIT_TYPE" val=""/>
  <p:tag name="KSO_WM_CHIP_FILLAREA_FILL_RULE" val="{&quot;fill_align&quot;:&quot;cm&quot;,&quot;fill_effect&quot;:[],&quot;fill_mode&quot;:&quot;full&quot;,&quot;sacle_strategy&quot;:&quot;stretch&quot;}"/>
  <p:tag name="KSO_WM_ASSEMBLE_CHIP_INDEX" val="4c64f0f00add4064ac1aec01529ccd55"/>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333dd47ba12a4ac0a080d287319cc85d"/>
  <p:tag name="KSO_WM_UNIT_DECORATE_INFO" val=""/>
  <p:tag name="KSO_WM_UNIT_SM_LIMIT_TYPE" val=""/>
  <p:tag name="KSO_WM_CHIP_FILLAREA_FILL_RULE" val="{&quot;fill_align&quot;:&quot;cm&quot;,&quot;fill_effect&quot;:[],&quot;fill_mode&quot;:&quot;full&quot;,&quot;sacle_strategy&quot;:&quot;stretch&quot;}"/>
  <p:tag name="KSO_WM_ASSEMBLE_CHIP_INDEX" val="5eaee80a0b9843a58b61b829072e6337"/>
  <p:tag name="KSO_WM_SLIDE_BACKGROUND_TYPE" val="frame"/>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661881c50474453b95ae06ab8549bf52"/>
  <p:tag name="KSO_WM_UNIT_DECORATE_INFO" val=""/>
  <p:tag name="KSO_WM_UNIT_SM_LIMIT_TYPE" val=""/>
  <p:tag name="KSO_WM_CHIP_FILLAREA_FILL_RULE" val="{&quot;fill_align&quot;:&quot;cm&quot;,&quot;fill_effect&quot;:[],&quot;fill_mode&quot;:&quot;full&quot;,&quot;sacle_strategy&quot;:&quot;stretch&quot;}"/>
  <p:tag name="KSO_WM_ASSEMBLE_CHIP_INDEX" val="71bc5a851f124352bc3f7bcfe37eb064"/>
  <p:tag name="KSO_WM_SLIDE_BACKGROUND_TYPE" val="frame"/>
</p:tagLst>
</file>

<file path=ppt/tags/tag138.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139.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5416"/>
</p:tagLst>
</file>

<file path=ppt/tags/tag140.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141.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142.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f6d6de6739474a84a96124be0b551396"/>
  <p:tag name="KSO_WM_UNIT_DECORATE_INFO" val=""/>
  <p:tag name="KSO_WM_UNIT_SM_LIMIT_TYPE" val=""/>
  <p:tag name="KSO_WM_CHIP_FILLAREA_FILL_RULE" val="{&quot;fill_align&quot;:&quot;cm&quot;,&quot;fill_effect&quot;:[],&quot;fill_mode&quot;:&quot;full&quot;,&quot;sacle_strategy&quot;:&quot;stretch&quot;}"/>
  <p:tag name="KSO_WM_ASSEMBLE_CHIP_INDEX" val="83886fae90aa46b2a4ccd6790ce117c9"/>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f357f6389edc491781aab3b96fc9fc13"/>
  <p:tag name="KSO_WM_UNIT_DECORATE_INFO" val=""/>
  <p:tag name="KSO_WM_UNIT_SM_LIMIT_TYPE" val=""/>
  <p:tag name="KSO_WM_CHIP_FILLAREA_FILL_RULE" val="{&quot;fill_align&quot;:&quot;cm&quot;,&quot;fill_effect&quot;:[],&quot;fill_mode&quot;:&quot;full&quot;,&quot;sacle_strategy&quot;:&quot;stretch&quot;}"/>
  <p:tag name="KSO_WM_ASSEMBLE_CHIP_INDEX" val="535c56253ee04f9b9a80374047cdb7c0"/>
  <p:tag name="KSO_WM_SLIDE_BACKGROUND_TYPE" val="leftRight"/>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a3b01d96ded047b491321040cb28de4c"/>
  <p:tag name="KSO_WM_UNIT_DECORATE_INFO" val=""/>
  <p:tag name="KSO_WM_UNIT_SM_LIMIT_TYPE" val=""/>
  <p:tag name="KSO_WM_CHIP_FILLAREA_FILL_RULE" val="{&quot;fill_align&quot;:&quot;cm&quot;,&quot;fill_effect&quot;:[],&quot;fill_mode&quot;:&quot;full&quot;,&quot;sacle_strategy&quot;:&quot;stretch&quot;}"/>
  <p:tag name="KSO_WM_ASSEMBLE_CHIP_INDEX" val="9bc30df1a52f45e29758596ce08899a8"/>
  <p:tag name="KSO_WM_SLIDE_BACKGROUND_TYPE" val="leftRight"/>
</p:tagLst>
</file>

<file path=ppt/tags/tag146.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147.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148.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149.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TEMPLATE_CATEGORY" val="custom"/>
  <p:tag name="KSO_WM_TEMPLATE_INDEX" val="20205416"/>
</p:tagLst>
</file>

<file path=ppt/tags/tag150.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151.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1bdf27460de54aeb91c6d7c268279455"/>
  <p:tag name="KSO_WM_UNIT_DECORATE_INFO" val=""/>
  <p:tag name="KSO_WM_UNIT_SM_LIMIT_TYPE" val=""/>
  <p:tag name="KSO_WM_CHIP_FILLAREA_FILL_RULE" val="{&quot;fill_align&quot;:&quot;cm&quot;,&quot;fill_effect&quot;:[],&quot;fill_mode&quot;:&quot;full&quot;,&quot;sacle_strategy&quot;:&quot;stretch&quot;}"/>
  <p:tag name="KSO_WM_ASSEMBLE_CHIP_INDEX" val="fb6842f601044617b4487bf0691fc3a5"/>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239460dc7b9e4f4098da4e05e022f9d4"/>
  <p:tag name="KSO_WM_UNIT_DECORATE_INFO" val=""/>
  <p:tag name="KSO_WM_UNIT_SM_LIMIT_TYPE" val=""/>
  <p:tag name="KSO_WM_CHIP_FILLAREA_FILL_RULE" val="{&quot;fill_align&quot;:&quot;cm&quot;,&quot;fill_effect&quot;:[],&quot;fill_mode&quot;:&quot;full&quot;,&quot;sacle_strategy&quot;:&quot;stretch&quot;}"/>
  <p:tag name="KSO_WM_ASSEMBLE_CHIP_INDEX" val="0cf350c0ecea4f30b33c1741ca7d2149"/>
  <p:tag name="KSO_WM_SLIDE_BACKGROUND_TYPE" val="topBottom"/>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a6800c7e20c940a8b46a36d9f6ff0b14"/>
  <p:tag name="KSO_WM_UNIT_DECORATE_INFO" val=""/>
  <p:tag name="KSO_WM_UNIT_SM_LIMIT_TYPE" val=""/>
  <p:tag name="KSO_WM_CHIP_FILLAREA_FILL_RULE" val="{&quot;fill_align&quot;:&quot;cm&quot;,&quot;fill_effect&quot;:[],&quot;fill_mode&quot;:&quot;full&quot;,&quot;sacle_strategy&quot;:&quot;stretch&quot;}"/>
  <p:tag name="KSO_WM_ASSEMBLE_CHIP_INDEX" val="fcab0bbff95c4da99a732648a3da7154"/>
  <p:tag name="KSO_WM_SLIDE_BACKGROUND_TYPE" val="topBottom"/>
</p:tagLst>
</file>

<file path=ppt/tags/tag155.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156.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157.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158.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159.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5416_1*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ee"/>
  <p:tag name="KSO_WM_UNIT_DEC_AREA_ID" val="00a0db5a33a04c41be9cd4a48b019ca8"/>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f26fb9c3cd834779aedbcb3001427622"/>
</p:tagLst>
</file>

<file path=ppt/tags/tag160.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18329c8753c94719a0939d4b2783e28d"/>
  <p:tag name="KSO_WM_UNIT_DECORATE_INFO" val=""/>
  <p:tag name="KSO_WM_UNIT_SM_LIMIT_TYPE" val=""/>
  <p:tag name="KSO_WM_CHIP_FILLAREA_FILL_RULE" val="{&quot;fill_align&quot;:&quot;cm&quot;,&quot;fill_effect&quot;:[],&quot;fill_mode&quot;:&quot;full&quot;,&quot;sacle_strategy&quot;:&quot;stretch&quot;}"/>
  <p:tag name="KSO_WM_ASSEMBLE_CHIP_INDEX" val="659b2d4990d847729165b881ce7ea3c1"/>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713bccf961b0404e89d3cfc5cb753615"/>
  <p:tag name="KSO_WM_UNIT_DECORATE_INFO" val=""/>
  <p:tag name="KSO_WM_UNIT_SM_LIMIT_TYPE" val=""/>
  <p:tag name="KSO_WM_CHIP_FILLAREA_FILL_RULE" val="{&quot;fill_align&quot;:&quot;cm&quot;,&quot;fill_effect&quot;:[],&quot;fill_mode&quot;:&quot;full&quot;,&quot;sacle_strategy&quot;:&quot;stretch&quot;}"/>
  <p:tag name="KSO_WM_ASSEMBLE_CHIP_INDEX" val="3a4f3f49c27c452499f0b1198f346818"/>
  <p:tag name="KSO_WM_SLIDE_BACKGROUND_TYPE" val="bottomTop"/>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86eab7c27ee548ca87e618da596cde98"/>
  <p:tag name="KSO_WM_UNIT_DECORATE_INFO" val=""/>
  <p:tag name="KSO_WM_UNIT_SM_LIMIT_TYPE" val=""/>
  <p:tag name="KSO_WM_CHIP_FILLAREA_FILL_RULE" val="{&quot;fill_align&quot;:&quot;cm&quot;,&quot;fill_effect&quot;:[],&quot;fill_mode&quot;:&quot;full&quot;,&quot;sacle_strategy&quot;:&quot;stretch&quot;}"/>
  <p:tag name="KSO_WM_ASSEMBLE_CHIP_INDEX" val="244857e35fa348cb9e1b462143d08bca"/>
  <p:tag name="KSO_WM_SLIDE_BACKGROUND_TYPE" val="bottomTop"/>
</p:tagLst>
</file>

<file path=ppt/tags/tag164.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165.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166.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167.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168.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169.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1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40"/>
  <p:tag name="KSO_WM_UNIT_HIGHLIGHT" val="0"/>
  <p:tag name="KSO_WM_UNIT_COMPATIBLE" val="0"/>
  <p:tag name="KSO_WM_UNIT_DIAGRAM_ISNUMVISUAL" val="0"/>
  <p:tag name="KSO_WM_UNIT_DIAGRAM_ISREFERUNIT" val="0"/>
  <p:tag name="KSO_WM_UNIT_TYPE" val="b"/>
  <p:tag name="KSO_WM_UNIT_INDEX" val="1"/>
  <p:tag name="KSO_WM_UNIT_ID" val="custom20205416_1*b*1"/>
  <p:tag name="KSO_WM_TEMPLATE_CATEGORY" val="custom"/>
  <p:tag name="KSO_WM_TEMPLATE_INDEX" val="20205416"/>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4a4df0ceec8f413299ccdcb197535f19"/>
  <p:tag name="KSO_WM_CHIP_GROUPID" val="5ebe59c40ac41c4a0a5256aa"/>
  <p:tag name="KSO_WM_CHIP_XID" val="5ebe59c40ac41c4a0a5256ab"/>
  <p:tag name="KSO_WM_CHIP_FILLAREA_FILL_RULE" val="{&quot;fill_align&quot;:&quot;cm&quot;,&quot;fill_mode&quot;:&quot;adaptive&quot;,&quot;sacle_strategy&quot;:&quot;smart&quot;}"/>
  <p:tag name="KSO_WM_ASSEMBLE_CHIP_INDEX" val="069e5ab9107a46388a2d1d4e67c9b014"/>
  <p:tag name="KSO_WM_UNIT_TEXT_FILL_FORE_SCHEMECOLOR_INDEX_BRIGHTNESS" val="0.35"/>
  <p:tag name="KSO_WM_UNIT_TEXT_FILL_FORE_SCHEMECOLOR_INDEX" val="13"/>
  <p:tag name="KSO_WM_UNIT_TEXT_FILL_TYPE" val="1"/>
  <p:tag name="KSO_WM_TEMPLATE_ASSEMBLE_XID" val="5f9a6837989d9bef5b8f81d1"/>
  <p:tag name="KSO_WM_TEMPLATE_ASSEMBLE_GROUPID" val="5f8cfee0a61ec3b55284a7ed"/>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34b0933205d3404b889a620e9247d080"/>
  <p:tag name="KSO_WM_UNIT_DECORATE_INFO" val=""/>
  <p:tag name="KSO_WM_UNIT_SM_LIMIT_TYPE" val=""/>
  <p:tag name="KSO_WM_CHIP_FILLAREA_FILL_RULE" val="{&quot;fill_align&quot;:&quot;cm&quot;,&quot;fill_effect&quot;:[],&quot;fill_mode&quot;:&quot;full&quot;,&quot;sacle_strategy&quot;:&quot;stretch&quot;}"/>
  <p:tag name="KSO_WM_ASSEMBLE_CHIP_INDEX" val="0d20b1e2743940468ed7d7ffc2e013cd"/>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4b7a90c8637d4acc8060af86a464fc2d"/>
  <p:tag name="KSO_WM_UNIT_DECORATE_INFO" val=""/>
  <p:tag name="KSO_WM_UNIT_SM_LIMIT_TYPE" val=""/>
  <p:tag name="KSO_WM_CHIP_FILLAREA_FILL_RULE" val="{&quot;fill_align&quot;:&quot;cm&quot;,&quot;fill_effect&quot;:[],&quot;fill_mode&quot;:&quot;full&quot;,&quot;sacle_strategy&quot;:&quot;stretch&quot;}"/>
  <p:tag name="KSO_WM_ASSEMBLE_CHIP_INDEX" val="a734428c37484c0692a09a05cbd80b7c"/>
  <p:tag name="KSO_WM_SLIDE_BACKGROUND_TYPE" val="navigation"/>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91dbac8175654476b9600605a9e5a83e"/>
  <p:tag name="KSO_WM_UNIT_DECORATE_INFO" val=""/>
  <p:tag name="KSO_WM_UNIT_SM_LIMIT_TYPE" val=""/>
  <p:tag name="KSO_WM_CHIP_FILLAREA_FILL_RULE" val="{&quot;fill_align&quot;:&quot;cm&quot;,&quot;fill_effect&quot;:[],&quot;fill_mode&quot;:&quot;full&quot;,&quot;sacle_strategy&quot;:&quot;stretch&quot;}"/>
  <p:tag name="KSO_WM_ASSEMBLE_CHIP_INDEX" val="33ce4eaf307e4c6e819a016b901a17b4"/>
  <p:tag name="KSO_WM_SLIDE_BACKGROUND_TYPE" val="navigation"/>
</p:tagLst>
</file>

<file path=ppt/tags/tag173.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74.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75.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76.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77.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78.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79.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5416_1*a*1"/>
  <p:tag name="KSO_WM_TEMPLATE_CATEGORY" val="custom"/>
  <p:tag name="KSO_WM_TEMPLATE_INDEX" val="20205416"/>
  <p:tag name="KSO_WM_UNIT_LAYERLEVEL" val="1"/>
  <p:tag name="KSO_WM_TAG_VERSION" val="1.0"/>
  <p:tag name="KSO_WM_BEAUTIFY_FLAG" val="#wm#"/>
  <p:tag name="KSO_WM_UNIT_PRESET_TEXT" val="匠心之旅 优雅品鉴"/>
  <p:tag name="KSO_WM_UNIT_DEFAULT_FONT" val="56;72;4"/>
  <p:tag name="KSO_WM_UNIT_BLOCK" val="0"/>
  <p:tag name="KSO_WM_UNIT_DEC_AREA_ID" val="53564c90825e45c4b4f9027edc1f9ee6"/>
  <p:tag name="KSO_WM_CHIP_GROUPID" val="5ebe59c40ac41c4a0a5256aa"/>
  <p:tag name="KSO_WM_CHIP_XID" val="5ebe59c40ac41c4a0a5256ab"/>
  <p:tag name="KSO_WM_CHIP_FILLAREA_FILL_RULE" val="{&quot;fill_align&quot;:&quot;cm&quot;,&quot;fill_mode&quot;:&quot;adaptive&quot;,&quot;sacle_strategy&quot;:&quot;smart&quot;}"/>
  <p:tag name="KSO_WM_ASSEMBLE_CHIP_INDEX" val="069e5ab9107a46388a2d1d4e67c9b014"/>
  <p:tag name="KSO_WM_UNIT_TEXT_FILL_FORE_SCHEMECOLOR_INDEX_BRIGHTNESS" val="0.15"/>
  <p:tag name="KSO_WM_UNIT_TEXT_FILL_FORE_SCHEMECOLOR_INDEX" val="13"/>
  <p:tag name="KSO_WM_UNIT_TEXT_FILL_TYPE" val="1"/>
  <p:tag name="KSO_WM_TEMPLATE_ASSEMBLE_XID" val="5f9a6837989d9bef5b8f81d1"/>
  <p:tag name="KSO_WM_TEMPLATE_ASSEMBLE_GROUPID" val="5f8cfee0a61ec3b55284a7ed"/>
</p:tagLst>
</file>

<file path=ppt/tags/tag180.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3481a0c4edc94e968dec45f8206906bd"/>
  <p:tag name="KSO_WM_UNIT_DECORATE_INFO" val=""/>
  <p:tag name="KSO_WM_UNIT_SM_LIMIT_TYPE" val=""/>
  <p:tag name="KSO_WM_CHIP_FILLAREA_FILL_RULE" val="{&quot;fill_align&quot;:&quot;cm&quot;,&quot;fill_effect&quot;:[],&quot;fill_mode&quot;:&quot;full&quot;,&quot;sacle_strategy&quot;:&quot;stretch&quot;}"/>
  <p:tag name="KSO_WM_ASSEMBLE_CHIP_INDEX" val="476258df56664f3ba0dcdb3e6d859eac"/>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cf70c8abf1b4414c98d6dd20113b0f10"/>
  <p:tag name="KSO_WM_UNIT_DECORATE_INFO" val=""/>
  <p:tag name="KSO_WM_UNIT_SM_LIMIT_TYPE" val=""/>
  <p:tag name="KSO_WM_CHIP_FILLAREA_FILL_RULE" val="{&quot;fill_align&quot;:&quot;cm&quot;,&quot;fill_effect&quot;:[],&quot;fill_mode&quot;:&quot;full&quot;,&quot;sacle_strategy&quot;:&quot;stretch&quot;}"/>
  <p:tag name="KSO_WM_ASSEMBLE_CHIP_INDEX" val="abf022292d7248cd9794bd54d808bbd7"/>
  <p:tag name="KSO_WM_SLIDE_BACKGROUND_TYPE" val="belt"/>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242973ce1e764fc9a4072bff51e3e6a7"/>
  <p:tag name="KSO_WM_UNIT_DECORATE_INFO" val=""/>
  <p:tag name="KSO_WM_UNIT_SM_LIMIT_TYPE" val=""/>
  <p:tag name="KSO_WM_CHIP_FILLAREA_FILL_RULE" val="{&quot;fill_align&quot;:&quot;cm&quot;,&quot;fill_effect&quot;:[],&quot;fill_mode&quot;:&quot;full&quot;,&quot;sacle_strategy&quot;:&quot;stretch&quot;}"/>
  <p:tag name="KSO_WM_ASSEMBLE_CHIP_INDEX" val="991caf7e58cd4a92b13b519af183f2d4"/>
  <p:tag name="KSO_WM_SLIDE_BACKGROUND_TYPE" val="belt"/>
</p:tagLst>
</file>

<file path=ppt/tags/tag184.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185.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186.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187.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188.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189.xml><?xml version="1.0" encoding="utf-8"?>
<p:tagLst xmlns:a="http://schemas.openxmlformats.org/drawingml/2006/main" xmlns:r="http://schemas.openxmlformats.org/officeDocument/2006/relationships" xmlns:p="http://schemas.openxmlformats.org/presentationml/2006/main">
  <p:tag name="KSO_WM_TEMPLATE_THUMBS_INDEX" val="1、4、7、9、12、15、16、17、18、19、20、21、24、26、27、28"/>
  <p:tag name="KSO_WM_SLIDE_ID" val="custom20205416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5416"/>
  <p:tag name="KSO_WM_SLIDE_LAYOUT" val="a"/>
  <p:tag name="KSO_WM_SLIDE_LAYOUT_CNT" val="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Lst>
</file>

<file path=ppt/tags/tag19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商业项目策划书"/>
  <p:tag name="KSO_WM_TEMPLATE_CATEGORY" val="custom"/>
  <p:tag name="KSO_WM_TEMPLATE_INDEX" val="20205416"/>
  <p:tag name="KSO_WM_UNIT_ID" val="custom20205416_1*a*1"/>
</p:tagLst>
</file>

<file path=ppt/tags/tag191.xml><?xml version="1.0" encoding="utf-8"?>
<p:tagLst xmlns:a="http://schemas.openxmlformats.org/drawingml/2006/main" xmlns:r="http://schemas.openxmlformats.org/officeDocument/2006/relationships" xmlns:p="http://schemas.openxmlformats.org/presentationml/2006/main">
  <p:tag name="KSO_WM_SLIDE_ITEM_CNT" val="2"/>
</p:tagLst>
</file>

<file path=ppt/tags/tag192.xml><?xml version="1.0" encoding="utf-8"?>
<p:tagLst xmlns:a="http://schemas.openxmlformats.org/drawingml/2006/main" xmlns:r="http://schemas.openxmlformats.org/officeDocument/2006/relationships" xmlns:p="http://schemas.openxmlformats.org/presentationml/2006/main">
  <p:tag name="KSO_WM_SLIDE_ITEM_CNT" val="0"/>
  <p:tag name="KSO_WM_SLIDE_ID" val="diagram20208599_1"/>
  <p:tag name="KSO_WM_TEMPLATE_SUBCATEGORY" val="21"/>
  <p:tag name="KSO_WM_TEMPLATE_MASTER_TYPE" val="0"/>
  <p:tag name="KSO_WM_TEMPLATE_COLOR_TYPE" val="1"/>
  <p:tag name="KSO_WM_SLIDE_TYPE" val="text"/>
  <p:tag name="KSO_WM_SLIDE_SUBTYPE" val="picTxt"/>
  <p:tag name="KSO_WM_SLIDE_INDEX" val="1"/>
  <p:tag name="KSO_WM_SLIDE_SIZE" val="960*420"/>
  <p:tag name="KSO_WM_SLIDE_POSITION" val="0*60"/>
  <p:tag name="KSO_WM_TAG_VERSION" val="1.0"/>
  <p:tag name="KSO_WM_BEAUTIFY_FLAG" val="#wm#"/>
  <p:tag name="KSO_WM_TEMPLATE_CATEGORY" val="diagram"/>
  <p:tag name="KSO_WM_TEMPLATE_INDEX" val="20208599"/>
  <p:tag name="KSO_WM_SLIDE_LAYOUT" val="a_d"/>
  <p:tag name="KSO_WM_SLIDE_LAYOUT_CNT" val="1_1"/>
  <p:tag name="KSO_WM_SLIDE_LAYOUT_INFO" val="{&quot;id&quot;:&quot;2020-11-18T10:52:47&quot;,&quot;maxSize&quot;:{&quot;size1&quot;:26.699999999999999},&quot;minSize&quot;:{&quot;size1&quot;:20},&quot;normalSize&quot;:{&quot;size1&quot;:24.300000000000001},&quot;subLayout&quot;:[{&quot;id&quot;:&quot;2020-11-18T10:52:47&quot;,&quot;margin&quot;:{&quot;bottom&quot;:0.81999999284744263,&quot;left&quot;:2.5399999618530273,&quot;right&quot;:2.5399999618530273,&quot;top&quot;:1.2699999809265137},&quot;type&quot;:0},{&quot;id&quot;:&quot;2020-11-18T10:52:47&quot;,&quot;maxSize&quot;:{&quot;size1&quot;:85.299999999999997},&quot;minSize&quot;:{&quot;size1&quot;:85.299999999999997},&quot;normalSize&quot;:{&quot;size1&quot;:85.299999999999997},&quot;subLayout&quot;:[{&quot;backgroundInfo&quot;:[{&quot;bottom&quot;:0,&quot;bottomAbs&quot;:false,&quot;left&quot;:0,&quot;leftAbs&quot;:false,&quot;right&quot;:0,&quot;rightAbs&quot;:false,&quot;top&quot;:0,&quot;topAbs&quot;:false,&quot;type&quot;:&quot;belt&quot;}],&quot;id&quot;:&quot;2020-11-18T10:52:47&quot;,&quot;margin&quot;:{&quot;bottom&quot;:0.42300000786781311,&quot;left&quot;:2.5399999618530273,&quot;right&quot;:2.5399999618530273,&quot;top&quot;:1.2960000038146973},&quot;type&quot;:0},{&quot;id&quot;:&quot;2020-11-18T10:52:47&quot;,&quot;type&quot;:0}],&quot;type&quot;:0}],&quot;type&quot;:0}"/>
  <p:tag name="KSO_WM_SLIDE_CAN_ADD_NAVIGATION" val="1"/>
  <p:tag name="KSO_WM_SLIDE_BACKGROUND" val="[&quot;belt&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f20c2fa491bb0086638b1c"/>
  <p:tag name="KSO_WM_CHIP_FILLPROP" val="[[{&quot;text_align&quot;:&quot;cm&quot;,&quot;text_direction&quot;:&quot;horizontal&quot;,&quot;support_big_font&quot;:false,&quot;picture_toward&quot;:0,&quot;picture_dockside&quot;:[],&quot;fill_id&quot;:&quot;cf10bc7cdb0c4d39b7a209a48c665fd2&quot;,&quot;fill_align&quot;:&quot;cm&quot;,&quot;chip_types&quot;:[&quot;header&quot;]},{&quot;text_align&quot;:&quot;cm&quot;,&quot;text_direction&quot;:&quot;horizontal&quot;,&quot;support_features&quot;:[&quot;collage&quot;,&quot;carousel&quot;],&quot;support_big_font&quot;:false,&quot;picture_toward&quot;:0,&quot;picture_dockside&quot;:[],&quot;fill_id&quot;:&quot;560f7508d1244e79a967d26269facfa8&quot;,&quot;fill_align&quot;:&quot;cm&quot;,&quot;chip_types&quot;:[&quot;diagram&quot;,&quot;pictext&quot;,&quot;picture&quot;,&quot;chart&quot;,&quot;table&quot;,&quot;video&quot;]}],[{&quot;text_align&quot;:&quot;cm&quot;,&quot;text_direction&quot;:&quot;horizontal&quot;,&quot;support_big_font&quot;:false,&quot;picture_toward&quot;:0,&quot;picture_dockside&quot;:[],&quot;fill_id&quot;:&quot;cf10bc7cdb0c4d39b7a209a48c665fd2&quot;,&quot;fill_align&quot;:&quot;cm&quot;,&quot;chip_types&quot;:[&quot;header&quot;]},{&quot;text_align&quot;:&quot;lm&quot;,&quot;text_direction&quot;:&quot;horizontal&quot;,&quot;support_big_font&quot;:false,&quot;picture_toward&quot;:0,&quot;picture_dockside&quot;:[],&quot;fill_id&quot;:&quot;560f7508d1244e79a967d26269facfa8&quot;,&quot;fill_align&quot;:&quot;cm&quot;,&quot;chip_types&quot;:[&quot;text&quot;]}]]"/>
  <p:tag name="KSO_WM_CHIP_DECFILLPROP" val="[]"/>
  <p:tag name="KSO_WM_CHIP_GROUPID" val="5ef20c2fa491bb0086638b1b"/>
  <p:tag name="KSO_WM_SLIDE_BK_DARK_LIGHT" val="2"/>
  <p:tag name="KSO_WM_SLIDE_BACKGROUND_TYPE" val="belt"/>
  <p:tag name="KSO_WM_SLIDE_SUPPORT_FEATURE_TYPE" val="3"/>
  <p:tag name="KSO_WM_TEMPLATE_ASSEMBLE_XID" val="5fb48c7f30a0f79ad1c7ba69"/>
  <p:tag name="KSO_WM_TEMPLATE_ASSEMBLE_GROUPID" val="5fb48c7f30a0f79ad1c7ba69"/>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3481a0c4edc94e968dec45f8206906bd"/>
  <p:tag name="KSO_WM_UNIT_DECORATE_INFO" val=""/>
  <p:tag name="KSO_WM_UNIT_SM_LIMIT_TYPE" val=""/>
  <p:tag name="KSO_WM_CHIP_FILLAREA_FILL_RULE" val="{&quot;fill_align&quot;:&quot;cm&quot;,&quot;fill_effect&quot;:[],&quot;fill_mode&quot;:&quot;full&quot;,&quot;sacle_strategy&quot;:&quot;stretch&quot;}"/>
  <p:tag name="KSO_WM_ASSEMBLE_CHIP_INDEX" val="476258df56664f3ba0dcdb3e6d859eac"/>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cf70c8abf1b4414c98d6dd20113b0f10"/>
  <p:tag name="KSO_WM_UNIT_DECORATE_INFO" val=""/>
  <p:tag name="KSO_WM_UNIT_SM_LIMIT_TYPE" val=""/>
  <p:tag name="KSO_WM_CHIP_FILLAREA_FILL_RULE" val="{&quot;fill_align&quot;:&quot;cm&quot;,&quot;fill_effect&quot;:[],&quot;fill_mode&quot;:&quot;full&quot;,&quot;sacle_strategy&quot;:&quot;stretch&quot;}"/>
  <p:tag name="KSO_WM_ASSEMBLE_CHIP_INDEX" val="abf022292d7248cd9794bd54d808bbd7"/>
  <p:tag name="KSO_WM_SLIDE_BACKGROUND_TYPE" val="belt"/>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242973ce1e764fc9a4072bff51e3e6a7"/>
  <p:tag name="KSO_WM_UNIT_DECORATE_INFO" val=""/>
  <p:tag name="KSO_WM_UNIT_SM_LIMIT_TYPE" val=""/>
  <p:tag name="KSO_WM_CHIP_FILLAREA_FILL_RULE" val="{&quot;fill_align&quot;:&quot;cm&quot;,&quot;fill_effect&quot;:[],&quot;fill_mode&quot;:&quot;full&quot;,&quot;sacle_strategy&quot;:&quot;stretch&quot;}"/>
  <p:tag name="KSO_WM_ASSEMBLE_CHIP_INDEX" val="991caf7e58cd4a92b13b519af183f2d4"/>
  <p:tag name="KSO_WM_SLIDE_BACKGROUND_TYPE" val="belt"/>
</p:tagLst>
</file>

<file path=ppt/tags/tag19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9"/>
  <p:tag name="KSO_WM_UNIT_HIGHLIGHT" val="0"/>
  <p:tag name="KSO_WM_UNIT_COMPATIBLE" val="0"/>
  <p:tag name="KSO_WM_UNIT_DIAGRAM_ISNUMVISUAL" val="0"/>
  <p:tag name="KSO_WM_UNIT_DIAGRAM_ISREFERUNIT" val="0"/>
  <p:tag name="KSO_WM_UNIT_TYPE" val="a"/>
  <p:tag name="KSO_WM_UNIT_INDEX" val="1"/>
  <p:tag name="KSO_WM_UNIT_ID" val="diagram20208599_1*a*1"/>
  <p:tag name="KSO_WM_TEMPLATE_CATEGORY" val="diagram"/>
  <p:tag name="KSO_WM_TEMPLATE_INDEX" val="20208599"/>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470f6c1984fe49bdbafd2742e06be75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8c714bb07aed4c09a43bc06b9f49301a"/>
  <p:tag name="KSO_WM_UNIT_TEXT_FILL_FORE_SCHEMECOLOR_INDEX_BRIGHTNESS" val="0"/>
  <p:tag name="KSO_WM_UNIT_TEXT_FILL_FORE_SCHEMECOLOR_INDEX" val="13"/>
  <p:tag name="KSO_WM_UNIT_TEXT_FILL_TYPE" val="1"/>
  <p:tag name="KSO_WM_TEMPLATE_ASSEMBLE_XID" val="5fb48c7f30a0f79ad1c7ba69"/>
  <p:tag name="KSO_WM_TEMPLATE_ASSEMBLE_GROUPID" val="5fb48c7f30a0f79ad1c7ba69"/>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5"/>
  <p:tag name="KSO_WM_UNIT_ID" val="diagram20210630_2*l_h_i*1_2_5"/>
  <p:tag name="KSO_WM_TEMPLATE_CATEGORY" val="diagram"/>
  <p:tag name="KSO_WM_TEMPLATE_INDEX" val="20210630"/>
  <p:tag name="KSO_WM_UNIT_LAYERLEVEL" val="1_1_1"/>
  <p:tag name="KSO_WM_TAG_VERSION" val="1.0"/>
  <p:tag name="KSO_WM_BEAUTIFY_FLAG" val="#wm#"/>
  <p:tag name="KSO_WM_UNIT_USESOURCEFORMAT_APPLY" val="1"/>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0630_2*l_h_i*1_1_1"/>
  <p:tag name="KSO_WM_TEMPLATE_CATEGORY" val="diagram"/>
  <p:tag name="KSO_WM_TEMPLATE_INDEX" val="20210630"/>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0"/>
  <p:tag name="KSO_WM_UNIT_ID" val="diagram20210630_2*l_h_i*1_1_10"/>
  <p:tag name="KSO_WM_TEMPLATE_CATEGORY" val="diagram"/>
  <p:tag name="KSO_WM_TEMPLATE_INDEX" val="20210630"/>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41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1"/>
  <p:tag name="KSO_WM_UNIT_ID" val="diagram20210630_2*l_h_i*1_1_11"/>
  <p:tag name="KSO_WM_TEMPLATE_CATEGORY" val="diagram"/>
  <p:tag name="KSO_WM_TEMPLATE_INDEX" val="20210630"/>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2"/>
  <p:tag name="KSO_WM_UNIT_ID" val="diagram20210630_2*l_h_i*1_1_12"/>
  <p:tag name="KSO_WM_TEMPLATE_CATEGORY" val="diagram"/>
  <p:tag name="KSO_WM_TEMPLATE_INDEX" val="20210630"/>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3"/>
  <p:tag name="KSO_WM_UNIT_ID" val="diagram20210630_2*l_h_i*1_1_13"/>
  <p:tag name="KSO_WM_TEMPLATE_CATEGORY" val="diagram"/>
  <p:tag name="KSO_WM_TEMPLATE_INDEX" val="20210630"/>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4"/>
  <p:tag name="KSO_WM_UNIT_ID" val="diagram20210630_2*l_h_i*1_1_14"/>
  <p:tag name="KSO_WM_TEMPLATE_CATEGORY" val="diagram"/>
  <p:tag name="KSO_WM_TEMPLATE_INDEX" val="20210630"/>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10630_2*l_h_i*1_1_2"/>
  <p:tag name="KSO_WM_TEMPLATE_CATEGORY" val="diagram"/>
  <p:tag name="KSO_WM_TEMPLATE_INDEX" val="20210630"/>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10630_2*l_h_i*1_1_3"/>
  <p:tag name="KSO_WM_TEMPLATE_CATEGORY" val="diagram"/>
  <p:tag name="KSO_WM_TEMPLATE_INDEX" val="20210630"/>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10630_2*l_h_i*1_3_1"/>
  <p:tag name="KSO_WM_TEMPLATE_CATEGORY" val="diagram"/>
  <p:tag name="KSO_WM_TEMPLATE_INDEX" val="20210630"/>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0"/>
  <p:tag name="KSO_WM_UNIT_ID" val="diagram20210630_2*l_h_i*1_3_10"/>
  <p:tag name="KSO_WM_TEMPLATE_CATEGORY" val="diagram"/>
  <p:tag name="KSO_WM_TEMPLATE_INDEX" val="20210630"/>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1"/>
  <p:tag name="KSO_WM_UNIT_ID" val="diagram20210630_2*l_h_i*1_3_11"/>
  <p:tag name="KSO_WM_TEMPLATE_CATEGORY" val="diagram"/>
  <p:tag name="KSO_WM_TEMPLATE_INDEX" val="20210630"/>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2"/>
  <p:tag name="KSO_WM_UNIT_ID" val="diagram20210630_2*l_h_i*1_3_12"/>
  <p:tag name="KSO_WM_TEMPLATE_CATEGORY" val="diagram"/>
  <p:tag name="KSO_WM_TEMPLATE_INDEX" val="20210630"/>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5416_2*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ef"/>
  <p:tag name="KSO_WM_UNIT_DEC_AREA_ID" val="4d27c479011746db922e690e5ebcfcd8"/>
  <p:tag name="KSO_WM_UNIT_DECORATE_INFO" val=""/>
  <p:tag name="KSO_WM_UNIT_SM_LIMIT_TYPE" val=""/>
  <p:tag name="KSO_WM_CHIP_FILLAREA_FILL_RULE" val="{&quot;fill_align&quot;:&quot;lm&quot;,&quot;fill_effect&quot;:[],&quot;fill_mode&quot;:&quot;adaptive&quot;,&quot;sacle_strategy&quot;:&quot;stretch&quot;}"/>
  <p:tag name="KSO_WM_ASSEMBLE_CHIP_INDEX" val="bc3a396ba0cb422394ee19f1183d18c9"/>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3"/>
  <p:tag name="KSO_WM_UNIT_ID" val="diagram20210630_2*l_h_i*1_3_13"/>
  <p:tag name="KSO_WM_TEMPLATE_CATEGORY" val="diagram"/>
  <p:tag name="KSO_WM_TEMPLATE_INDEX" val="20210630"/>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4"/>
  <p:tag name="KSO_WM_UNIT_ID" val="diagram20210630_2*l_h_i*1_3_14"/>
  <p:tag name="KSO_WM_TEMPLATE_CATEGORY" val="diagram"/>
  <p:tag name="KSO_WM_TEMPLATE_INDEX" val="20210630"/>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10630_2*l_h_i*1_3_2"/>
  <p:tag name="KSO_WM_TEMPLATE_CATEGORY" val="diagram"/>
  <p:tag name="KSO_WM_TEMPLATE_INDEX" val="20210630"/>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10630_2*l_h_i*1_3_3"/>
  <p:tag name="KSO_WM_TEMPLATE_CATEGORY" val="diagram"/>
  <p:tag name="KSO_WM_TEMPLATE_INDEX" val="20210630"/>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0"/>
  <p:tag name="KSO_WM_UNIT_ID" val="diagram20210630_2*l_h_i*1_2_10"/>
  <p:tag name="KSO_WM_TEMPLATE_CATEGORY" val="diagram"/>
  <p:tag name="KSO_WM_TEMPLATE_INDEX" val="20210630"/>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1"/>
  <p:tag name="KSO_WM_UNIT_ID" val="diagram20210630_2*l_h_i*1_2_11"/>
  <p:tag name="KSO_WM_TEMPLATE_CATEGORY" val="diagram"/>
  <p:tag name="KSO_WM_TEMPLATE_INDEX" val="20210630"/>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2"/>
  <p:tag name="KSO_WM_UNIT_ID" val="diagram20210630_2*l_h_i*1_2_12"/>
  <p:tag name="KSO_WM_TEMPLATE_CATEGORY" val="diagram"/>
  <p:tag name="KSO_WM_TEMPLATE_INDEX" val="20210630"/>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10630_2*l_h_i*1_2_3"/>
  <p:tag name="KSO_WM_TEMPLATE_CATEGORY" val="diagram"/>
  <p:tag name="KSO_WM_TEMPLATE_INDEX" val="20210630"/>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20210630_2*l_h_i*1_2_4"/>
  <p:tag name="KSO_WM_TEMPLATE_CATEGORY" val="diagram"/>
  <p:tag name="KSO_WM_TEMPLATE_INDEX" val="20210630"/>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10630_2*l_h_i*1_2_1"/>
  <p:tag name="KSO_WM_TEMPLATE_CATEGORY" val="diagram"/>
  <p:tag name="KSO_WM_TEMPLATE_INDEX" val="20210630"/>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13"/>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c5117d82e80a4fc3a3c76e420cf691e2"/>
  <p:tag name="KSO_WM_UNIT_DECORATE_INFO" val=""/>
  <p:tag name="KSO_WM_UNIT_SM_LIMIT_TYPE" val=""/>
  <p:tag name="KSO_WM_CHIP_FILLAREA_FILL_RULE" val="{&quot;fill_align&quot;:&quot;cm&quot;,&quot;fill_effect&quot;:[],&quot;fill_mode&quot;:&quot;full&quot;,&quot;sacle_strategy&quot;:&quot;stretch&quot;}"/>
  <p:tag name="KSO_WM_ASSEMBLE_CHIP_INDEX" val="f4b2600abd204f1b9cdbca1f623f1f9b"/>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4"/>
  <p:tag name="KSO_WM_UNIT_ID" val="diagram20210630_2*l_h_i*1_3_4"/>
  <p:tag name="KSO_WM_TEMPLATE_CATEGORY" val="diagram"/>
  <p:tag name="KSO_WM_TEMPLATE_INDEX" val="20210630"/>
  <p:tag name="KSO_WM_UNIT_LAYERLEVEL" val="1_1_1"/>
  <p:tag name="KSO_WM_TAG_VERSION" val="1.0"/>
  <p:tag name="KSO_WM_BEAUTIFY_FLAG" val="#wm#"/>
  <p:tag name="KSO_WM_UNIT_USESOURCEFORMAT_APPLY" val="1"/>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2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5"/>
  <p:tag name="KSO_WM_UNIT_ID" val="diagram20210630_2*l_h_i*1_3_5"/>
  <p:tag name="KSO_WM_TEMPLATE_CATEGORY" val="diagram"/>
  <p:tag name="KSO_WM_TEMPLATE_INDEX" val="20210630"/>
  <p:tag name="KSO_WM_UNIT_LAYERLEVEL" val="1_1_1"/>
  <p:tag name="KSO_WM_TAG_VERSION" val="1.0"/>
  <p:tag name="KSO_WM_BEAUTIFY_FLAG" val="#wm#"/>
  <p:tag name="KSO_WM_UNIT_USESOURCEFORMAT_APPLY" val="1"/>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6"/>
  <p:tag name="KSO_WM_UNIT_ID" val="diagram20210630_2*l_h_i*1_3_6"/>
  <p:tag name="KSO_WM_TEMPLATE_CATEGORY" val="diagram"/>
  <p:tag name="KSO_WM_TEMPLATE_INDEX" val="20210630"/>
  <p:tag name="KSO_WM_UNIT_LAYERLEVEL" val="1_1_1"/>
  <p:tag name="KSO_WM_TAG_VERSION" val="1.0"/>
  <p:tag name="KSO_WM_BEAUTIFY_FLAG" val="#wm#"/>
  <p:tag name="KSO_WM_UNIT_USESOURCEFORMAT_APPLY" val="1"/>
  <p:tag name="KSO_WM_UNIT_FILL_FORE_SCHEMECOLOR_INDEX_BRIGHTNESS" val="-0.5"/>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7"/>
  <p:tag name="KSO_WM_UNIT_ID" val="diagram20210630_2*l_h_i*1_3_7"/>
  <p:tag name="KSO_WM_TEMPLATE_CATEGORY" val="diagram"/>
  <p:tag name="KSO_WM_TEMPLATE_INDEX" val="20210630"/>
  <p:tag name="KSO_WM_UNIT_LAYERLEVEL" val="1_1_1"/>
  <p:tag name="KSO_WM_TAG_VERSION" val="1.0"/>
  <p:tag name="KSO_WM_BEAUTIFY_FLAG" val="#wm#"/>
  <p:tag name="KSO_WM_UNIT_USESOURCEFORMAT_APPLY" val="1"/>
  <p:tag name="KSO_WM_UNIT_FILL_FORE_SCHEMECOLOR_INDEX_BRIGHTNESS" val="-0.25"/>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8"/>
  <p:tag name="KSO_WM_UNIT_ID" val="diagram20210630_2*l_h_i*1_3_8"/>
  <p:tag name="KSO_WM_TEMPLATE_CATEGORY" val="diagram"/>
  <p:tag name="KSO_WM_TEMPLATE_INDEX" val="20210630"/>
  <p:tag name="KSO_WM_UNIT_LAYERLEVEL" val="1_1_1"/>
  <p:tag name="KSO_WM_TAG_VERSION" val="1.0"/>
  <p:tag name="KSO_WM_BEAUTIFY_FLAG" val="#wm#"/>
  <p:tag name="KSO_WM_UNIT_USESOURCEFORMAT_APPLY" val="1"/>
  <p:tag name="KSO_WM_UNIT_FILL_FORE_SCHEMECOLOR_INDEX_BRIGHTNESS" val="-0.25"/>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10630_2*l_h_i*1_2_2"/>
  <p:tag name="KSO_WM_TEMPLATE_CATEGORY" val="diagram"/>
  <p:tag name="KSO_WM_TEMPLATE_INDEX" val="20210630"/>
  <p:tag name="KSO_WM_UNIT_LAYERLEVEL" val="1_1_1"/>
  <p:tag name="KSO_WM_TAG_VERSION" val="1.0"/>
  <p:tag name="KSO_WM_BEAUTIFY_FLAG" val="#wm#"/>
  <p:tag name="KSO_WM_UNIT_USESOURCEFORMAT_APPLY" val="1"/>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6"/>
  <p:tag name="KSO_WM_UNIT_ID" val="diagram20210630_2*l_h_i*1_2_6"/>
  <p:tag name="KSO_WM_TEMPLATE_CATEGORY" val="diagram"/>
  <p:tag name="KSO_WM_TEMPLATE_INDEX" val="20210630"/>
  <p:tag name="KSO_WM_UNIT_LAYERLEVEL" val="1_1_1"/>
  <p:tag name="KSO_WM_TAG_VERSION" val="1.0"/>
  <p:tag name="KSO_WM_BEAUTIFY_FLAG" val="#wm#"/>
  <p:tag name="KSO_WM_UNIT_USESOURCEFORMAT_APPLY" val="1"/>
  <p:tag name="KSO_WM_UNIT_FILL_FORE_SCHEMECOLOR_INDEX_BRIGHTNESS" val="-0.5"/>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7"/>
  <p:tag name="KSO_WM_UNIT_ID" val="diagram20210630_2*l_h_i*1_2_7"/>
  <p:tag name="KSO_WM_TEMPLATE_CATEGORY" val="diagram"/>
  <p:tag name="KSO_WM_TEMPLATE_INDEX" val="20210630"/>
  <p:tag name="KSO_WM_UNIT_LAYERLEVEL" val="1_1_1"/>
  <p:tag name="KSO_WM_TAG_VERSION" val="1.0"/>
  <p:tag name="KSO_WM_BEAUTIFY_FLAG" val="#wm#"/>
  <p:tag name="KSO_WM_UNIT_USESOURCEFORMAT_APPLY" val="1"/>
  <p:tag name="KSO_WM_UNIT_FILL_FORE_SCHEMECOLOR_INDEX_BRIGHTNESS" val="-0.25"/>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8"/>
  <p:tag name="KSO_WM_UNIT_ID" val="diagram20210630_2*l_h_i*1_2_8"/>
  <p:tag name="KSO_WM_TEMPLATE_CATEGORY" val="diagram"/>
  <p:tag name="KSO_WM_TEMPLATE_INDEX" val="20210630"/>
  <p:tag name="KSO_WM_UNIT_LAYERLEVEL" val="1_1_1"/>
  <p:tag name="KSO_WM_TAG_VERSION" val="1.0"/>
  <p:tag name="KSO_WM_BEAUTIFY_FLAG" val="#wm#"/>
  <p:tag name="KSO_WM_UNIT_USESOURCEFORMAT_APPLY" val="1"/>
  <p:tag name="KSO_WM_UNIT_FILL_FORE_SCHEMECOLOR_INDEX_BRIGHTNESS" val="-0.25"/>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10630_2*l_h_i*1_1_4"/>
  <p:tag name="KSO_WM_TEMPLATE_CATEGORY" val="diagram"/>
  <p:tag name="KSO_WM_TEMPLATE_INDEX" val="20210630"/>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f44d0716a3df4364b6cce77757188bf7"/>
  <p:tag name="KSO_WM_UNIT_DECORATE_INFO" val=""/>
  <p:tag name="KSO_WM_UNIT_SM_LIMIT_TYPE" val=""/>
  <p:tag name="KSO_WM_CHIP_FILLAREA_FILL_RULE" val="{&quot;fill_align&quot;:&quot;cm&quot;,&quot;fill_effect&quot;:[],&quot;fill_mode&quot;:&quot;full&quot;,&quot;sacle_strategy&quot;:&quot;stretch&quot;}"/>
  <p:tag name="KSO_WM_ASSEMBLE_CHIP_INDEX" val="be5266dcf1384045a7666f0c4d01961d"/>
</p:tagLst>
</file>

<file path=ppt/tags/tag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5"/>
  <p:tag name="KSO_WM_UNIT_ID" val="diagram20210630_2*l_h_i*1_1_5"/>
  <p:tag name="KSO_WM_TEMPLATE_CATEGORY" val="diagram"/>
  <p:tag name="KSO_WM_TEMPLATE_INDEX" val="20210630"/>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6"/>
  <p:tag name="KSO_WM_UNIT_ID" val="diagram20210630_2*l_h_i*1_1_6"/>
  <p:tag name="KSO_WM_TEMPLATE_CATEGORY" val="diagram"/>
  <p:tag name="KSO_WM_TEMPLATE_INDEX" val="20210630"/>
  <p:tag name="KSO_WM_UNIT_LAYERLEVEL" val="1_1_1"/>
  <p:tag name="KSO_WM_TAG_VERSION" val="1.0"/>
  <p:tag name="KSO_WM_BEAUTIFY_FLAG" val="#wm#"/>
  <p:tag name="KSO_WM_UNIT_USESOURCEFORMAT_APPLY" val="1"/>
  <p:tag name="KSO_WM_UNIT_FILL_FORE_SCHEMECOLOR_INDEX_BRIGHTNESS" val="-0.5"/>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7"/>
  <p:tag name="KSO_WM_UNIT_ID" val="diagram20210630_2*l_h_i*1_1_7"/>
  <p:tag name="KSO_WM_TEMPLATE_CATEGORY" val="diagram"/>
  <p:tag name="KSO_WM_TEMPLATE_INDEX" val="20210630"/>
  <p:tag name="KSO_WM_UNIT_LAYERLEVEL" val="1_1_1"/>
  <p:tag name="KSO_WM_TAG_VERSION" val="1.0"/>
  <p:tag name="KSO_WM_BEAUTIFY_FLAG" val="#wm#"/>
  <p:tag name="KSO_WM_UNIT_USESOURCEFORMAT_APPLY" val="1"/>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8"/>
  <p:tag name="KSO_WM_UNIT_ID" val="diagram20210630_2*l_h_i*1_1_8"/>
  <p:tag name="KSO_WM_TEMPLATE_CATEGORY" val="diagram"/>
  <p:tag name="KSO_WM_TEMPLATE_INDEX" val="20210630"/>
  <p:tag name="KSO_WM_UNIT_LAYERLEVEL" val="1_1_1"/>
  <p:tag name="KSO_WM_TAG_VERSION" val="1.0"/>
  <p:tag name="KSO_WM_BEAUTIFY_FLAG" val="#wm#"/>
  <p:tag name="KSO_WM_UNIT_USESOURCEFORMAT_APPLY" val="1"/>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234.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添加文本具体内容"/>
  <p:tag name="KSO_WM_UNIT_NOCLEAR" val="0"/>
  <p:tag name="KSO_WM_UNIT_VALUE" val="32"/>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0630_2*l_h_f*1_2_1"/>
  <p:tag name="KSO_WM_TEMPLATE_CATEGORY" val="diagram"/>
  <p:tag name="KSO_WM_TEMPLATE_INDEX" val="20210630"/>
  <p:tag name="KSO_WM_UNIT_LAYERLEVEL" val="1_1_1"/>
  <p:tag name="KSO_WM_TAG_VERSION" val="1.0"/>
  <p:tag name="KSO_WM_BEAUTIFY_FLAG" val="#wm#"/>
  <p:tag name="KSO_WM_UNIT_USESOURCEFORMAT_APPLY" val="1"/>
</p:tagLst>
</file>

<file path=ppt/tags/tag235.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添加文本具体内容"/>
  <p:tag name="KSO_WM_UNIT_NOCLEAR" val="0"/>
  <p:tag name="KSO_WM_UNIT_VALUE" val="32"/>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0630_2*l_h_f*1_1_1"/>
  <p:tag name="KSO_WM_TEMPLATE_CATEGORY" val="diagram"/>
  <p:tag name="KSO_WM_TEMPLATE_INDEX" val="20210630"/>
  <p:tag name="KSO_WM_UNIT_LAYERLEVEL" val="1_1_1"/>
  <p:tag name="KSO_WM_TAG_VERSION" val="1.0"/>
  <p:tag name="KSO_WM_BEAUTIFY_FLAG" val="#wm#"/>
  <p:tag name="KSO_WM_UNIT_USESOURCEFORMAT_APPLY" val="1"/>
</p:tagLst>
</file>

<file path=ppt/tags/tag236.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添加文本具体内容"/>
  <p:tag name="KSO_WM_UNIT_NOCLEAR" val="0"/>
  <p:tag name="KSO_WM_UNIT_VALUE" val="32"/>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10630_2*l_h_f*1_3_1"/>
  <p:tag name="KSO_WM_TEMPLATE_CATEGORY" val="diagram"/>
  <p:tag name="KSO_WM_TEMPLATE_INDEX" val="20210630"/>
  <p:tag name="KSO_WM_UNIT_LAYERLEVEL" val="1_1_1"/>
  <p:tag name="KSO_WM_TAG_VERSION" val="1.0"/>
  <p:tag name="KSO_WM_BEAUTIFY_FLAG" val="#wm#"/>
  <p:tag name="KSO_WM_UNIT_USESOURCEFORMAT_APPLY" val="1"/>
</p:tagLst>
</file>

<file path=ppt/tags/tag237.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38.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39.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87"/>
  <p:tag name="KSO_WM_UNIT_HIGHLIGHT" val="0"/>
  <p:tag name="KSO_WM_UNIT_COMPATIBLE" val="0"/>
  <p:tag name="KSO_WM_UNIT_DIAGRAM_ISNUMVISUAL" val="0"/>
  <p:tag name="KSO_WM_UNIT_DIAGRAM_ISREFERUNIT" val="0"/>
  <p:tag name="KSO_WM_UNIT_TYPE" val="b"/>
  <p:tag name="KSO_WM_UNIT_INDEX" val="1"/>
  <p:tag name="KSO_WM_UNIT_ID" val="custom20205416_1*b*1"/>
  <p:tag name="KSO_WM_TEMPLATE_CATEGORY" val="custom"/>
  <p:tag name="KSO_WM_TEMPLATE_INDEX" val="20205416"/>
  <p:tag name="KSO_WM_UNIT_LAYERLEVEL" val="1"/>
  <p:tag name="KSO_WM_TAG_VERSION" val="1.0"/>
  <p:tag name="KSO_WM_BEAUTIFY_FLAG" val="#wm#"/>
  <p:tag name="KSO_WM_UNIT_PRESET_TEXT" val="单击此处添加副标题内容"/>
  <p:tag name="KSO_WM_UNIT_DEFAULT_FONT" val="14;18;2"/>
  <p:tag name="KSO_WM_UNIT_BLOCK" val="0"/>
  <p:tag name="KSO_WM_UNIT_DEC_AREA_ID" val="5498818cfd1944da86bba89d2b918076"/>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fa646f29c7234a62a38557960d795cba"/>
  <p:tag name="KSO_WM_UNIT_TEXT_FILL_FORE_SCHEMECOLOR_INDEX_BRIGHTNESS" val="0.35"/>
  <p:tag name="KSO_WM_UNIT_TEXT_FILL_FORE_SCHEMECOLOR_INDEX" val="13"/>
  <p:tag name="KSO_WM_UNIT_TEXT_FILL_TYPE" val="1"/>
  <p:tag name="KSO_WM_TEMPLATE_ASSEMBLE_XID" val="5f9a6837989d9bef5b8f81b6"/>
  <p:tag name="KSO_WM_TEMPLATE_ASSEMBLE_GROUPID" val="5f8cfee0a61ec3b55284a7ed"/>
</p:tagLst>
</file>

<file path=ppt/tags/tag240.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41.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42.xml><?xml version="1.0" encoding="utf-8"?>
<p:tagLst xmlns:a="http://schemas.openxmlformats.org/drawingml/2006/main" xmlns:r="http://schemas.openxmlformats.org/officeDocument/2006/relationships" xmlns:p="http://schemas.openxmlformats.org/presentationml/2006/main">
  <p:tag name="KSO_WM_SLIDE_ITEM_CNT" val="0"/>
  <p:tag name="KSO_WM_SLIDE_BACKGROUND" val="[&quot;bottomTop&quot;]"/>
  <p:tag name="KSO_WM_SLIDE_RATIO" val="1.777778"/>
  <p:tag name="KSO_WM_CHIP_INFOS" val="{&quot;layout_type&quot;:&quot;topbottom&quot;,&quot;tags&quot;:{&quot;style&quot;:[&quot;商务&quot;,&quot;简约&quot;,&quot;文艺清新&quot;,&quot;中国风&quot;,&quot;卡通&quot;,&quot;欧美风&quot;,&quot;黑板风&quot;,&quot;渐变风&quot;,&quot;党政风&quot;]},&quot;slide_type&quot;:[&quot;text&quot;],&quot;aspect_ratio&quot;:&quot;16:9&quot;}"/>
  <p:tag name="KSO_WM_CHIP_XID" val="5eb37e25b578bff8f75421ca"/>
  <p:tag name="KSO_WM_CHIP_FILLPROP" val="[[{&quot;fill_id&quot;:&quot;370b3c417b9944ccbfdd90326c71e10a&quot;,&quot;fill_align&quot;:&quot;lm&quot;,&quot;text_align&quot;:&quot;lm&quot;,&quot;text_direction&quot;:&quot;horizontal&quot;,&quot;chip_types&quot;:[&quot;header&quot;]},{&quot;fill_id&quot;:&quot;4925e5def0c24d25b33df42179a6189d&quot;,&quot;fill_align&quot;:&quot;lm&quot;,&quot;text_align&quot;:&quot;lm&quot;,&quot;text_direction&quot;:&quot;horizontal&quot;,&quot;chip_types&quot;:[&quot;text&quot;,&quot;picture&quot;],&quot;support_features&quot;:[&quot;collage&quot;]},{&quot;fill_id&quot;:&quot;990c3b03efb74d6e877ec34d407c7994&quot;,&quot;fill_align&quot;:&quot;lm&quot;,&quot;text_align&quot;:&quot;lm&quot;,&quot;text_direction&quot;:&quot;horizontal&quot;,&quot;chip_types&quot;:[&quot;text&quot;,&quot;picture&quot;],&quot;support_features&quot;:[&quot;collage&quot;]},{&quot;fill_id&quot;:&quot;462fdf041e094486b09bc8188abde41b&quot;,&quot;fill_align&quot;:&quot;lm&quot;,&quot;text_align&quot;:&quot;lm&quot;,&quot;text_direction&quot;:&quot;horizontal&quot;,&quot;chip_types&quot;:[&quot;text&quot;]}]]"/>
  <p:tag name="KSO_WM_SLIDE_ID" val="diagram20207500_1"/>
  <p:tag name="KSO_WM_TEMPLATE_SUBCATEGORY" val="21"/>
  <p:tag name="KSO_WM_TEMPLATE_MASTER_TYPE" val="0"/>
  <p:tag name="KSO_WM_TEMPLATE_COLOR_TYPE" val="1"/>
  <p:tag name="KSO_WM_SLIDE_INDEX" val="1"/>
  <p:tag name="KSO_WM_TAG_VERSION" val="1.0"/>
  <p:tag name="KSO_WM_BEAUTIFY_FLAG" val="#wm#"/>
  <p:tag name="KSO_WM_TEMPLATE_CATEGORY" val="diagram"/>
  <p:tag name="KSO_WM_TEMPLATE_INDEX" val="20207500"/>
  <p:tag name="KSO_WM_SLIDE_LAYOUT" val="a_d_f"/>
  <p:tag name="KSO_WM_SLIDE_LAYOUT_CNT" val="1_1_2"/>
  <p:tag name="KSO_WM_SLIDE_TYPE" val="text"/>
  <p:tag name="KSO_WM_SLIDE_SUBTYPE" val="picTxt"/>
  <p:tag name="KSO_WM_SLIDE_SIZE" val="960*491"/>
  <p:tag name="KSO_WM_SLIDE_POSITION" val="0*48"/>
  <p:tag name="KSO_WM_SLIDE_LAYOUT_INFO" val="{&quot;id&quot;:&quot;2020-06-19T21:19:49&quot;,&quot;maxSize&quot;:{&quot;size1&quot;:30.999555512676359},&quot;minSize&quot;:{&quot;size1&quot;:30.999555512676359},&quot;normalSize&quot;:{&quot;size1&quot;:30.999555512676359},&quot;subLayout&quot;:[{&quot;id&quot;:&quot;2020-06-19T21:19:49&quot;,&quot;margin&quot;:{&quot;bottom&quot;:0.84700000286102295,&quot;left&quot;:1.6929999589920044,&quot;right&quot;:1.6929999589920044,&quot;top&quot;:1.6929999589920044},&quot;type&quot;:0},{&quot;id&quot;:&quot;2020-06-19T21:19:49&quot;,&quot;maxSize&quot;:{&quot;size1&quot;:58.399355819622699},&quot;minSize&quot;:{&quot;size1&quot;:58.399355819622699},&quot;normalSize&quot;:{&quot;size1&quot;:58.399355819622699},&quot;subLayout&quot;:[{&quot;direction&quot;:1,&quot;id&quot;:&quot;2020-06-19T21:19:49&quot;,&quot;maxSize&quot;:{&quot;size1&quot;:54.999566790938843},&quot;minSize&quot;:{&quot;size1&quot;:35.099566790938844},&quot;normalSize&quot;:{&quot;size1&quot;:39.266233457605509},&quot;subLayout&quot;:[{&quot;id&quot;:&quot;2020-06-19T21:19:49&quot;,&quot;margin&quot;:{&quot;bottom&quot;:0.026000002399086952,&quot;left&quot;:1.6929999589920044,&quot;right&quot;:0.026000002399086952,&quot;top&quot;:0.020999999716877937},&quot;type&quot;:0},{&quot;id&quot;:&quot;2020-06-19T21:19:49&quot;,&quot;margin&quot;:{&quot;bottom&quot;:0.026000002399086952,&quot;left&quot;:0.3970000147819519,&quot;right&quot;:1.6929999589920044,&quot;top&quot;:0.020999999716877937},&quot;type&quot;:0}],&quot;type&quot;:0},{&quot;backgroundInfo&quot;:[{&quot;bottom&quot;:0,&quot;bottomAbs&quot;:false,&quot;left&quot;:0,&quot;leftAbs&quot;:false,&quot;right&quot;:0,&quot;rightAbs&quot;:false,&quot;top&quot;:0.077171009999999998,&quot;topAbs&quot;:false,&quot;type&quot;:&quot;bottomTop&quot;}],&quot;id&quot;:&quot;2020-06-19T21:19:49&quot;,&quot;margin&quot;:{&quot;bottom&quot;:1.6929999589920044,&quot;left&quot;:1.6929999589920044,&quot;right&quot;:1.6929999589920044,&quot;top&quot;:1.2439998388290405},&quot;type&quot;:0}],&quot;type&quot;:0}],&quot;type&quot;:0}"/>
  <p:tag name="KSO_WM_CHIP_GROUPID" val="5edb3bc685bcdc4fffadb666"/>
  <p:tag name="KSO_WM_SLIDE_BK_DARK_LIGHT" val="2"/>
  <p:tag name="KSO_WM_SLIDE_BACKGROUND_TYPE" val="bottomTop"/>
  <p:tag name="KSO_WM_SLIDE_SUPPORT_FEATURE_TYPE" val="1"/>
  <p:tag name="KSO_WM_TEMPLATE_ASSEMBLE_XID" val="5eecbaf6a758c1ec0b708ba7"/>
  <p:tag name="KSO_WM_TEMPLATE_ASSEMBLE_GROUPID" val="5eecbaf6a758c1ec0b708ba7"/>
</p:tagLst>
</file>

<file path=ppt/tags/tag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18329c8753c94719a0939d4b2783e28d"/>
  <p:tag name="KSO_WM_UNIT_DECORATE_INFO" val=""/>
  <p:tag name="KSO_WM_UNIT_SM_LIMIT_TYPE" val=""/>
  <p:tag name="KSO_WM_CHIP_FILLAREA_FILL_RULE" val="{&quot;fill_align&quot;:&quot;cm&quot;,&quot;fill_effect&quot;:[],&quot;fill_mode&quot;:&quot;full&quot;,&quot;sacle_strategy&quot;:&quot;stretch&quot;}"/>
  <p:tag name="KSO_WM_ASSEMBLE_CHIP_INDEX" val="659b2d4990d847729165b881ce7ea3c1"/>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4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6"/>
  <p:tag name="KSO_WM_UNIT_HIGHLIGHT" val="0"/>
  <p:tag name="KSO_WM_UNIT_COMPATIBLE" val="0"/>
  <p:tag name="KSO_WM_UNIT_DIAGRAM_ISNUMVISUAL" val="0"/>
  <p:tag name="KSO_WM_UNIT_DIAGRAM_ISREFERUNIT" val="0"/>
  <p:tag name="KSO_WM_UNIT_TYPE" val="a"/>
  <p:tag name="KSO_WM_UNIT_INDEX" val="1"/>
  <p:tag name="KSO_WM_UNIT_ID" val="diagram20207500_1*a*1"/>
  <p:tag name="KSO_WM_TEMPLATE_CATEGORY" val="diagram"/>
  <p:tag name="KSO_WM_TEMPLATE_INDEX" val="20207500"/>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c8b2e98212e34d5dae3f0aa29ab56b33"/>
  <p:tag name="KSO_WM_ASSEMBLE_CHIP_INDEX" val="29d1742e011d42a9b6eb9b240df17f92"/>
  <p:tag name="KSO_WM_UNIT_TEXT_FILL_FORE_SCHEMECOLOR_INDEX_BRIGHTNESS" val="0"/>
  <p:tag name="KSO_WM_UNIT_TEXT_FILL_FORE_SCHEMECOLOR_INDEX" val="13"/>
  <p:tag name="KSO_WM_UNIT_TEXT_FILL_TYPE" val="1"/>
  <p:tag name="KSO_WM_TEMPLATE_ASSEMBLE_XID" val="5eecbaf6a758c1ec0b708ba7"/>
  <p:tag name="KSO_WM_TEMPLATE_ASSEMBLE_GROUPID" val="5eecbaf6a758c1ec0b708ba7"/>
</p:tagLst>
</file>

<file path=ppt/tags/tag24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500_1*f*1"/>
  <p:tag name="KSO_WM_TEMPLATE_CATEGORY" val="diagram"/>
  <p:tag name="KSO_WM_TEMPLATE_INDEX" val="20207500"/>
  <p:tag name="KSO_WM_UNIT_LAYERLEVEL" val="1"/>
  <p:tag name="KSO_WM_TAG_VERSION" val="1.0"/>
  <p:tag name="KSO_WM_BEAUTIFY_FLAG" val="#wm#"/>
  <p:tag name="KSO_WM_UNIT_DEFAULT_FONT" val="14;20;2"/>
  <p:tag name="KSO_WM_UNIT_BLOCK" val="0"/>
  <p:tag name="KSO_WM_UNIT_VALUE" val="217"/>
  <p:tag name="KSO_WM_UNIT_SHOW_EDIT_AREA_INDICATION" val="1"/>
  <p:tag name="KSO_WM_CHIP_GROUPID" val="5e6b05596848fb12bee65ac8"/>
  <p:tag name="KSO_WM_CHIP_XID" val="5e6b05596848fb12bee65aca"/>
  <p:tag name="KSO_WM_UNIT_DEC_AREA_ID" val="908b0b46cb9c41b3995e366d59930a12"/>
  <p:tag name="KSO_WM_ASSEMBLE_CHIP_INDEX" val="9fcbdc3f42eb47918d76d06ef0ef2d0c"/>
  <p:tag name="KSO_WM_UNIT_TEXT_FILL_FORE_SCHEMECOLOR_INDEX_BRIGHTNESS" val="0.25"/>
  <p:tag name="KSO_WM_UNIT_TEXT_FILL_FORE_SCHEMECOLOR_INDEX" val="13"/>
  <p:tag name="KSO_WM_UNIT_TEXT_FILL_TYPE" val="1"/>
  <p:tag name="KSO_WM_TEMPLATE_ASSEMBLE_XID" val="5eecbaf6a758c1ec0b708ba7"/>
  <p:tag name="KSO_WM_TEMPLATE_ASSEMBLE_GROUPID" val="5eecbaf6a758c1ec0b708ba7"/>
</p:tagLst>
</file>

<file path=ppt/tags/tag246.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47.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48.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49.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5416_1*a*1"/>
  <p:tag name="KSO_WM_TEMPLATE_CATEGORY" val="custom"/>
  <p:tag name="KSO_WM_TEMPLATE_INDEX" val="20205416"/>
  <p:tag name="KSO_WM_UNIT_LAYERLEVEL" val="1"/>
  <p:tag name="KSO_WM_TAG_VERSION" val="1.0"/>
  <p:tag name="KSO_WM_BEAUTIFY_FLAG" val="#wm#"/>
  <p:tag name="KSO_WM_UNIT_PRESET_TEXT" val="单击添加大标题"/>
  <p:tag name="KSO_WM_UNIT_DEFAULT_FONT" val="40;56;4"/>
  <p:tag name="KSO_WM_UNIT_BLOCK" val="0"/>
  <p:tag name="KSO_WM_UNIT_DEC_AREA_ID" val="6bc29963208442408e02bca3dc643789"/>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fa646f29c7234a62a38557960d795cba"/>
  <p:tag name="KSO_WM_UNIT_TEXT_FILL_FORE_SCHEMECOLOR_INDEX_BRIGHTNESS" val="0.15"/>
  <p:tag name="KSO_WM_UNIT_TEXT_FILL_FORE_SCHEMECOLOR_INDEX" val="13"/>
  <p:tag name="KSO_WM_UNIT_TEXT_FILL_TYPE" val="1"/>
  <p:tag name="KSO_WM_TEMPLATE_ASSEMBLE_XID" val="5f9a6837989d9bef5b8f81b6"/>
  <p:tag name="KSO_WM_TEMPLATE_ASSEMBLE_GROUPID" val="5f8cfee0a61ec3b55284a7ed"/>
</p:tagLst>
</file>

<file path=ppt/tags/tag250.xml><?xml version="1.0" encoding="utf-8"?>
<p:tagLst xmlns:a="http://schemas.openxmlformats.org/drawingml/2006/main" xmlns:r="http://schemas.openxmlformats.org/officeDocument/2006/relationships" xmlns:p="http://schemas.openxmlformats.org/presentationml/2006/main">
  <p:tag name="KSO_WM_SLIDE_ITEM_CNT" val="0"/>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id&quot;:&quot;2020-11-09T19:16:04&quot;,&quot;maxSize&quot;:{&quot;size1&quot;:35.600000000000001},&quot;minSize&quot;:{&quot;size1&quot;:24.399999999999999},&quot;normalSize&quot;:{&quot;size1&quot;:31.199999999999999},&quot;subLayout&quot;:[{&quot;id&quot;:&quot;2020-11-09T19:16:04&quot;,&quot;margin&quot;:{&quot;bottom&quot;:0,&quot;left&quot;:2.5399999618530273,&quot;right&quot;:2.5399999618530273,&quot;top&quot;:3.3870000839233398},&quot;type&quot;:0},{&quot;direction&quot;:1,&quot;id&quot;:&quot;2020-11-09T19:16:04&quot;,&quot;maxSize&quot;:{&quot;size1&quot;:66.199606415106729},&quot;minSize&quot;:{&quot;size1&quot;:38.79960641510673},&quot;normalSize&quot;:{&quot;size1&quot;:43.749606415106733},&quot;subLayout&quot;:[{&quot;id&quot;:&quot;2020-11-09T19:16:04&quot;,&quot;margin&quot;:{&quot;bottom&quot;:2.5399999618530273,&quot;left&quot;:2.5399999618530273,&quot;right&quot;:1.6929999589920044,&quot;top&quot;:1.2699999809265137},&quot;type&quot;:0},{&quot;id&quot;:&quot;2020-11-09T19:16:04&quot;,&quot;margin&quot;:{&quot;bottom&quot;:2.5399999618530273,&quot;left&quot;:0,&quot;right&quot;:2.5399999618530273,&quot;top&quot;:1.2699999809265137},&quot;type&quot;:0}],&quot;type&quot;:0}],&quot;type&quot;:0}"/>
  <p:tag name="KSO_WM_SLIDE_BACKGROUND" val="[&quot;general&quot;,&quot;frame&quot;]"/>
  <p:tag name="KSO_WM_SLIDE_RATIO" val="1.777778"/>
  <p:tag name="KSO_WM_CHIP_INFOS" val="{&quot;type&quot;:0,&quot;layout_type&quot;:&quot;topbottom&quot;,&quot;layout_feature&quot;:1,&quot;aspect_ratio&quot;:&quot;16:9&quot;,&quot;same_font_size&quot;:tru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false,&quot;fill_id&quot;:&quot;34b8e677ad5f40a1bec752419291d33f&quot;,&quot;fill_align&quot;:&quot;cm&quot;,&quot;chip_types&quot;:[&quot;header&quot;]},{&quot;text_align&quot;:&quot;lm&quot;,&quot;text_direction&quot;:&quot;horizontal&quot;,&quot;support_features&quot;:[&quot;collage&quot;],&quot;support_big_font&quot;:false,&quot;fill_id&quot;:&quot;189c3cc29f2b4f62ba52897c7838c1f3&quot;,&quot;fill_align&quot;:&quot;rm&quot;,&quot;chip_types&quot;:[&quot;pictext&quot;,&quot;text&quot;,&quot;picture&quot;,&quot;chart&quot;,&quot;table&quot;]},{&quot;text_align&quot;:&quot;lm&quot;,&quot;text_direction&quot;:&quot;horizontal&quot;,&quot;support_features&quot;:[&quot;collage&quot;],&quot;support_big_font&quot;:false,&quot;fill_id&quot;:&quot;c786cd06d8aa4ebb92c23857ebcb871c&quot;,&quot;fill_align&quot;:&quot;lm&quot;,&quot;chip_types&quot;:[&quot;pictext&quot;,&quot;text&quot;,&quot;picture&quot;,&quot;chart&quot;,&quot;table&quot;]}]]"/>
  <p:tag name="KSO_WM_SLIDE_ID" val="diagram20211919_1"/>
  <p:tag name="KSO_WM_TEMPLATE_SUBCATEGORY" val="21"/>
  <p:tag name="KSO_WM_TEMPLATE_MASTER_TYPE" val="0"/>
  <p:tag name="KSO_WM_TEMPLATE_COLOR_TYPE" val="1"/>
  <p:tag name="KSO_WM_SLIDE_TYPE" val="text"/>
  <p:tag name="KSO_WM_SLIDE_SUBTYPE" val="picTxt"/>
  <p:tag name="KSO_WM_SLIDE_INDEX" val="1"/>
  <p:tag name="KSO_WM_SLIDE_SIZE" val="816*312"/>
  <p:tag name="KSO_WM_SLIDE_POSITION" val="72*108"/>
  <p:tag name="KSO_WM_TAG_VERSION" val="1.0"/>
  <p:tag name="KSO_WM_BEAUTIFY_FLAG" val="#wm#"/>
  <p:tag name="KSO_WM_TEMPLATE_CATEGORY" val="diagram"/>
  <p:tag name="KSO_WM_TEMPLATE_INDEX" val="20211919"/>
  <p:tag name="KSO_WM_SLIDE_LAYOUT" val="a_d_f"/>
  <p:tag name="KSO_WM_SLIDE_LAYOUT_CNT" val="1_1_1"/>
  <p:tag name="KSO_WM_CHIP_XID" val="5eedabadaa51720c6c8f4f5d"/>
  <p:tag name="KSO_WM_CHIP_DECFILLPROP" val="[]"/>
  <p:tag name="KSO_WM_SLIDE_CAN_ADD_NAVIGATION" val="1"/>
  <p:tag name="KSO_WM_CHIP_GROUPID" val="5eedabadaa51720c6c8f4f5c"/>
  <p:tag name="KSO_WM_SLIDE_BK_DARK_LIGHT" val="2"/>
  <p:tag name="KSO_WM_SLIDE_BACKGROUND_TYPE" val="frame"/>
  <p:tag name="KSO_WM_SLIDE_SUPPORT_FEATURE_TYPE" val="1"/>
  <p:tag name="KSO_WM_SLIDE_SAME_FONT_SIZE" val="1"/>
  <p:tag name="KSO_WM_TEMPLATE_ASSEMBLE_XID" val="5fa924f30f63d42c4845eb45"/>
  <p:tag name="KSO_WM_TEMPLATE_ASSEMBLE_GROUPID" val="5fa924f30f63d42c4845eb45"/>
</p:tagLst>
</file>

<file path=ppt/tags/tag2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2a05044ed4654c029004ed6cd11172b0"/>
  <p:tag name="KSO_WM_UNIT_DECORATE_INFO" val=""/>
  <p:tag name="KSO_WM_UNIT_SM_LIMIT_TYPE" val=""/>
  <p:tag name="KSO_WM_CHIP_FILLAREA_FILL_RULE" val="{&quot;fill_align&quot;:&quot;cm&quot;,&quot;fill_effect&quot;:[],&quot;fill_mode&quot;:&quot;full&quot;,&quot;sacle_strategy&quot;:&quot;stretch&quot;}"/>
  <p:tag name="KSO_WM_ASSEMBLE_CHIP_INDEX" val="4c64f0f00add4064ac1aec01529ccd55"/>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5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diagram20211919_1*a*1"/>
  <p:tag name="KSO_WM_TEMPLATE_CATEGORY" val="diagram"/>
  <p:tag name="KSO_WM_TEMPLATE_INDEX" val="20211919"/>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db08de6ba1e424ba7690f542acf5ad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9735d9d86d1d4a5a80460dadaf73afae"/>
  <p:tag name="KSO_WM_UNIT_TEXT_FILL_FORE_SCHEMECOLOR_INDEX_BRIGHTNESS" val="0"/>
  <p:tag name="KSO_WM_UNIT_TEXT_FILL_FORE_SCHEMECOLOR_INDEX" val="13"/>
  <p:tag name="KSO_WM_UNIT_TEXT_FILL_TYPE" val="1"/>
  <p:tag name="KSO_WM_TEMPLATE_ASSEMBLE_XID" val="5fa924f30f63d42c4845eb45"/>
  <p:tag name="KSO_WM_TEMPLATE_ASSEMBLE_GROUPID" val="5fa924f30f63d42c4845eb45"/>
</p:tagLst>
</file>

<file path=ppt/tags/tag25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919_1*f*1"/>
  <p:tag name="KSO_WM_TEMPLATE_CATEGORY" val="diagram"/>
  <p:tag name="KSO_WM_TEMPLATE_INDEX" val="20211919"/>
  <p:tag name="KSO_WM_UNIT_LAYERLEVEL" val="1"/>
  <p:tag name="KSO_WM_TAG_VERSION" val="1.0"/>
  <p:tag name="KSO_WM_BEAUTIFY_FLAG" val="#wm#"/>
  <p:tag name="KSO_WM_UNIT_DEFAULT_FONT" val="14;20;2"/>
  <p:tag name="KSO_WM_UNIT_BLOCK" val="0"/>
  <p:tag name="KSO_WM_UNIT_VALUE" val="133"/>
  <p:tag name="KSO_WM_UNIT_SHOW_EDIT_AREA_INDICATION" val="1"/>
  <p:tag name="KSO_WM_CHIP_GROUPID" val="5e6b05596848fb12bee65ac8"/>
  <p:tag name="KSO_WM_CHIP_XID" val="5e6b05596848fb12bee65aca"/>
  <p:tag name="KSO_WM_UNIT_DEC_AREA_ID" val="7a67380652564f758be6231e87a92eb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rm&quot;,&quot;fill_mode&quot;:&quot;full&quot;,&quot;sacle_strategy&quot;:&quot;smart&quot;}"/>
  <p:tag name="KSO_WM_ASSEMBLE_CHIP_INDEX" val="c20f50ff070e45f4ba2f0cf60368589d"/>
  <p:tag name="KSO_WM_UNIT_SUPPORT_UNIT_TYPE" val="[&quot;d&quot;,&quot;α&quot;,&quot;β&quot;]"/>
  <p:tag name="KSO_WM_UNIT_TEXT_FILL_FORE_SCHEMECOLOR_INDEX_BRIGHTNESS" val="0.25"/>
  <p:tag name="KSO_WM_UNIT_TEXT_FILL_FORE_SCHEMECOLOR_INDEX" val="13"/>
  <p:tag name="KSO_WM_UNIT_TEXT_FILL_TYPE" val="1"/>
  <p:tag name="KSO_WM_TEMPLATE_ASSEMBLE_XID" val="5fa924f30f63d42c4845eb45"/>
  <p:tag name="KSO_WM_TEMPLATE_ASSEMBLE_GROUPID" val="5fa924f30f63d42c4845eb45"/>
</p:tagLst>
</file>

<file path=ppt/tags/tag254.xml><?xml version="1.0" encoding="utf-8"?>
<p:tagLst xmlns:a="http://schemas.openxmlformats.org/drawingml/2006/main" xmlns:r="http://schemas.openxmlformats.org/officeDocument/2006/relationships" xmlns:p="http://schemas.openxmlformats.org/presentationml/2006/main">
  <p:tag name="KSO_WM_UNIT_VALUE" val="761*1354"/>
  <p:tag name="KSO_WM_UNIT_HIGHLIGHT" val="0"/>
  <p:tag name="KSO_WM_UNIT_COMPATIBLE" val="0"/>
  <p:tag name="KSO_WM_UNIT_DIAGRAM_ISNUMVISUAL" val="0"/>
  <p:tag name="KSO_WM_UNIT_DIAGRAM_ISREFERUNIT" val="0"/>
  <p:tag name="KSO_WM_UNIT_TYPE" val="d"/>
  <p:tag name="KSO_WM_UNIT_INDEX" val="1"/>
  <p:tag name="KSO_WM_UNIT_ID" val="diagram20211919_1*d*1"/>
  <p:tag name="KSO_WM_TEMPLATE_CATEGORY" val="diagram"/>
  <p:tag name="KSO_WM_TEMPLATE_INDEX" val="20211919"/>
  <p:tag name="KSO_WM_UNIT_LAYERLEVEL" val="1"/>
  <p:tag name="KSO_WM_TAG_VERSION" val="1.0"/>
  <p:tag name="KSO_WM_BEAUTIFY_FLAG" val="#wm#"/>
  <p:tag name="KSO_WM_CHIP_GROUPID" val="5e7310da9a230a26b9e88a19"/>
  <p:tag name="KSO_WM_CHIP_XID" val="5e7310da9a230a26b9e88a1a"/>
  <p:tag name="KSO_WM_UNIT_DEC_AREA_ID" val="b634141aadcb41e7b857784c6e7d091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15d94daa85f9484bbb7c46fd48dbccd7"/>
  <p:tag name="KSO_WM_UNIT_PLACING_PICTURE" val="15d94daa85f9484bbb7c46fd48dbccd7"/>
  <p:tag name="KSO_WM_UNIT_SUPPORT_UNIT_TYPE" val="[&quot;d&quot;,&quot;α&quot;,&quot;β&quot;]"/>
  <p:tag name="KSO_WM_TEMPLATE_ASSEMBLE_XID" val="5fa924f30f63d42c4845eb45"/>
  <p:tag name="KSO_WM_TEMPLATE_ASSEMBLE_GROUPID" val="5fa924f30f63d42c4845eb45"/>
  <p:tag name="KSO_WM_UNIT_PICTURE_CLIP_FLAG" val="0"/>
</p:tagLst>
</file>

<file path=ppt/tags/tag255.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56.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57.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58.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59.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Lst>
</file>

<file path=ppt/tags/tag260.xml><?xml version="1.0" encoding="utf-8"?>
<p:tagLst xmlns:a="http://schemas.openxmlformats.org/drawingml/2006/main" xmlns:r="http://schemas.openxmlformats.org/officeDocument/2006/relationships" xmlns:p="http://schemas.openxmlformats.org/presentationml/2006/main">
  <p:tag name="KSO_WM_SLIDE_ITEM_CNT" val="0"/>
  <p:tag name="KSO_WM_BEAUTIFY_FLAG" val="#wm#"/>
  <p:tag name="KSO_WM_TEMPLATE_CATEGORY" val="diagram"/>
  <p:tag name="KSO_WM_TEMPLATE_INDEX" val="20212645"/>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0-10-29T19:25:42&quot;,&quot;maxSize&quot;:{&quot;size1&quot;:60},&quot;minSize&quot;:{&quot;size1&quot;:48.799999999999997},&quot;normalSize&quot;:{&quot;size1&quot;:60},&quot;subLayout&quot;:[{&quot;id&quot;:&quot;2020-10-29T19:25:42&quot;,&quot;margin&quot;:{&quot;bottom&quot;:2.5399999618530273,&quot;left&quot;:2.5399999618530273,&quot;right&quot;:0.84700000286102295,&quot;top&quot;:2.5399999618530273},&quot;type&quot;:0},{&quot;id&quot;:&quot;2020-10-29T19:25:42&quot;,&quot;margin&quot;:{&quot;bottom&quot;:4.6570000648498535,&quot;left&quot;:1.2699999809265137,&quot;right&quot;:1.6929999589920044,&quot;top&quot;:4.6570000648498535},&quot;type&quot;:0}],&quot;type&quot;:0}"/>
  <p:tag name="KSO_WM_SLIDE_CAN_ADD_NAVIGATION" val="1"/>
  <p:tag name="KSO_WM_SLIDE_BACKGROUND" val="[&quot;general&quot;,&quot;frame&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6effd1605d5daf04fe5f9e"/>
  <p:tag name="KSO_WM_SLIDE_ID" val="diagram20212645_1"/>
  <p:tag name="KSO_WM_TEMPLATE_SUBCATEGORY" val="21"/>
  <p:tag name="KSO_WM_TEMPLATE_MASTER_TYPE" val="0"/>
  <p:tag name="KSO_WM_TEMPLATE_COLOR_TYPE" val="1"/>
  <p:tag name="KSO_WM_SLIDE_TYPE" val="text"/>
  <p:tag name="KSO_WM_SLIDE_SUBTYPE" val="picTxt"/>
  <p:tag name="KSO_WM_SLIDE_INDEX" val="1"/>
  <p:tag name="KSO_WM_SLIDE_SIZE" val="865*324"/>
  <p:tag name="KSO_WM_SLIDE_POSITION" val="47*108"/>
  <p:tag name="KSO_WM_TAG_VERSION" val="1.0"/>
  <p:tag name="KSO_WM_SLIDE_LAYOUT" val="d_f"/>
  <p:tag name="KSO_WM_SLIDE_LAYOUT_CNT" val="1_1"/>
  <p:tag name="KSO_WM_CHIP_FILLPROP" val="[[{&quot;text_align&quot;:&quot;lm&quot;,&quot;text_direction&quot;:&quot;horizontal&quot;,&quot;support_big_font&quot;:false,&quot;fill_id&quot;:&quot;b1ca9882ea204a398455f26abcade545&quot;,&quot;fill_align&quot;:&quot;lm&quot;,&quot;chip_types&quot;:[&quot;text&quot;,&quot;header&quot;]},{&quot;text_align&quot;:&quot;lm&quot;,&quot;text_direction&quot;:&quot;horizontal&quot;,&quot;support_big_font&quot;:false,&quot;fill_id&quot;:&quot;a5cde0e7e9ca4a5fabf022e041870535&quot;,&quot;fill_align&quot;:&quot;cm&quot;,&quot;chip_types&quot;:[&quot;text&quot;,&quot;picture&quot;,&quot;video&quot;]}]]"/>
  <p:tag name="KSO_WM_CHIP_GROUPID" val="5e6effd1605d5daf04fe5f9d"/>
  <p:tag name="KSO_WM_SLIDE_BK_DARK_LIGHT" val="2"/>
  <p:tag name="KSO_WM_SLIDE_BACKGROUND_TYPE" val="frame"/>
  <p:tag name="KSO_WM_SLIDE_SUPPORT_FEATURE_TYPE" val="0"/>
  <p:tag name="KSO_WM_TEMPLATE_ASSEMBLE_XID" val="5f9aa6b6989d9bef5b907cf7"/>
  <p:tag name="KSO_WM_TEMPLATE_ASSEMBLE_GROUPID" val="5f9aa6b6989d9bef5b907cf7"/>
</p:tagLst>
</file>

<file path=ppt/tags/tag2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2a05044ed4654c029004ed6cd11172b0"/>
  <p:tag name="KSO_WM_UNIT_DECORATE_INFO" val=""/>
  <p:tag name="KSO_WM_UNIT_SM_LIMIT_TYPE" val=""/>
  <p:tag name="KSO_WM_CHIP_FILLAREA_FILL_RULE" val="{&quot;fill_align&quot;:&quot;cm&quot;,&quot;fill_effect&quot;:[],&quot;fill_mode&quot;:&quot;full&quot;,&quot;sacle_strategy&quot;:&quot;stretch&quot;}"/>
  <p:tag name="KSO_WM_ASSEMBLE_CHIP_INDEX" val="4c64f0f00add4064ac1aec01529ccd55"/>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62.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645_1*f*1"/>
  <p:tag name="KSO_WM_TEMPLATE_CATEGORY" val="diagram"/>
  <p:tag name="KSO_WM_TEMPLATE_INDEX" val="20212645"/>
  <p:tag name="KSO_WM_UNIT_LAYERLEVEL" val="1"/>
  <p:tag name="KSO_WM_TAG_VERSION" val="1.0"/>
  <p:tag name="KSO_WM_BEAUTIFY_FLAG" val="#wm#"/>
  <p:tag name="KSO_WM_UNIT_DEFAULT_FONT" val="14;20;2"/>
  <p:tag name="KSO_WM_UNIT_BLOCK" val="0"/>
  <p:tag name="KSO_WM_UNIT_VALUE" val="64"/>
  <p:tag name="KSO_WM_UNIT_SHOW_EDIT_AREA_INDICATION" val="1"/>
  <p:tag name="KSO_WM_CHIP_GROUPID" val="5e6b05596848fb12bee65ac8"/>
  <p:tag name="KSO_WM_CHIP_XID" val="5e6b05596848fb12bee65aca"/>
  <p:tag name="KSO_WM_UNIT_DEC_AREA_ID" val="a92905aa8546466dace8ace4a87d8e5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16733a126b9040e69ceb471362f7ee33"/>
  <p:tag name="KSO_WM_UNIT_TEXT_FILL_FORE_SCHEMECOLOR_INDEX_BRIGHTNESS" val="0.25"/>
  <p:tag name="KSO_WM_UNIT_TEXT_FILL_FORE_SCHEMECOLOR_INDEX" val="13"/>
  <p:tag name="KSO_WM_UNIT_TEXT_FILL_TYPE" val="1"/>
  <p:tag name="KSO_WM_TEMPLATE_ASSEMBLE_XID" val="5f9aa6b6989d9bef5b907cf7"/>
  <p:tag name="KSO_WM_TEMPLATE_ASSEMBLE_GROUPID" val="5f9aa6b6989d9bef5b907cf7"/>
</p:tagLst>
</file>

<file path=ppt/tags/tag263.xml><?xml version="1.0" encoding="utf-8"?>
<p:tagLst xmlns:a="http://schemas.openxmlformats.org/drawingml/2006/main" xmlns:r="http://schemas.openxmlformats.org/officeDocument/2006/relationships" xmlns:p="http://schemas.openxmlformats.org/presentationml/2006/main">
  <p:tag name="KSO_WM_UNIT_VALUE" val="973*1692"/>
  <p:tag name="KSO_WM_UNIT_HIGHLIGHT" val="0"/>
  <p:tag name="KSO_WM_UNIT_COMPATIBLE" val="1"/>
  <p:tag name="KSO_WM_UNIT_DIAGRAM_ISNUMVISUAL" val="0"/>
  <p:tag name="KSO_WM_UNIT_DIAGRAM_ISREFERUNIT" val="0"/>
  <p:tag name="KSO_WM_UNIT_TYPE" val="d"/>
  <p:tag name="KSO_WM_UNIT_INDEX" val="1"/>
  <p:tag name="KSO_WM_UNIT_ID" val="diagram20212645_1*d*1"/>
  <p:tag name="KSO_WM_TEMPLATE_CATEGORY" val="diagram"/>
  <p:tag name="KSO_WM_TEMPLATE_INDEX" val="20212645"/>
  <p:tag name="KSO_WM_UNIT_LAYERLEVEL" val="1"/>
  <p:tag name="KSO_WM_TAG_VERSION" val="1.0"/>
  <p:tag name="KSO_WM_BEAUTIFY_FLAG" val="#wm#"/>
  <p:tag name="KSO_WM_CHIP_GROUPID" val="5e7310da9a230a26b9e88a19"/>
  <p:tag name="KSO_WM_CHIP_XID" val="5e7310da9a230a26b9e88a1a"/>
  <p:tag name="KSO_WM_UNIT_DEC_AREA_ID" val="8addd3dac0f74423b888e4d8b6af384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be3cdb28f6b8436dad8a6f5b7fbda07d"/>
  <p:tag name="KSO_WM_UNIT_PLACING_PICTURE" val="be3cdb28f6b8436dad8a6f5b7fbda07d"/>
  <p:tag name="KSO_WM_UNIT_SUPPORT_UNIT_TYPE" val="[&quot;d&quot;,&quot;θ&quot;]"/>
  <p:tag name="KSO_WM_TEMPLATE_ASSEMBLE_XID" val="5f9aa6b6989d9bef5b907cf7"/>
  <p:tag name="KSO_WM_TEMPLATE_ASSEMBLE_GROUPID" val="5f9aa6b6989d9bef5b907cf7"/>
</p:tagLst>
</file>

<file path=ppt/tags/tag264.xml><?xml version="1.0" encoding="utf-8"?>
<p:tagLst xmlns:a="http://schemas.openxmlformats.org/drawingml/2006/main" xmlns:r="http://schemas.openxmlformats.org/officeDocument/2006/relationships" xmlns:p="http://schemas.openxmlformats.org/presentationml/2006/main">
  <p:tag name="KSO_WM_UNIT_BLOCK" val="0"/>
  <p:tag name="KSO_WM_UNIT_SM_LIMIT_TYPE" val="2"/>
  <p:tag name="KSO_WM_UNIT_DEC_AREA_ID" val="6efb7574999541b1b196e62756983509"/>
  <p:tag name="KSO_WM_UNIT_HIGHLIGHT" val="0"/>
  <p:tag name="KSO_WM_UNIT_COMPATIBLE" val="0"/>
  <p:tag name="KSO_WM_UNIT_DIAGRAM_ISNUMVISUAL" val="0"/>
  <p:tag name="KSO_WM_UNIT_DIAGRAM_ISREFERUNIT" val="0"/>
  <p:tag name="KSO_WM_UNIT_TYPE" val="i"/>
  <p:tag name="KSO_WM_UNIT_INDEX" val="2"/>
  <p:tag name="KSO_WM_UNIT_ID" val="diagram20212645_1*i*2"/>
  <p:tag name="KSO_WM_TEMPLATE_CATEGORY" val="diagram"/>
  <p:tag name="KSO_WM_TEMPLATE_INDEX" val="20212645"/>
  <p:tag name="KSO_WM_UNIT_LAYERLEVEL" val="1"/>
  <p:tag name="KSO_WM_TAG_VERSION" val="1.0"/>
  <p:tag name="KSO_WM_BEAUTIFY_FLAG" val="#wm#"/>
  <p:tag name="KSO_WM_UNIT_DECORATE_INFO" val="{&quot;DecorateInfoH&quot;:{&quot;IsAbs&quot;:true},&quot;DecorateInfoW&quot;:{&quot;IsAbs&quot;:true},&quot;DecorateInfoX&quot;:{&quot;IsAbs&quot;:true,&quot;Pos&quot;:1},&quot;DecorateInfoY&quot;:{&quot;IsAbs&quot;:true,&quot;Pos&quot;:1},&quot;ReferentInfo&quot;:{&quot;Id&quot;:&quot;8addd3dac0f74423b888e4d8b6af384c&quot;,&quot;X&quot;:{&quot;Pos&quot;:1},&quot;Y&quot;:{&quot;Pos&quot;:1}},&quot;whChangeMode&quot;:0}"/>
  <p:tag name="KSO_WM_CHIP_GROUPID" val="5e6effd1605d5daf04fe5f9d"/>
  <p:tag name="KSO_WM_CHIP_XID" val="5e6effd1605d5daf04fe5f9e"/>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435"/>
  <p:tag name="KSO_WM_TEMPLATE_ASSEMBLE_XID" val="5f9aa6b6989d9bef5b907cf7"/>
  <p:tag name="KSO_WM_TEMPLATE_ASSEMBLE_GROUPID" val="5f9aa6b6989d9bef5b907cf7"/>
</p:tagLst>
</file>

<file path=ppt/tags/tag26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0173"/>
  <p:tag name="KSO_WM_SLIDE_BACKGROUND" val="[&quot;general&quot;]"/>
  <p:tag name="KSO_WM_SLIDE_RATIO" val="1.777778"/>
  <p:tag name="KSO_WM_CHIP_INFOS" val="{&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f2293c8dda340fd2c9b5864"/>
  <p:tag name="KSO_WM_CHIP_FILLPROP" val="[[{&quot;fill_id&quot;:&quot;f5378d118a0e47a8a2fec2c04156848e&quot;,&quot;fill_align&quot;:&quot;cm&quot;,&quot;text_align&quot;:&quot;cm&quot;,&quot;text_direction&quot;:&quot;horizontal&quot;,&quot;chip_types&quot;:[&quot;picture&quot;]},{&quot;fill_id&quot;:&quot;391a8d3a475541dbbf4bf68b0f7e837c&quot;,&quot;fill_align&quot;:&quot;lb&quot;,&quot;text_align&quot;:&quot;lb&quot;,&quot;text_direction&quot;:&quot;horizontal&quot;,&quot;chip_types&quot;:[&quot;header&quot;]},{&quot;fill_id&quot;:&quot;dcd054a5fbf54e6fb810aa57786606fc&quot;,&quot;fill_align&quot;:&quot;lt&quot;,&quot;text_align&quot;:&quot;lt&quot;,&quot;text_direction&quot;:&quot;horizontal&quot;,&quot;chip_types&quot;:[&quot;text&quot;]}]]"/>
  <p:tag name="KSO_WM_SLIDE_ID" val="diagram20210173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275.949*74.7"/>
  <p:tag name="KSO_WM_SLIDE_POSITION" val="120*297.302"/>
  <p:tag name="KSO_WM_TAG_VERSION" val="1.0"/>
  <p:tag name="KSO_WM_SLIDE_LAYOUT" val="a_d_h"/>
  <p:tag name="KSO_WM_SLIDE_LAYOUT_CNT" val="1_1_1"/>
  <p:tag name="KSO_WM_CHIP_GROUPID" val="5f2293c8dda340fd2c9b5863"/>
  <p:tag name="KSO_WM_SLIDE_BK_DARK_LIGHT" val="2"/>
  <p:tag name="KSO_WM_SLIDE_BACKGROUND_TYPE" val="general"/>
  <p:tag name="KSO_WM_SLIDE_SUPPORT_FEATURE_TYPE" val="0"/>
  <p:tag name="KSO_WM_TEMPLATE_ASSEMBLE_XID" val="5f48a2c2f3f92eac73830e88"/>
  <p:tag name="KSO_WM_TEMPLATE_ASSEMBLE_GROUPID" val="5f48a2c2f3f92eac73830e88"/>
  <p:tag name="KSO_WM_SLIDE_LAYOUT_INFO" val="{&quot;backgroundInfo&quot;:[{&quot;bottom&quot;:0,&quot;bottomAbs&quot;:false,&quot;left&quot;:0,&quot;leftAbs&quot;:false,&quot;right&quot;:0,&quot;rightAbs&quot;:false,&quot;top&quot;:0,&quot;topAbs&quot;:false,&quot;type&quot;:&quot;general&quot;}],&quot;id&quot;:&quot;2020-08-28T14:23:42&quot;,&quot;maxSize&quot;:{&quot;size1&quot;:51.100000000000001},&quot;minSize&quot;:{&quot;size1&quot;:35.600000000000001},&quot;normalSize&quot;:{&quot;size1&quot;:50.377592592592592},&quot;subLayout&quot;:[{&quot;id&quot;:&quot;2020-08-28T14:23:42&quot;,&quot;margin&quot;:{&quot;bottom&quot;:0.026000002399086952,&quot;left&quot;:4.2329998016357422,&quot;right&quot;:19.897001266479492,&quot;top&quot;:4.6570000648498535},&quot;type&quot;:0},{&quot;id&quot;:&quot;2020-08-28T14:23:42&quot;,&quot;margin&quot;:{&quot;bottom&quot;:4.6570000648498535,&quot;left&quot;:4.2329998016357422,&quot;right&quot;:19.897001266479492,&quot;top&quot;:0.3970000147819519},&quot;maxSize&quot;:{&quot;size1&quot;:33.330956743987329},&quot;minSize&quot;:{&quot;size1&quot;:17.430956743987323},&quot;normalSize&quot;:{&quot;size1&quot;:19.460462602883432},&quot;subLayout&quot;:[{&quot;id&quot;:&quot;2020-08-28T14:23:42&quot;,&quot;margin&quot;:{&quot;bottom&quot;:0.04354708269238472,&quot;left&quot;:4.2329998016357422,&quot;right&quot;:19.897001266479492,&quot;top&quot;:0.3970000147819519},&quot;type&quot;:0},{&quot;id&quot;:&quot;2020-08-28T14:23:42&quot;,&quot;margin&quot;:{&quot;bottom&quot;:4.6570000648498535,&quot;left&quot;:4.2329998016357422,&quot;right&quot;:19.897001266479492,&quot;top&quot;:0.15224497020244598},&quot;type&quot;:0}],&quot;type&quot;:0}],&quot;type&quot;:0}"/>
</p:tagLst>
</file>

<file path=ppt/tags/tag26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 name="KSO_WM_UNIT_FILL_FORE_SCHEMECOLOR_INDEX_BRIGHTNESS" val="0"/>
  <p:tag name="KSO_WM_UNIT_FILL_FORE_SCHEMECOLOR_INDEX" val="5"/>
  <p:tag name="KSO_WM_UNIT_FILL_TYPE" val="1"/>
  <p:tag name="KSO_WM_UNIT_LINE_FORE_SCHEMECOLOR_INDEX_BRIGHTNESS" val="0"/>
  <p:tag name="KSO_WM_UNIT_LINE_FORE_SCHEMECOLOR_INDEX" val="5"/>
  <p:tag name="KSO_WM_UNIT_LINE_FILL_TYPE" val="2"/>
  <p:tag name="KSO_WM_UNIT_TEXT_FILL_FORE_SCHEMECOLOR_INDEX_BRIGHTNESS" val="0.15"/>
  <p:tag name="KSO_WM_UNIT_TEXT_FILL_FORE_SCHEMECOLOR_INDEX" val="13"/>
  <p:tag name="KSO_WM_UNIT_TEXT_FILL_TYPE" val="1"/>
</p:tagLst>
</file>

<file path=ppt/tags/tag2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0173_1*i*1"/>
  <p:tag name="KSO_WM_TEMPLATE_CATEGORY" val="diagram"/>
  <p:tag name="KSO_WM_TEMPLATE_INDEX" val="20210173"/>
  <p:tag name="KSO_WM_UNIT_LAYERLEVEL" val="1"/>
  <p:tag name="KSO_WM_TAG_VERSION" val="1.0"/>
  <p:tag name="KSO_WM_BEAUTIFY_FLAG" val="#wm#"/>
  <p:tag name="KSO_WM_UNIT_BLOCK" val="0"/>
  <p:tag name="KSO_WM_UNIT_SM_LIMIT_TYPE" val="1"/>
  <p:tag name="KSO_WM_UNIT_DEC_AREA_ID" val="2d12ecaae27f45338c27a3224dda1937"/>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f2293c8dda340fd2c9b5863"/>
  <p:tag name="KSO_WM_CHIP_XID" val="5f2293c8dda340fd2c9b5864"/>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738"/>
  <p:tag name="KSO_WM_TEMPLATE_ASSEMBLE_XID" val="5f48a2c2f3f92eac73830e88"/>
  <p:tag name="KSO_WM_TEMPLATE_ASSEMBLE_GROUPID" val="5f48a2c2f3f92eac73830e88"/>
</p:tagLst>
</file>

<file path=ppt/tags/tag26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diagram20210173_1*a*1"/>
  <p:tag name="KSO_WM_TEMPLATE_CATEGORY" val="diagram"/>
  <p:tag name="KSO_WM_TEMPLATE_INDEX" val="20210173"/>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b&quot;,&quot;fill_mode&quot;:&quot;full&quot;}"/>
  <p:tag name="KSO_WM_UNIT_DEC_AREA_ID" val="8943720032b24a7cbb295e9627f84562"/>
  <p:tag name="KSO_WM_ASSEMBLE_CHIP_INDEX" val="4c37fda9680b4573b96914fcf4c0d925"/>
  <p:tag name="KSO_WM_UNIT_TEXT_FILL_FORE_SCHEMECOLOR_INDEX_BRIGHTNESS" val="0"/>
  <p:tag name="KSO_WM_UNIT_TEXT_FILL_FORE_SCHEMECOLOR_INDEX" val="13"/>
  <p:tag name="KSO_WM_UNIT_TEXT_FILL_TYPE" val="1"/>
  <p:tag name="KSO_WM_TEMPLATE_ASSEMBLE_XID" val="5f48a2c2f3f92eac73830e88"/>
  <p:tag name="KSO_WM_TEMPLATE_ASSEMBLE_GROUPID" val="5f48a2c2f3f92eac73830e88"/>
</p:tagLst>
</file>

<file path=ppt/tags/tag26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添加标题"/>
  <p:tag name="KSO_WM_UNIT_NOCLEAR" val="0"/>
  <p:tag name="KSO_WM_UNIT_VALUE" val="13"/>
  <p:tag name="KSO_WM_UNIT_HIGHLIGHT" val="0"/>
  <p:tag name="KSO_WM_UNIT_COMPATIBLE" val="0"/>
  <p:tag name="KSO_WM_UNIT_DIAGRAM_ISNUMVISUAL" val="0"/>
  <p:tag name="KSO_WM_UNIT_DIAGRAM_ISREFERUNIT" val="0"/>
  <p:tag name="KSO_WM_UNIT_TYPE" val="h_a"/>
  <p:tag name="KSO_WM_UNIT_INDEX" val="1_1"/>
  <p:tag name="KSO_WM_UNIT_ID" val="diagram20210173_1*h_a*1_1"/>
  <p:tag name="KSO_WM_TEMPLATE_CATEGORY" val="diagram"/>
  <p:tag name="KSO_WM_TEMPLATE_INDEX" val="20210173"/>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CHIP_FILLAREA_FILL_RULE" val="{&quot;fill_align&quot;:&quot;lt&quot;,&quot;fill_mode&quot;:&quot;full&quot;}"/>
  <p:tag name="KSO_WM_UNIT_DEC_AREA_ID" val="e58bc344b7824107bbb7e3c405db3443"/>
  <p:tag name="KSO_WM_ASSEMBLE_CHIP_INDEX" val="d6bcc91b06334b4a9b87b6b1c85a4b37"/>
  <p:tag name="KSO_WM_UNIT_TEXT_FILL_FORE_SCHEMECOLOR_INDEX_BRIGHTNESS" val="0"/>
  <p:tag name="KSO_WM_UNIT_TEXT_FILL_FORE_SCHEMECOLOR_INDEX" val="13"/>
  <p:tag name="KSO_WM_UNIT_TEXT_FILL_TYPE" val="1"/>
  <p:tag name="KSO_WM_TEMPLATE_ASSEMBLE_XID" val="5f48a2c2f3f92eac73830e88"/>
  <p:tag name="KSO_WM_TEMPLATE_ASSEMBLE_GROUPID" val="5f48a2c2f3f92eac73830e88"/>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5416_2*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ef"/>
  <p:tag name="KSO_WM_UNIT_DEC_AREA_ID" val="54433ade411d4a278e2078c19df4cc08"/>
  <p:tag name="KSO_WM_UNIT_DECORATE_INFO" val=""/>
  <p:tag name="KSO_WM_UNIT_SM_LIMIT_TYPE" val=""/>
  <p:tag name="KSO_WM_CHIP_FILLAREA_FILL_RULE" val="{&quot;fill_align&quot;:&quot;lm&quot;,&quot;fill_effect&quot;:[],&quot;fill_mode&quot;:&quot;adaptive&quot;,&quot;sacle_strategy&quot;:&quot;stretch&quot;}"/>
  <p:tag name="KSO_WM_ASSEMBLE_CHIP_INDEX" val="1b803a5e52084841b613b3f58ca8f42e"/>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918d56e762a749f7b0908267016ffd45"/>
  <p:tag name="KSO_WM_UNIT_DECORATE_INFO" val=""/>
  <p:tag name="KSO_WM_UNIT_SM_LIMIT_TYPE" val=""/>
  <p:tag name="KSO_WM_CHIP_FILLAREA_FILL_RULE" val="{&quot;fill_align&quot;:&quot;cm&quot;,&quot;fill_effect&quot;:[],&quot;fill_mode&quot;:&quot;full&quot;,&quot;sacle_strategy&quot;:&quot;stretch&quot;}"/>
  <p:tag name="KSO_WM_ASSEMBLE_CHIP_INDEX" val="8b369f74107343b6ba2e316dbb2fcf33"/>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5416_1*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ee"/>
  <p:tag name="KSO_WM_UNIT_DEC_AREA_ID" val="00a0db5a33a04c41be9cd4a48b019ca8"/>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f26fb9c3cd834779aedbcb3001427622"/>
</p:tagLst>
</file>

<file path=ppt/tags/tag3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2"/>
  <p:tag name="KSO_WM_UNIT_HIGHLIGHT" val="0"/>
  <p:tag name="KSO_WM_UNIT_COMPATIBLE" val="0"/>
  <p:tag name="KSO_WM_UNIT_DIAGRAM_ISNUMVISUAL" val="0"/>
  <p:tag name="KSO_WM_UNIT_DIAGRAM_ISREFERUNIT" val="0"/>
  <p:tag name="KSO_WM_UNIT_TYPE" val="b"/>
  <p:tag name="KSO_WM_UNIT_INDEX" val="1"/>
  <p:tag name="KSO_WM_UNIT_ID" val="custom20205416_1*b*1"/>
  <p:tag name="KSO_WM_TEMPLATE_CATEGORY" val="custom"/>
  <p:tag name="KSO_WM_TEMPLATE_INDEX" val="20205416"/>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03203502d2f34ab1b5bb100ad728ea10"/>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b6451a98e76d4cb38cb868a9da5ab8f5"/>
  <p:tag name="KSO_WM_UNIT_TEXT_FILL_FORE_SCHEMECOLOR_INDEX_BRIGHTNESS" val="0.35"/>
  <p:tag name="KSO_WM_UNIT_TEXT_FILL_FORE_SCHEMECOLOR_INDEX" val="13"/>
  <p:tag name="KSO_WM_UNIT_TEXT_FILL_TYPE" val="1"/>
  <p:tag name="KSO_WM_TEMPLATE_ASSEMBLE_XID" val="5f9a6837989d9bef5b8f81fa"/>
  <p:tag name="KSO_WM_TEMPLATE_ASSEMBLE_GROUPID" val="5f8cfee0a61ec3b55284a7ed"/>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1"/>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05416_1*a*1"/>
  <p:tag name="KSO_WM_TEMPLATE_CATEGORY" val="custom"/>
  <p:tag name="KSO_WM_TEMPLATE_INDEX" val="20205416"/>
  <p:tag name="KSO_WM_UNIT_LAYERLEVEL" val="1"/>
  <p:tag name="KSO_WM_TAG_VERSION" val="1.0"/>
  <p:tag name="KSO_WM_BEAUTIFY_FLAG" val="#wm#"/>
  <p:tag name="KSO_WM_UNIT_PRESET_TEXT" val="THANKS"/>
  <p:tag name="KSO_WM_UNIT_DEFAULT_FONT" val="60;74;4"/>
  <p:tag name="KSO_WM_UNIT_BLOCK" val="0"/>
  <p:tag name="KSO_WM_UNIT_DEC_AREA_ID" val="b7151d5a23b344feac34a4d7520ca51a"/>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b6451a98e76d4cb38cb868a9da5ab8f5"/>
  <p:tag name="KSO_WM_UNIT_TEXT_FILL_FORE_SCHEMECOLOR_INDEX_BRIGHTNESS" val="0.15"/>
  <p:tag name="KSO_WM_UNIT_TEXT_FILL_FORE_SCHEMECOLOR_INDEX" val="13"/>
  <p:tag name="KSO_WM_UNIT_TEXT_FILL_TYPE" val="1"/>
  <p:tag name="KSO_WM_TEMPLATE_ASSEMBLE_XID" val="5f9a6837989d9bef5b8f81fa"/>
  <p:tag name="KSO_WM_TEMPLATE_ASSEMBLE_GROUPID" val="5f8cfee0a61ec3b55284a7ed"/>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 name="KSO_WM_SLIDE_BACKGROUND_TYPE" val="general"/>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 name="KSO_WM_SLIDE_BACKGROUND_TYPE" val="general"/>
</p:tagLst>
</file>

<file path=ppt/tags/tag43.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44.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45.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46.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2a05044ed4654c029004ed6cd11172b0"/>
  <p:tag name="KSO_WM_UNIT_DECORATE_INFO" val=""/>
  <p:tag name="KSO_WM_UNIT_SM_LIMIT_TYPE" val=""/>
  <p:tag name="KSO_WM_CHIP_FILLAREA_FILL_RULE" val="{&quot;fill_align&quot;:&quot;cm&quot;,&quot;fill_effect&quot;:[],&quot;fill_mode&quot;:&quot;full&quot;,&quot;sacle_strategy&quot;:&quot;stretch&quot;}"/>
  <p:tag name="KSO_WM_ASSEMBLE_CHIP_INDEX" val="4c64f0f00add4064ac1aec01529ccd55"/>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333dd47ba12a4ac0a080d287319cc85d"/>
  <p:tag name="KSO_WM_UNIT_DECORATE_INFO" val=""/>
  <p:tag name="KSO_WM_UNIT_SM_LIMIT_TYPE" val=""/>
  <p:tag name="KSO_WM_CHIP_FILLAREA_FILL_RULE" val="{&quot;fill_align&quot;:&quot;cm&quot;,&quot;fill_effect&quot;:[],&quot;fill_mode&quot;:&quot;full&quot;,&quot;sacle_strategy&quot;:&quot;stretch&quot;}"/>
  <p:tag name="KSO_WM_ASSEMBLE_CHIP_INDEX" val="5eaee80a0b9843a58b61b829072e6337"/>
  <p:tag name="KSO_WM_SLIDE_BACKGROUND_TYPE" val="frame"/>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661881c50474453b95ae06ab8549bf52"/>
  <p:tag name="KSO_WM_UNIT_DECORATE_INFO" val=""/>
  <p:tag name="KSO_WM_UNIT_SM_LIMIT_TYPE" val=""/>
  <p:tag name="KSO_WM_CHIP_FILLAREA_FILL_RULE" val="{&quot;fill_align&quot;:&quot;cm&quot;,&quot;fill_effect&quot;:[],&quot;fill_mode&quot;:&quot;full&quot;,&quot;sacle_strategy&quot;:&quot;stretch&quot;}"/>
  <p:tag name="KSO_WM_ASSEMBLE_CHIP_INDEX" val="71bc5a851f124352bc3f7bcfe37eb064"/>
  <p:tag name="KSO_WM_SLIDE_BACKGROUND_TYPE" val="frame"/>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51.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52.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53.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54.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f6d6de6739474a84a96124be0b551396"/>
  <p:tag name="KSO_WM_UNIT_DECORATE_INFO" val=""/>
  <p:tag name="KSO_WM_UNIT_SM_LIMIT_TYPE" val=""/>
  <p:tag name="KSO_WM_CHIP_FILLAREA_FILL_RULE" val="{&quot;fill_align&quot;:&quot;cm&quot;,&quot;fill_effect&quot;:[],&quot;fill_mode&quot;:&quot;full&quot;,&quot;sacle_strategy&quot;:&quot;stretch&quot;}"/>
  <p:tag name="KSO_WM_ASSEMBLE_CHIP_INDEX" val="83886fae90aa46b2a4ccd6790ce117c9"/>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f357f6389edc491781aab3b96fc9fc13"/>
  <p:tag name="KSO_WM_UNIT_DECORATE_INFO" val=""/>
  <p:tag name="KSO_WM_UNIT_SM_LIMIT_TYPE" val=""/>
  <p:tag name="KSO_WM_CHIP_FILLAREA_FILL_RULE" val="{&quot;fill_align&quot;:&quot;cm&quot;,&quot;fill_effect&quot;:[],&quot;fill_mode&quot;:&quot;full&quot;,&quot;sacle_strategy&quot;:&quot;stretch&quot;}"/>
  <p:tag name="KSO_WM_ASSEMBLE_CHIP_INDEX" val="535c56253ee04f9b9a80374047cdb7c0"/>
  <p:tag name="KSO_WM_SLIDE_BACKGROUND_TYPE" val="leftRight"/>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a3b01d96ded047b491321040cb28de4c"/>
  <p:tag name="KSO_WM_UNIT_DECORATE_INFO" val=""/>
  <p:tag name="KSO_WM_UNIT_SM_LIMIT_TYPE" val=""/>
  <p:tag name="KSO_WM_CHIP_FILLAREA_FILL_RULE" val="{&quot;fill_align&quot;:&quot;cm&quot;,&quot;fill_effect&quot;:[],&quot;fill_mode&quot;:&quot;full&quot;,&quot;sacle_strategy&quot;:&quot;stretch&quot;}"/>
  <p:tag name="KSO_WM_ASSEMBLE_CHIP_INDEX" val="9bc30df1a52f45e29758596ce08899a8"/>
  <p:tag name="KSO_WM_SLIDE_BACKGROUND_TYPE" val="leftRight"/>
</p:tagLst>
</file>

<file path=ppt/tags/tag58.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59.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205416"/>
  <p:tag name="KSO_WM_TEMPLATE_SUBCATEGORY" val="0"/>
  <p:tag name="KSO_WM_TEMPLATE_MASTER_TYPE" val="1"/>
  <p:tag name="KSO_WM_TEMPLATE_COLOR_TYPE" val="1"/>
  <p:tag name="KSO_WM_TEMPLATE_MASTER_THUMB_INDEX" val="12"/>
  <p:tag name="KSO_WM_TEMPLATE_THUMBS_INDEX" val="1、4、7、9、12、15、16、17、18、19、20、21、24、26、27、28"/>
</p:tagLst>
</file>

<file path=ppt/tags/tag60.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61.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62.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63.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1bdf27460de54aeb91c6d7c268279455"/>
  <p:tag name="KSO_WM_UNIT_DECORATE_INFO" val=""/>
  <p:tag name="KSO_WM_UNIT_SM_LIMIT_TYPE" val=""/>
  <p:tag name="KSO_WM_CHIP_FILLAREA_FILL_RULE" val="{&quot;fill_align&quot;:&quot;cm&quot;,&quot;fill_effect&quot;:[],&quot;fill_mode&quot;:&quot;full&quot;,&quot;sacle_strategy&quot;:&quot;stretch&quot;}"/>
  <p:tag name="KSO_WM_ASSEMBLE_CHIP_INDEX" val="fb6842f601044617b4487bf0691fc3a5"/>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239460dc7b9e4f4098da4e05e022f9d4"/>
  <p:tag name="KSO_WM_UNIT_DECORATE_INFO" val=""/>
  <p:tag name="KSO_WM_UNIT_SM_LIMIT_TYPE" val=""/>
  <p:tag name="KSO_WM_CHIP_FILLAREA_FILL_RULE" val="{&quot;fill_align&quot;:&quot;cm&quot;,&quot;fill_effect&quot;:[],&quot;fill_mode&quot;:&quot;full&quot;,&quot;sacle_strategy&quot;:&quot;stretch&quot;}"/>
  <p:tag name="KSO_WM_ASSEMBLE_CHIP_INDEX" val="0cf350c0ecea4f30b33c1741ca7d2149"/>
  <p:tag name="KSO_WM_SLIDE_BACKGROUND_TYPE" val="topBotto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a6800c7e20c940a8b46a36d9f6ff0b14"/>
  <p:tag name="KSO_WM_UNIT_DECORATE_INFO" val=""/>
  <p:tag name="KSO_WM_UNIT_SM_LIMIT_TYPE" val=""/>
  <p:tag name="KSO_WM_CHIP_FILLAREA_FILL_RULE" val="{&quot;fill_align&quot;:&quot;cm&quot;,&quot;fill_effect&quot;:[],&quot;fill_mode&quot;:&quot;full&quot;,&quot;sacle_strategy&quot;:&quot;stretch&quot;}"/>
  <p:tag name="KSO_WM_ASSEMBLE_CHIP_INDEX" val="fcab0bbff95c4da99a732648a3da7154"/>
  <p:tag name="KSO_WM_SLIDE_BACKGROUND_TYPE" val="topBottom"/>
</p:tagLst>
</file>

<file path=ppt/tags/tag67.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68.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69.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71.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72.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18329c8753c94719a0939d4b2783e28d"/>
  <p:tag name="KSO_WM_UNIT_DECORATE_INFO" val=""/>
  <p:tag name="KSO_WM_UNIT_SM_LIMIT_TYPE" val=""/>
  <p:tag name="KSO_WM_CHIP_FILLAREA_FILL_RULE" val="{&quot;fill_align&quot;:&quot;cm&quot;,&quot;fill_effect&quot;:[],&quot;fill_mode&quot;:&quot;full&quot;,&quot;sacle_strategy&quot;:&quot;stretch&quot;}"/>
  <p:tag name="KSO_WM_ASSEMBLE_CHIP_INDEX" val="659b2d4990d847729165b881ce7ea3c1"/>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713bccf961b0404e89d3cfc5cb753615"/>
  <p:tag name="KSO_WM_UNIT_DECORATE_INFO" val=""/>
  <p:tag name="KSO_WM_UNIT_SM_LIMIT_TYPE" val=""/>
  <p:tag name="KSO_WM_CHIP_FILLAREA_FILL_RULE" val="{&quot;fill_align&quot;:&quot;cm&quot;,&quot;fill_effect&quot;:[],&quot;fill_mode&quot;:&quot;full&quot;,&quot;sacle_strategy&quot;:&quot;stretch&quot;}"/>
  <p:tag name="KSO_WM_ASSEMBLE_CHIP_INDEX" val="3a4f3f49c27c452499f0b1198f346818"/>
  <p:tag name="KSO_WM_SLIDE_BACKGROUND_TYPE" val="bottomTop"/>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86eab7c27ee548ca87e618da596cde98"/>
  <p:tag name="KSO_WM_UNIT_DECORATE_INFO" val=""/>
  <p:tag name="KSO_WM_UNIT_SM_LIMIT_TYPE" val=""/>
  <p:tag name="KSO_WM_CHIP_FILLAREA_FILL_RULE" val="{&quot;fill_align&quot;:&quot;cm&quot;,&quot;fill_effect&quot;:[],&quot;fill_mode&quot;:&quot;full&quot;,&quot;sacle_strategy&quot;:&quot;stretch&quot;}"/>
  <p:tag name="KSO_WM_ASSEMBLE_CHIP_INDEX" val="244857e35fa348cb9e1b462143d08bca"/>
  <p:tag name="KSO_WM_SLIDE_BACKGROUND_TYPE" val="bottomTop"/>
</p:tagLst>
</file>

<file path=ppt/tags/tag76.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77.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78.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79.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81.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34b0933205d3404b889a620e9247d080"/>
  <p:tag name="KSO_WM_UNIT_DECORATE_INFO" val=""/>
  <p:tag name="KSO_WM_UNIT_SM_LIMIT_TYPE" val=""/>
  <p:tag name="KSO_WM_CHIP_FILLAREA_FILL_RULE" val="{&quot;fill_align&quot;:&quot;cm&quot;,&quot;fill_effect&quot;:[],&quot;fill_mode&quot;:&quot;full&quot;,&quot;sacle_strategy&quot;:&quot;stretch&quot;}"/>
  <p:tag name="KSO_WM_ASSEMBLE_CHIP_INDEX" val="0d20b1e2743940468ed7d7ffc2e013cd"/>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4b7a90c8637d4acc8060af86a464fc2d"/>
  <p:tag name="KSO_WM_UNIT_DECORATE_INFO" val=""/>
  <p:tag name="KSO_WM_UNIT_SM_LIMIT_TYPE" val=""/>
  <p:tag name="KSO_WM_CHIP_FILLAREA_FILL_RULE" val="{&quot;fill_align&quot;:&quot;cm&quot;,&quot;fill_effect&quot;:[],&quot;fill_mode&quot;:&quot;full&quot;,&quot;sacle_strategy&quot;:&quot;stretch&quot;}"/>
  <p:tag name="KSO_WM_ASSEMBLE_CHIP_INDEX" val="a734428c37484c0692a09a05cbd80b7c"/>
  <p:tag name="KSO_WM_SLIDE_BACKGROUND_TYPE" val="navigation"/>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91dbac8175654476b9600605a9e5a83e"/>
  <p:tag name="KSO_WM_UNIT_DECORATE_INFO" val=""/>
  <p:tag name="KSO_WM_UNIT_SM_LIMIT_TYPE" val=""/>
  <p:tag name="KSO_WM_CHIP_FILLAREA_FILL_RULE" val="{&quot;fill_align&quot;:&quot;cm&quot;,&quot;fill_effect&quot;:[],&quot;fill_mode&quot;:&quot;full&quot;,&quot;sacle_strategy&quot;:&quot;stretch&quot;}"/>
  <p:tag name="KSO_WM_ASSEMBLE_CHIP_INDEX" val="33ce4eaf307e4c6e819a016b901a17b4"/>
  <p:tag name="KSO_WM_SLIDE_BACKGROUND_TYPE" val="navigation"/>
</p:tagLst>
</file>

<file path=ppt/tags/tag85.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86.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87.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88.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89.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91.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92.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3481a0c4edc94e968dec45f8206906bd"/>
  <p:tag name="KSO_WM_UNIT_DECORATE_INFO" val=""/>
  <p:tag name="KSO_WM_UNIT_SM_LIMIT_TYPE" val=""/>
  <p:tag name="KSO_WM_CHIP_FILLAREA_FILL_RULE" val="{&quot;fill_align&quot;:&quot;cm&quot;,&quot;fill_effect&quot;:[],&quot;fill_mode&quot;:&quot;full&quot;,&quot;sacle_strategy&quot;:&quot;stretch&quot;}"/>
  <p:tag name="KSO_WM_ASSEMBLE_CHIP_INDEX" val="476258df56664f3ba0dcdb3e6d859eac"/>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cf70c8abf1b4414c98d6dd20113b0f10"/>
  <p:tag name="KSO_WM_UNIT_DECORATE_INFO" val=""/>
  <p:tag name="KSO_WM_UNIT_SM_LIMIT_TYPE" val=""/>
  <p:tag name="KSO_WM_CHIP_FILLAREA_FILL_RULE" val="{&quot;fill_align&quot;:&quot;cm&quot;,&quot;fill_effect&quot;:[],&quot;fill_mode&quot;:&quot;full&quot;,&quot;sacle_strategy&quot;:&quot;stretch&quot;}"/>
  <p:tag name="KSO_WM_ASSEMBLE_CHIP_INDEX" val="abf022292d7248cd9794bd54d808bbd7"/>
  <p:tag name="KSO_WM_SLIDE_BACKGROUND_TYPE" val="belt"/>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242973ce1e764fc9a4072bff51e3e6a7"/>
  <p:tag name="KSO_WM_UNIT_DECORATE_INFO" val=""/>
  <p:tag name="KSO_WM_UNIT_SM_LIMIT_TYPE" val=""/>
  <p:tag name="KSO_WM_CHIP_FILLAREA_FILL_RULE" val="{&quot;fill_align&quot;:&quot;cm&quot;,&quot;fill_effect&quot;:[],&quot;fill_mode&quot;:&quot;full&quot;,&quot;sacle_strategy&quot;:&quot;stretch&quot;}"/>
  <p:tag name="KSO_WM_ASSEMBLE_CHIP_INDEX" val="991caf7e58cd4a92b13b519af183f2d4"/>
  <p:tag name="KSO_WM_SLIDE_BACKGROUND_TYPE" val="belt"/>
</p:tagLst>
</file>

<file path=ppt/tags/tag96.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97.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98.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99.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Office 主题​​">
  <a:themeElements>
    <a:clrScheme name="">
      <a:dk1>
        <a:sysClr val="windowText" lastClr="000000"/>
      </a:dk1>
      <a:lt1>
        <a:sysClr val="window" lastClr="FFFFFF"/>
      </a:lt1>
      <a:dk2>
        <a:srgbClr val="EEF1F6"/>
      </a:dk2>
      <a:lt2>
        <a:srgbClr val="FFFFFF"/>
      </a:lt2>
      <a:accent1>
        <a:srgbClr val="5E7A9C"/>
      </a:accent1>
      <a:accent2>
        <a:srgbClr val="648190"/>
      </a:accent2>
      <a:accent3>
        <a:srgbClr val="698883"/>
      </a:accent3>
      <a:accent4>
        <a:srgbClr val="6F8E77"/>
      </a:accent4>
      <a:accent5>
        <a:srgbClr val="74956A"/>
      </a:accent5>
      <a:accent6>
        <a:srgbClr val="7A9C5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
      <a:dk1>
        <a:srgbClr val="000000"/>
      </a:dk1>
      <a:lt1>
        <a:srgbClr val="FFFFFF"/>
      </a:lt1>
      <a:dk2>
        <a:srgbClr val="EEF1F6"/>
      </a:dk2>
      <a:lt2>
        <a:srgbClr val="FFFFFF"/>
      </a:lt2>
      <a:accent1>
        <a:srgbClr val="5E7A9C"/>
      </a:accent1>
      <a:accent2>
        <a:srgbClr val="648190"/>
      </a:accent2>
      <a:accent3>
        <a:srgbClr val="698883"/>
      </a:accent3>
      <a:accent4>
        <a:srgbClr val="6F8E77"/>
      </a:accent4>
      <a:accent5>
        <a:srgbClr val="74956A"/>
      </a:accent5>
      <a:accent6>
        <a:srgbClr val="7A9C5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主题​​">
  <a:themeElements>
    <a:clrScheme name="">
      <a:dk1>
        <a:srgbClr val="000000"/>
      </a:dk1>
      <a:lt1>
        <a:srgbClr val="FFFFFF"/>
      </a:lt1>
      <a:dk2>
        <a:srgbClr val="EEF1F6"/>
      </a:dk2>
      <a:lt2>
        <a:srgbClr val="FFFFFF"/>
      </a:lt2>
      <a:accent1>
        <a:srgbClr val="5E7A9C"/>
      </a:accent1>
      <a:accent2>
        <a:srgbClr val="648190"/>
      </a:accent2>
      <a:accent3>
        <a:srgbClr val="698883"/>
      </a:accent3>
      <a:accent4>
        <a:srgbClr val="6F8E77"/>
      </a:accent4>
      <a:accent5>
        <a:srgbClr val="74956A"/>
      </a:accent5>
      <a:accent6>
        <a:srgbClr val="7A9C5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1750</Words>
  <Application>Microsoft Office PowerPoint</Application>
  <PresentationFormat>宽屏</PresentationFormat>
  <Paragraphs>68</Paragraphs>
  <Slides>21</Slides>
  <Notes>2</Notes>
  <HiddenSlides>0</HiddenSlides>
  <MMClips>0</MMClips>
  <ScaleCrop>false</ScaleCrop>
  <HeadingPairs>
    <vt:vector size="6" baseType="variant">
      <vt:variant>
        <vt:lpstr>已用的字体</vt:lpstr>
      </vt:variant>
      <vt:variant>
        <vt:i4>7</vt:i4>
      </vt:variant>
      <vt:variant>
        <vt:lpstr>主题</vt:lpstr>
      </vt:variant>
      <vt:variant>
        <vt:i4>4</vt:i4>
      </vt:variant>
      <vt:variant>
        <vt:lpstr>幻灯片标题</vt:lpstr>
      </vt:variant>
      <vt:variant>
        <vt:i4>21</vt:i4>
      </vt:variant>
    </vt:vector>
  </HeadingPairs>
  <TitlesOfParts>
    <vt:vector size="32" baseType="lpstr">
      <vt:lpstr>等线</vt:lpstr>
      <vt:lpstr>等线 Light</vt:lpstr>
      <vt:lpstr>宋体</vt:lpstr>
      <vt:lpstr>微软雅黑</vt:lpstr>
      <vt:lpstr>Arial</vt:lpstr>
      <vt:lpstr>Calibri</vt:lpstr>
      <vt:lpstr>Wingdings</vt:lpstr>
      <vt:lpstr>Office 主题​​</vt:lpstr>
      <vt:lpstr>4_Office 主题​​</vt:lpstr>
      <vt:lpstr>1_Office 主题​​</vt:lpstr>
      <vt:lpstr>2_Office 主题​​</vt:lpstr>
      <vt:lpstr>上海麦士&amp;予芯智能  联合开发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小草</dc:creator>
  <cp:lastModifiedBy>王 蔚</cp:lastModifiedBy>
  <cp:revision>430</cp:revision>
  <dcterms:created xsi:type="dcterms:W3CDTF">2020-06-18T03:30:00Z</dcterms:created>
  <dcterms:modified xsi:type="dcterms:W3CDTF">2020-11-20T06:06:22Z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2052-11.1.0.10116</vt:lpwstr>
  </property>
</Properties>
</file>