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277.xml" ContentType="application/vnd.openxmlformats-officedocument.presentationml.tags+xml"/>
  <Override PartName="/ppt/tags/tag278.xml" ContentType="application/vnd.openxmlformats-officedocument.presentationml.tags+xml"/>
  <Override PartName="/ppt/notesSlides/notesSlide1.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61" r:id="rId3"/>
    <p:sldMasterId id="2147483680" r:id="rId4"/>
    <p:sldMasterId id="2147483699" r:id="rId5"/>
  </p:sldMasterIdLst>
  <p:notesMasterIdLst>
    <p:notesMasterId r:id="rId44"/>
  </p:notesMasterIdLst>
  <p:handoutMasterIdLst>
    <p:handoutMasterId r:id="rId45"/>
  </p:handoutMasterIdLst>
  <p:sldIdLst>
    <p:sldId id="1149" r:id="rId6"/>
    <p:sldId id="1370" r:id="rId7"/>
    <p:sldId id="1372" r:id="rId8"/>
    <p:sldId id="1267" r:id="rId9"/>
    <p:sldId id="1412" r:id="rId10"/>
    <p:sldId id="1374" r:id="rId11"/>
    <p:sldId id="1375" r:id="rId12"/>
    <p:sldId id="1373" r:id="rId13"/>
    <p:sldId id="1376" r:id="rId14"/>
    <p:sldId id="1377" r:id="rId15"/>
    <p:sldId id="1381" r:id="rId16"/>
    <p:sldId id="1378" r:id="rId17"/>
    <p:sldId id="1414" r:id="rId18"/>
    <p:sldId id="1382" r:id="rId19"/>
    <p:sldId id="1383" r:id="rId20"/>
    <p:sldId id="1385" r:id="rId21"/>
    <p:sldId id="1386" r:id="rId22"/>
    <p:sldId id="1387" r:id="rId23"/>
    <p:sldId id="1388" r:id="rId24"/>
    <p:sldId id="1389" r:id="rId25"/>
    <p:sldId id="1390" r:id="rId26"/>
    <p:sldId id="1392" r:id="rId27"/>
    <p:sldId id="1393" r:id="rId28"/>
    <p:sldId id="1394" r:id="rId29"/>
    <p:sldId id="1395" r:id="rId30"/>
    <p:sldId id="1397" r:id="rId31"/>
    <p:sldId id="1398" r:id="rId32"/>
    <p:sldId id="1399" r:id="rId33"/>
    <p:sldId id="1401" r:id="rId34"/>
    <p:sldId id="1402" r:id="rId35"/>
    <p:sldId id="1403" r:id="rId36"/>
    <p:sldId id="1404" r:id="rId37"/>
    <p:sldId id="1405" r:id="rId38"/>
    <p:sldId id="1407" r:id="rId39"/>
    <p:sldId id="1409" r:id="rId40"/>
    <p:sldId id="1410" r:id="rId41"/>
    <p:sldId id="1411" r:id="rId42"/>
    <p:sldId id="114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幸全" initials="幸全" lastIdx="1" clrIdx="0"/>
  <p:cmAuthor id="8" name="姜伟光" initials="姜" lastIdx="1" clrIdx="0"/>
  <p:cmAuthor id="3" name="lenovo" initials="l" lastIdx="6" clrIdx="2"/>
  <p:cmAuthor id="4" name="Administrator" initials="A" lastIdx="4" clrIdx="3"/>
  <p:cmAuthor id="75" name="作者" initials="A" lastIdx="0" clrIdx="24"/>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660E"/>
    <a:srgbClr val="ED7110"/>
    <a:srgbClr val="FFFFFF"/>
    <a:srgbClr val="FC7F03"/>
    <a:srgbClr val="FFAB03"/>
    <a:srgbClr val="2C2E2E"/>
    <a:srgbClr val="FC3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94660"/>
  </p:normalViewPr>
  <p:slideViewPr>
    <p:cSldViewPr snapToGrid="0">
      <p:cViewPr varScale="1">
        <p:scale>
          <a:sx n="108" d="100"/>
          <a:sy n="108" d="100"/>
        </p:scale>
        <p:origin x="8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2020/11/24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FFB24-30CC-430A-835B-FF44FF221C43}" type="datetimeFigureOut">
              <a:rPr lang="zh-CN" altLang="en-US" smtClean="0"/>
              <a:t>2020/11/24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DB410-44E2-4E54-8D52-419DA5C9F91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2212-99AC-4247-8D0C-0292924B26BB}"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38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xml"/><Relationship Id="rId7"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file:///C:\Users\D69LXP2\Desktop\400px_tools/pic_temp/pic_sup.png" TargetMode="Externa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4.jpeg"/><Relationship Id="rId4"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3.xml"/><Relationship Id="rId7" Type="http://schemas.openxmlformats.org/officeDocument/2006/relationships/image" Target="../media/image7.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3.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4.jpeg"/><Relationship Id="rId4"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3.xml"/><Relationship Id="rId7"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54.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6.png"/><Relationship Id="rId5" Type="http://schemas.openxmlformats.org/officeDocument/2006/relationships/tags" Target="../tags/tag51.xml"/><Relationship Id="rId10" Type="http://schemas.openxmlformats.org/officeDocument/2006/relationships/image" Target="../media/image5.png"/><Relationship Id="rId4" Type="http://schemas.openxmlformats.org/officeDocument/2006/relationships/tags" Target="../tags/tag50.xml"/><Relationship Id="rId9"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image" Target="../media/image6.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5.png"/><Relationship Id="rId5" Type="http://schemas.openxmlformats.org/officeDocument/2006/relationships/tags" Target="../tags/tag59.xml"/><Relationship Id="rId10" Type="http://schemas.openxmlformats.org/officeDocument/2006/relationships/slideMaster" Target="../slideMasters/slideMaster3.xml"/><Relationship Id="rId4" Type="http://schemas.openxmlformats.org/officeDocument/2006/relationships/tags" Target="../tags/tag58.xml"/><Relationship Id="rId9" Type="http://schemas.openxmlformats.org/officeDocument/2006/relationships/tags" Target="../tags/tag63.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6.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image" Target="../media/image5.png"/><Relationship Id="rId5" Type="http://schemas.openxmlformats.org/officeDocument/2006/relationships/tags" Target="../tags/tag68.xml"/><Relationship Id="rId10" Type="http://schemas.openxmlformats.org/officeDocument/2006/relationships/slideMaster" Target="../slideMasters/slideMaster3.xml"/><Relationship Id="rId4" Type="http://schemas.openxmlformats.org/officeDocument/2006/relationships/tags" Target="../tags/tag67.xml"/><Relationship Id="rId9" Type="http://schemas.openxmlformats.org/officeDocument/2006/relationships/tags" Target="../tags/tag7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6.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image" Target="../media/image5.png"/><Relationship Id="rId5" Type="http://schemas.openxmlformats.org/officeDocument/2006/relationships/tags" Target="../tags/tag77.xml"/><Relationship Id="rId10" Type="http://schemas.openxmlformats.org/officeDocument/2006/relationships/slideMaster" Target="../slideMasters/slideMaster3.xml"/><Relationship Id="rId4" Type="http://schemas.openxmlformats.org/officeDocument/2006/relationships/tags" Target="../tags/tag76.xml"/><Relationship Id="rId9" Type="http://schemas.openxmlformats.org/officeDocument/2006/relationships/tags" Target="../tags/tag8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5.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slideMaster" Target="../slideMasters/slideMaster3.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image" Target="../media/image9.png"/><Relationship Id="rId5" Type="http://schemas.openxmlformats.org/officeDocument/2006/relationships/tags" Target="../tags/tag97.xml"/><Relationship Id="rId10" Type="http://schemas.openxmlformats.org/officeDocument/2006/relationships/image" Target="../media/image8.png"/><Relationship Id="rId4" Type="http://schemas.openxmlformats.org/officeDocument/2006/relationships/tags" Target="../tags/tag96.xml"/><Relationship Id="rId9"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10.jpeg"/><Relationship Id="rId4"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11.xml"/><Relationship Id="rId7" Type="http://schemas.openxmlformats.org/officeDocument/2006/relationships/image" Target="../media/image13.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Master" Target="../slideMasters/slideMaster4.xml"/><Relationship Id="rId5" Type="http://schemas.openxmlformats.org/officeDocument/2006/relationships/tags" Target="../tags/tag113.xml"/><Relationship Id="rId4" Type="http://schemas.openxmlformats.org/officeDocument/2006/relationships/tags" Target="../tags/tag112.xml"/><Relationship Id="rId9" Type="http://schemas.openxmlformats.org/officeDocument/2006/relationships/image" Target="../media/image12.png"/></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11.png"/><Relationship Id="rId4" Type="http://schemas.openxmlformats.org/officeDocument/2006/relationships/image" Target="../media/image1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image" Target="../media/image10.jpeg"/><Relationship Id="rId4"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31.xml"/><Relationship Id="rId7" Type="http://schemas.openxmlformats.org/officeDocument/2006/relationships/slideMaster" Target="../slideMasters/slideMaster4.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9" Type="http://schemas.openxmlformats.org/officeDocument/2006/relationships/image" Target="../media/image12.png"/></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image" Target="../media/image12.png"/><Relationship Id="rId5" Type="http://schemas.openxmlformats.org/officeDocument/2006/relationships/tags" Target="../tags/tag139.xml"/><Relationship Id="rId10" Type="http://schemas.openxmlformats.org/officeDocument/2006/relationships/image" Target="../media/image11.png"/><Relationship Id="rId4" Type="http://schemas.openxmlformats.org/officeDocument/2006/relationships/tags" Target="../tags/tag138.xml"/><Relationship Id="rId9"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150.xml"/><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image" Target="../media/image12.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image" Target="../media/image11.png"/><Relationship Id="rId5" Type="http://schemas.openxmlformats.org/officeDocument/2006/relationships/tags" Target="../tags/tag147.xml"/><Relationship Id="rId10" Type="http://schemas.openxmlformats.org/officeDocument/2006/relationships/slideMaster" Target="../slideMasters/slideMaster4.xml"/><Relationship Id="rId4" Type="http://schemas.openxmlformats.org/officeDocument/2006/relationships/tags" Target="../tags/tag146.xml"/><Relationship Id="rId9" Type="http://schemas.openxmlformats.org/officeDocument/2006/relationships/tags" Target="../tags/tag151.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12" Type="http://schemas.openxmlformats.org/officeDocument/2006/relationships/image" Target="../media/image12.png"/><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image" Target="../media/image11.png"/><Relationship Id="rId5" Type="http://schemas.openxmlformats.org/officeDocument/2006/relationships/tags" Target="../tags/tag156.xml"/><Relationship Id="rId10" Type="http://schemas.openxmlformats.org/officeDocument/2006/relationships/slideMaster" Target="../slideMasters/slideMaster4.xml"/><Relationship Id="rId4" Type="http://schemas.openxmlformats.org/officeDocument/2006/relationships/tags" Target="../tags/tag155.xml"/><Relationship Id="rId9" Type="http://schemas.openxmlformats.org/officeDocument/2006/relationships/tags" Target="../tags/tag160.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image" Target="../media/image12.pn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image" Target="../media/image11.png"/><Relationship Id="rId5" Type="http://schemas.openxmlformats.org/officeDocument/2006/relationships/tags" Target="../tags/tag165.xml"/><Relationship Id="rId10" Type="http://schemas.openxmlformats.org/officeDocument/2006/relationships/slideMaster" Target="../slideMasters/slideMaster4.xml"/><Relationship Id="rId4" Type="http://schemas.openxmlformats.org/officeDocument/2006/relationships/tags" Target="../tags/tag164.xml"/><Relationship Id="rId9" Type="http://schemas.openxmlformats.org/officeDocument/2006/relationships/tags" Target="../tags/tag169.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image" Target="../media/image11.png"/><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slideMaster" Target="../slideMasters/slideMaster4.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tags" Target="../tags/tag180.xml"/><Relationship Id="rId5" Type="http://schemas.openxmlformats.org/officeDocument/2006/relationships/tags" Target="../tags/tag174.xml"/><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image" Target="../media/image12.png"/></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188.xml"/><Relationship Id="rId3" Type="http://schemas.openxmlformats.org/officeDocument/2006/relationships/tags" Target="../tags/tag183.xml"/><Relationship Id="rId7" Type="http://schemas.openxmlformats.org/officeDocument/2006/relationships/tags" Target="../tags/tag187.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image" Target="../media/image12.png"/><Relationship Id="rId5" Type="http://schemas.openxmlformats.org/officeDocument/2006/relationships/tags" Target="../tags/tag185.xml"/><Relationship Id="rId10" Type="http://schemas.openxmlformats.org/officeDocument/2006/relationships/image" Target="../media/image11.png"/><Relationship Id="rId4" Type="http://schemas.openxmlformats.org/officeDocument/2006/relationships/tags" Target="../tags/tag184.xml"/><Relationship Id="rId9"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5" Type="http://schemas.openxmlformats.org/officeDocument/2006/relationships/image" Target="../media/image10.jpeg"/><Relationship Id="rId4"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96.xml"/><Relationship Id="rId1" Type="http://schemas.openxmlformats.org/officeDocument/2006/relationships/tags" Target="../tags/tag195.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99.xml"/><Relationship Id="rId7" Type="http://schemas.openxmlformats.org/officeDocument/2006/relationships/image" Target="../media/image13.png"/><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slideMaster" Target="../slideMasters/slideMaster5.xml"/><Relationship Id="rId5" Type="http://schemas.openxmlformats.org/officeDocument/2006/relationships/tags" Target="../tags/tag201.xml"/><Relationship Id="rId4" Type="http://schemas.openxmlformats.org/officeDocument/2006/relationships/tags" Target="../tags/tag200.xml"/><Relationship Id="rId9" Type="http://schemas.openxmlformats.org/officeDocument/2006/relationships/image" Target="../media/image12.png"/></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03.xml"/><Relationship Id="rId1" Type="http://schemas.openxmlformats.org/officeDocument/2006/relationships/tags" Target="../tags/tag202.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05.xml"/><Relationship Id="rId1" Type="http://schemas.openxmlformats.org/officeDocument/2006/relationships/tags" Target="../tags/tag204.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07.xml"/><Relationship Id="rId1" Type="http://schemas.openxmlformats.org/officeDocument/2006/relationships/tags" Target="../tags/tag206.xml"/><Relationship Id="rId5" Type="http://schemas.openxmlformats.org/officeDocument/2006/relationships/image" Target="../media/image11.png"/><Relationship Id="rId4" Type="http://schemas.openxmlformats.org/officeDocument/2006/relationships/image" Target="../media/image14.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11.xml"/><Relationship Id="rId1" Type="http://schemas.openxmlformats.org/officeDocument/2006/relationships/tags" Target="../tags/tag210.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13.xml"/><Relationship Id="rId1" Type="http://schemas.openxmlformats.org/officeDocument/2006/relationships/tags" Target="../tags/tag212.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5" Type="http://schemas.openxmlformats.org/officeDocument/2006/relationships/image" Target="../media/image10.jpeg"/><Relationship Id="rId4"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19.xml"/><Relationship Id="rId7" Type="http://schemas.openxmlformats.org/officeDocument/2006/relationships/slideMaster" Target="../slideMasters/slideMaster5.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9"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230.xml"/><Relationship Id="rId3" Type="http://schemas.openxmlformats.org/officeDocument/2006/relationships/tags" Target="../tags/tag225.xml"/><Relationship Id="rId7" Type="http://schemas.openxmlformats.org/officeDocument/2006/relationships/tags" Target="../tags/tag229.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11" Type="http://schemas.openxmlformats.org/officeDocument/2006/relationships/image" Target="../media/image12.png"/><Relationship Id="rId5" Type="http://schemas.openxmlformats.org/officeDocument/2006/relationships/tags" Target="../tags/tag227.xml"/><Relationship Id="rId10" Type="http://schemas.openxmlformats.org/officeDocument/2006/relationships/image" Target="../media/image11.png"/><Relationship Id="rId4" Type="http://schemas.openxmlformats.org/officeDocument/2006/relationships/tags" Target="../tags/tag226.xml"/><Relationship Id="rId9"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8" Type="http://schemas.openxmlformats.org/officeDocument/2006/relationships/tags" Target="../tags/tag238.xml"/><Relationship Id="rId3" Type="http://schemas.openxmlformats.org/officeDocument/2006/relationships/tags" Target="../tags/tag233.xml"/><Relationship Id="rId7" Type="http://schemas.openxmlformats.org/officeDocument/2006/relationships/tags" Target="../tags/tag237.xml"/><Relationship Id="rId12" Type="http://schemas.openxmlformats.org/officeDocument/2006/relationships/image" Target="../media/image12.png"/><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image" Target="../media/image11.png"/><Relationship Id="rId5" Type="http://schemas.openxmlformats.org/officeDocument/2006/relationships/tags" Target="../tags/tag235.xml"/><Relationship Id="rId10" Type="http://schemas.openxmlformats.org/officeDocument/2006/relationships/slideMaster" Target="../slideMasters/slideMaster5.xml"/><Relationship Id="rId4" Type="http://schemas.openxmlformats.org/officeDocument/2006/relationships/tags" Target="../tags/tag234.xml"/><Relationship Id="rId9" Type="http://schemas.openxmlformats.org/officeDocument/2006/relationships/tags" Target="../tags/tag239.xml"/></Relationships>
</file>

<file path=ppt/slideLayouts/_rels/slideLayout62.xml.rels><?xml version="1.0" encoding="UTF-8" standalone="yes"?>
<Relationships xmlns="http://schemas.openxmlformats.org/package/2006/relationships"><Relationship Id="rId8" Type="http://schemas.openxmlformats.org/officeDocument/2006/relationships/tags" Target="../tags/tag247.xml"/><Relationship Id="rId3" Type="http://schemas.openxmlformats.org/officeDocument/2006/relationships/tags" Target="../tags/tag242.xml"/><Relationship Id="rId7" Type="http://schemas.openxmlformats.org/officeDocument/2006/relationships/tags" Target="../tags/tag246.xml"/><Relationship Id="rId12" Type="http://schemas.openxmlformats.org/officeDocument/2006/relationships/image" Target="../media/image12.png"/><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tags" Target="../tags/tag245.xml"/><Relationship Id="rId11" Type="http://schemas.openxmlformats.org/officeDocument/2006/relationships/image" Target="../media/image11.png"/><Relationship Id="rId5" Type="http://schemas.openxmlformats.org/officeDocument/2006/relationships/tags" Target="../tags/tag244.xml"/><Relationship Id="rId10" Type="http://schemas.openxmlformats.org/officeDocument/2006/relationships/slideMaster" Target="../slideMasters/slideMaster5.xml"/><Relationship Id="rId4" Type="http://schemas.openxmlformats.org/officeDocument/2006/relationships/tags" Target="../tags/tag243.xml"/><Relationship Id="rId9" Type="http://schemas.openxmlformats.org/officeDocument/2006/relationships/tags" Target="../tags/tag248.xml"/></Relationships>
</file>

<file path=ppt/slideLayouts/_rels/slideLayout63.xml.rels><?xml version="1.0" encoding="UTF-8" standalone="yes"?>
<Relationships xmlns="http://schemas.openxmlformats.org/package/2006/relationships"><Relationship Id="rId8" Type="http://schemas.openxmlformats.org/officeDocument/2006/relationships/tags" Target="../tags/tag256.xml"/><Relationship Id="rId3" Type="http://schemas.openxmlformats.org/officeDocument/2006/relationships/tags" Target="../tags/tag251.xml"/><Relationship Id="rId7" Type="http://schemas.openxmlformats.org/officeDocument/2006/relationships/tags" Target="../tags/tag255.xml"/><Relationship Id="rId12" Type="http://schemas.openxmlformats.org/officeDocument/2006/relationships/image" Target="../media/image12.png"/><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11" Type="http://schemas.openxmlformats.org/officeDocument/2006/relationships/image" Target="../media/image11.png"/><Relationship Id="rId5" Type="http://schemas.openxmlformats.org/officeDocument/2006/relationships/tags" Target="../tags/tag253.xml"/><Relationship Id="rId10" Type="http://schemas.openxmlformats.org/officeDocument/2006/relationships/slideMaster" Target="../slideMasters/slideMaster5.xml"/><Relationship Id="rId4" Type="http://schemas.openxmlformats.org/officeDocument/2006/relationships/tags" Target="../tags/tag252.xml"/><Relationship Id="rId9" Type="http://schemas.openxmlformats.org/officeDocument/2006/relationships/tags" Target="../tags/tag257.xml"/></Relationships>
</file>

<file path=ppt/slideLayouts/_rels/slideLayout64.xml.rels><?xml version="1.0" encoding="UTF-8" standalone="yes"?>
<Relationships xmlns="http://schemas.openxmlformats.org/package/2006/relationships"><Relationship Id="rId8" Type="http://schemas.openxmlformats.org/officeDocument/2006/relationships/tags" Target="../tags/tag265.xml"/><Relationship Id="rId13" Type="http://schemas.openxmlformats.org/officeDocument/2006/relationships/image" Target="../media/image11.png"/><Relationship Id="rId3" Type="http://schemas.openxmlformats.org/officeDocument/2006/relationships/tags" Target="../tags/tag260.xml"/><Relationship Id="rId7" Type="http://schemas.openxmlformats.org/officeDocument/2006/relationships/tags" Target="../tags/tag264.xml"/><Relationship Id="rId12" Type="http://schemas.openxmlformats.org/officeDocument/2006/relationships/slideMaster" Target="../slideMasters/slideMaster5.xml"/><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tags" Target="../tags/tag263.xml"/><Relationship Id="rId11" Type="http://schemas.openxmlformats.org/officeDocument/2006/relationships/tags" Target="../tags/tag268.xml"/><Relationship Id="rId5" Type="http://schemas.openxmlformats.org/officeDocument/2006/relationships/tags" Target="../tags/tag262.xml"/><Relationship Id="rId10" Type="http://schemas.openxmlformats.org/officeDocument/2006/relationships/tags" Target="../tags/tag267.xml"/><Relationship Id="rId4" Type="http://schemas.openxmlformats.org/officeDocument/2006/relationships/tags" Target="../tags/tag261.xml"/><Relationship Id="rId9" Type="http://schemas.openxmlformats.org/officeDocument/2006/relationships/tags" Target="../tags/tag266.xml"/><Relationship Id="rId14" Type="http://schemas.openxmlformats.org/officeDocument/2006/relationships/image" Target="../media/image12.png"/></Relationships>
</file>

<file path=ppt/slideLayouts/_rels/slideLayout65.xml.rels><?xml version="1.0" encoding="UTF-8" standalone="yes"?>
<Relationships xmlns="http://schemas.openxmlformats.org/package/2006/relationships"><Relationship Id="rId8" Type="http://schemas.openxmlformats.org/officeDocument/2006/relationships/tags" Target="../tags/tag276.xml"/><Relationship Id="rId3" Type="http://schemas.openxmlformats.org/officeDocument/2006/relationships/tags" Target="../tags/tag271.xml"/><Relationship Id="rId7" Type="http://schemas.openxmlformats.org/officeDocument/2006/relationships/tags" Target="../tags/tag275.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tags" Target="../tags/tag274.xml"/><Relationship Id="rId11" Type="http://schemas.openxmlformats.org/officeDocument/2006/relationships/image" Target="../media/image12.png"/><Relationship Id="rId5" Type="http://schemas.openxmlformats.org/officeDocument/2006/relationships/tags" Target="../tags/tag273.xml"/><Relationship Id="rId10" Type="http://schemas.openxmlformats.org/officeDocument/2006/relationships/image" Target="../media/image11.png"/><Relationship Id="rId4" Type="http://schemas.openxmlformats.org/officeDocument/2006/relationships/tags" Target="../tags/tag272.xml"/><Relationship Id="rId9"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7" name="Text Placeholder 21"/>
          <p:cNvSpPr>
            <a:spLocks noGrp="1"/>
          </p:cNvSpPr>
          <p:nvPr>
            <p:ph type="body" sz="quarter" idx="13" hasCustomPrompt="1"/>
          </p:nvPr>
        </p:nvSpPr>
        <p:spPr>
          <a:xfrm>
            <a:off x="137795" y="314960"/>
            <a:ext cx="4890135" cy="910590"/>
          </a:xfrm>
        </p:spPr>
        <p:txBody>
          <a:bodyPr anchor="ctr">
            <a:normAutofit/>
          </a:bodyPr>
          <a:lstStyle>
            <a:lvl1pPr marL="0" indent="0">
              <a:buNone/>
              <a:defRPr sz="2800">
                <a:latin typeface="微软雅黑" panose="020B0503020204020204" pitchFamily="34" charset="-122"/>
                <a:ea typeface="微软雅黑" panose="020B0503020204020204" pitchFamily="34" charset="-122"/>
              </a:defRPr>
            </a:lvl1pPr>
          </a:lstStyle>
          <a:p>
            <a:pPr lvl="0"/>
            <a:r>
              <a:rPr lang="en-US" dirty="0"/>
              <a:t>TITLE HERE</a:t>
            </a:r>
          </a:p>
        </p:txBody>
      </p:sp>
      <p:pic>
        <p:nvPicPr>
          <p:cNvPr id="10" name="图片 9"/>
          <p:cNvPicPr>
            <a:picLocks noChangeAspect="1"/>
          </p:cNvPicPr>
          <p:nvPr userDrawn="1"/>
        </p:nvPicPr>
        <p:blipFill>
          <a:blip r:embed="rId2" cstate="email"/>
          <a:stretch>
            <a:fillRect/>
          </a:stretch>
        </p:blipFill>
        <p:spPr>
          <a:xfrm>
            <a:off x="9935527" y="82550"/>
            <a:ext cx="2192338" cy="775940"/>
          </a:xfrm>
          <a:prstGeom prst="rect">
            <a:avLst/>
          </a:prstGeom>
        </p:spPr>
      </p:pic>
      <p:pic>
        <p:nvPicPr>
          <p:cNvPr id="4" name="图片 3"/>
          <p:cNvPicPr>
            <a:picLocks noChangeAspect="1"/>
          </p:cNvPicPr>
          <p:nvPr userDrawn="1"/>
        </p:nvPicPr>
        <p:blipFill>
          <a:blip r:embed="rId3"/>
          <a:stretch>
            <a:fillRect/>
          </a:stretch>
        </p:blipFill>
        <p:spPr>
          <a:xfrm>
            <a:off x="10335895" y="5059045"/>
            <a:ext cx="1856105" cy="1741170"/>
          </a:xfrm>
          <a:prstGeom prst="rect">
            <a:avLst/>
          </a:prstGeom>
        </p:spPr>
      </p:pic>
    </p:spTree>
  </p:cSld>
  <p:clrMapOvr>
    <a:masterClrMapping/>
  </p:clrMapOvr>
  <p:transition spd="slow" advClick="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16" name="日期占位符 15"/>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17" name="页脚占位符 16"/>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ctrTitle" idx="13" hasCustomPrompt="1"/>
            <p:custDataLst>
              <p:tags r:id="rId6"/>
            </p:custDataLst>
          </p:nvPr>
        </p:nvSpPr>
        <p:spPr>
          <a:xfrm>
            <a:off x="2286000" y="1799274"/>
            <a:ext cx="7620000" cy="2268855"/>
          </a:xfrm>
        </p:spPr>
        <p:txBody>
          <a:bodyPr vert="horz" wrap="square" lIns="90170" tIns="46990" rIns="90170" bIns="46990" anchor="ctr" anchorCtr="0">
            <a:normAutofit/>
          </a:bodyPr>
          <a:lstStyle>
            <a:lvl1pPr marL="0" marR="0" indent="0" algn="ctr" defTabSz="914400" rtl="0" eaLnBrk="1" fontAlgn="auto" latinLnBrk="0" hangingPunct="1">
              <a:lnSpc>
                <a:spcPct val="120000"/>
              </a:lnSpc>
              <a:spcBef>
                <a:spcPct val="0"/>
              </a:spcBef>
              <a:spcAft>
                <a:spcPts val="0"/>
              </a:spcAft>
              <a:buClrTx/>
              <a:buSzPts val="6000"/>
              <a:buFont typeface="Arial" panose="020B0604020202020204" pitchFamily="34" charset="0"/>
              <a:buNone/>
              <a:defRPr sz="6600" b="0" spc="8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2" name="图片 9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副标题 1"/>
          <p:cNvSpPr>
            <a:spLocks noGrp="1"/>
          </p:cNvSpPr>
          <p:nvPr>
            <p:ph type="subTitle" idx="3" hasCustomPrompt="1"/>
            <p:custDataLst>
              <p:tags r:id="rId2"/>
            </p:custDataLst>
          </p:nvPr>
        </p:nvSpPr>
        <p:spPr>
          <a:xfrm>
            <a:off x="1652270" y="3282003"/>
            <a:ext cx="8890064" cy="1520811"/>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2"/>
          <p:cNvSpPr>
            <a:spLocks noGrp="1"/>
          </p:cNvSpPr>
          <p:nvPr>
            <p:ph type="ctrTitle" idx="2" hasCustomPrompt="1"/>
            <p:custDataLst>
              <p:tags r:id="rId3"/>
            </p:custDataLst>
          </p:nvPr>
        </p:nvSpPr>
        <p:spPr>
          <a:xfrm>
            <a:off x="1652270" y="2055183"/>
            <a:ext cx="8890064" cy="1099820"/>
          </a:xfrm>
        </p:spPr>
        <p:txBody>
          <a:bodyPr vert="horz" wrap="square" lIns="0" tIns="0" rIns="0" bIns="0" rtlCol="0" anchor="b" anchorCtr="0">
            <a:normAutofit lnSpcReduction="10000"/>
          </a:bodyPr>
          <a:lstStyle>
            <a:lvl1pPr marL="0" marR="0" algn="ctr" defTabSz="914400" rtl="0" eaLnBrk="1" fontAlgn="auto" latinLnBrk="0" hangingPunct="1">
              <a:lnSpc>
                <a:spcPct val="100000"/>
              </a:lnSpc>
              <a:spcBef>
                <a:spcPct val="0"/>
              </a:spcBef>
              <a:buClrTx/>
              <a:buSzTx/>
              <a:buFontTx/>
              <a:buNone/>
              <a:defRPr kumimoji="0" lang="zh-CN" altLang="en-US" sz="7145" b="1" i="0" u="none" strike="noStrike" kern="1200" cap="none" spc="-2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58" name="图片 57"/>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215153" y="1840732"/>
            <a:ext cx="3235350" cy="3176525"/>
          </a:xfrm>
          <a:prstGeom prst="rect">
            <a:avLst/>
          </a:prstGeom>
        </p:spPr>
      </p:pic>
      <p:pic>
        <p:nvPicPr>
          <p:cNvPr id="52" name="图片 51"/>
          <p:cNvPicPr>
            <a:picLocks noChangeAspect="1"/>
          </p:cNvPicPr>
          <p:nvPr>
            <p:custDataLst>
              <p:tags r:id="rId2"/>
            </p:custDataLst>
          </p:nvPr>
        </p:nvPicPr>
        <p:blipFill>
          <a:blip r:embed="rId8"/>
          <a:stretch>
            <a:fillRect/>
          </a:stretch>
        </p:blipFill>
        <p:spPr>
          <a:xfrm>
            <a:off x="11471910" y="6137910"/>
            <a:ext cx="720090" cy="720090"/>
          </a:xfrm>
          <a:prstGeom prst="rect">
            <a:avLst/>
          </a:prstGeom>
        </p:spPr>
      </p:pic>
      <p:pic>
        <p:nvPicPr>
          <p:cNvPr id="62" name="图片 61"/>
          <p:cNvPicPr>
            <a:picLocks noChangeAspect="1"/>
          </p:cNvPicPr>
          <p:nvPr>
            <p:custDataLst>
              <p:tags r:id="rId3"/>
            </p:custDataLst>
          </p:nvPr>
        </p:nvPicPr>
        <p:blipFill>
          <a:blip r:embed="rId9"/>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副标题 2"/>
          <p:cNvSpPr>
            <a:spLocks noGrp="1"/>
          </p:cNvSpPr>
          <p:nvPr>
            <p:ph type="subTitle" idx="3" hasCustomPrompt="1"/>
            <p:custDataLst>
              <p:tags r:id="rId4"/>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3"/>
          <p:cNvSpPr>
            <a:spLocks noGrp="1"/>
          </p:cNvSpPr>
          <p:nvPr>
            <p:ph type="ctrTitle" idx="2" hasCustomPrompt="1"/>
            <p:custDataLst>
              <p:tags r:id="rId5"/>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58" name="图片 5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498080" y="1274341"/>
            <a:ext cx="4389120" cy="4309317"/>
          </a:xfrm>
          <a:prstGeom prst="rect">
            <a:avLst/>
          </a:prstGeom>
        </p:spPr>
      </p:pic>
      <p:pic>
        <p:nvPicPr>
          <p:cNvPr id="52" name="图片 51"/>
          <p:cNvPicPr>
            <a:picLocks noChangeAspect="1"/>
          </p:cNvPicPr>
          <p:nvPr>
            <p:custDataLst>
              <p:tags r:id="rId2"/>
            </p:custDataLst>
          </p:nvPr>
        </p:nvPicPr>
        <p:blipFill>
          <a:blip r:embed="rId5"/>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2020/11/24</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92" name="图片 9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文本占位符 2"/>
          <p:cNvSpPr>
            <a:spLocks noGrp="1"/>
          </p:cNvSpPr>
          <p:nvPr>
            <p:ph type="body" idx="1" hasCustomPrompt="1"/>
            <p:custDataLst>
              <p:tags r:id="rId2"/>
            </p:custDataLst>
          </p:nvPr>
        </p:nvSpPr>
        <p:spPr>
          <a:xfrm>
            <a:off x="1652905" y="1650127"/>
            <a:ext cx="8889429" cy="1128235"/>
          </a:xfrm>
        </p:spPr>
        <p:txBody>
          <a:bodyPr vert="horz" wrap="square" lIns="0" tIns="0" rIns="0" bIns="0" rtlCol="0" anchor="b"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6" name="标题 4"/>
          <p:cNvSpPr>
            <a:spLocks noGrp="1"/>
          </p:cNvSpPr>
          <p:nvPr>
            <p:ph type="title" hasCustomPrompt="1"/>
            <p:custDataLst>
              <p:tags r:id="rId3"/>
            </p:custDataLst>
          </p:nvPr>
        </p:nvSpPr>
        <p:spPr>
          <a:xfrm>
            <a:off x="1652270" y="2930762"/>
            <a:ext cx="8890064" cy="2277110"/>
          </a:xfrm>
        </p:spPr>
        <p:txBody>
          <a:bodyPr vert="horz" wrap="square" lIns="0" tIns="0" rIns="0" bIns="0" rtlCol="0" anchor="t" anchorCtr="0">
            <a:normAutofit/>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74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8"/>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9"/>
          <a:stretch>
            <a:fillRect/>
          </a:stretch>
        </p:blipFill>
        <p:spPr>
          <a:xfrm>
            <a:off x="11471910" y="6132531"/>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6" name="矩形 5"/>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0"/>
          <a:stretch>
            <a:fillRect/>
          </a:stretch>
        </p:blipFill>
        <p:spPr>
          <a:xfrm>
            <a:off x="11471910" y="0"/>
            <a:ext cx="720090" cy="720090"/>
          </a:xfrm>
          <a:prstGeom prst="rect">
            <a:avLst/>
          </a:prstGeom>
        </p:spPr>
      </p:pic>
      <p:pic>
        <p:nvPicPr>
          <p:cNvPr id="62" name="图片 61"/>
          <p:cNvPicPr>
            <a:picLocks noChangeAspect="1"/>
          </p:cNvPicPr>
          <p:nvPr>
            <p:custDataLst>
              <p:tags r:id="rId3"/>
            </p:custDataLst>
          </p:nvPr>
        </p:nvPicPr>
        <p:blipFill>
          <a:blip r:embed="rId11"/>
          <a:stretch>
            <a:fillRect/>
          </a:stretch>
        </p:blipFill>
        <p:spPr>
          <a:xfrm>
            <a:off x="0" y="61379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1080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613791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6" name="矩形 5"/>
          <p:cNvSpPr/>
          <p:nvPr>
            <p:custDataLst>
              <p:tags r:id="rId1"/>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5379"/>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3"/>
          <a:stretch>
            <a:fillRect/>
          </a:stretch>
        </p:blipFill>
        <p:spPr>
          <a:xfrm>
            <a:off x="11469510" y="-10800"/>
            <a:ext cx="720090" cy="720090"/>
          </a:xfrm>
          <a:prstGeom prst="rect">
            <a:avLst/>
          </a:prstGeom>
        </p:spPr>
      </p:pic>
      <p:pic>
        <p:nvPicPr>
          <p:cNvPr id="62" name="图片 61"/>
          <p:cNvPicPr>
            <a:picLocks noChangeAspect="1"/>
          </p:cNvPicPr>
          <p:nvPr>
            <p:custDataLst>
              <p:tags r:id="rId3"/>
            </p:custDataLst>
          </p:nvPr>
        </p:nvPicPr>
        <p:blipFill>
          <a:blip r:embed="rId14"/>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6" name="矩形 5"/>
          <p:cNvSpPr/>
          <p:nvPr>
            <p:custDataLst>
              <p:tags r:id="rId1"/>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0"/>
          <a:stretch>
            <a:fillRect/>
          </a:stretch>
        </p:blipFill>
        <p:spPr>
          <a:xfrm>
            <a:off x="10438461" y="5104461"/>
            <a:ext cx="1753527" cy="1753527"/>
          </a:xfrm>
          <a:prstGeom prst="rect">
            <a:avLst/>
          </a:prstGeom>
        </p:spPr>
      </p:pic>
      <p:pic>
        <p:nvPicPr>
          <p:cNvPr id="62" name="图片 61"/>
          <p:cNvPicPr>
            <a:picLocks noChangeAspect="1"/>
          </p:cNvPicPr>
          <p:nvPr>
            <p:custDataLst>
              <p:tags r:id="rId3"/>
            </p:custDataLst>
          </p:nvPr>
        </p:nvPicPr>
        <p:blipFill>
          <a:blip r:embed="rId11"/>
          <a:stretch>
            <a:fillRect/>
          </a:stretch>
        </p:blipFill>
        <p:spPr>
          <a:xfrm>
            <a:off x="0" y="-10802"/>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2"/>
          <p:cNvSpPr>
            <a:spLocks noGrp="1"/>
          </p:cNvSpPr>
          <p:nvPr>
            <p:ph type="ctrTitle" idx="2" hasCustomPrompt="1"/>
            <p:custDataLst>
              <p:tags r:id="rId2"/>
            </p:custDataLst>
          </p:nvPr>
        </p:nvSpPr>
        <p:spPr>
          <a:xfrm>
            <a:off x="1219229" y="2095765"/>
            <a:ext cx="4825365" cy="1846659"/>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p>
        </p:txBody>
      </p:sp>
      <p:sp>
        <p:nvSpPr>
          <p:cNvPr id="3" name="副标题 3"/>
          <p:cNvSpPr>
            <a:spLocks noGrp="1"/>
          </p:cNvSpPr>
          <p:nvPr>
            <p:ph type="subTitle" idx="3" hasCustomPrompt="1"/>
            <p:custDataLst>
              <p:tags r:id="rId3"/>
            </p:custDataLst>
          </p:nvPr>
        </p:nvSpPr>
        <p:spPr>
          <a:xfrm>
            <a:off x="1219229" y="4115857"/>
            <a:ext cx="4826000" cy="370205"/>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2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7"/>
          <a:stretch>
            <a:fillRect/>
          </a:stretch>
        </p:blipFill>
        <p:spPr>
          <a:xfrm>
            <a:off x="215153" y="1811319"/>
            <a:ext cx="3235350" cy="3235350"/>
          </a:xfrm>
          <a:prstGeom prst="rect">
            <a:avLst/>
          </a:prstGeom>
        </p:spPr>
      </p:pic>
      <p:pic>
        <p:nvPicPr>
          <p:cNvPr id="8" name="图片 7"/>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 name="图片 1"/>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标题 5"/>
          <p:cNvSpPr>
            <a:spLocks noGrp="1"/>
          </p:cNvSpPr>
          <p:nvPr>
            <p:ph type="ctrTitle" idx="2" hasCustomPrompt="1"/>
            <p:custDataLst>
              <p:tags r:id="rId4"/>
            </p:custDataLst>
          </p:nvPr>
        </p:nvSpPr>
        <p:spPr>
          <a:xfrm>
            <a:off x="4521871" y="3613741"/>
            <a:ext cx="6857365" cy="582930"/>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16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
        <p:nvSpPr>
          <p:cNvPr id="9" name="副标题 7"/>
          <p:cNvSpPr>
            <a:spLocks noGrp="1"/>
          </p:cNvSpPr>
          <p:nvPr>
            <p:ph type="subTitle" idx="3" hasCustomPrompt="1"/>
            <p:custDataLst>
              <p:tags r:id="rId5"/>
            </p:custDataLst>
          </p:nvPr>
        </p:nvSpPr>
        <p:spPr>
          <a:xfrm>
            <a:off x="4521871" y="4261441"/>
            <a:ext cx="6857365" cy="1669926"/>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10" name="图片 9"/>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4"/>
          <a:stretch>
            <a:fillRect/>
          </a:stretch>
        </p:blipFill>
        <p:spPr>
          <a:xfrm>
            <a:off x="408790" y="1234440"/>
            <a:ext cx="4389120" cy="4389120"/>
          </a:xfrm>
          <a:prstGeom prst="rect">
            <a:avLst/>
          </a:prstGeom>
        </p:spPr>
      </p:pic>
      <p:pic>
        <p:nvPicPr>
          <p:cNvPr id="8" name="图片 7"/>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2020/11/24</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 name="图片 1"/>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文本占位符 2"/>
          <p:cNvSpPr>
            <a:spLocks noGrp="1"/>
          </p:cNvSpPr>
          <p:nvPr>
            <p:ph type="body" idx="1" hasCustomPrompt="1"/>
            <p:custDataLst>
              <p:tags r:id="rId2"/>
            </p:custDataLst>
          </p:nvPr>
        </p:nvSpPr>
        <p:spPr>
          <a:xfrm>
            <a:off x="762006" y="4342662"/>
            <a:ext cx="4826038" cy="383300"/>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2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6" name="标题 3"/>
          <p:cNvSpPr>
            <a:spLocks noGrp="1"/>
          </p:cNvSpPr>
          <p:nvPr>
            <p:ph type="title" hasCustomPrompt="1"/>
            <p:custDataLst>
              <p:tags r:id="rId3"/>
            </p:custDataLst>
          </p:nvPr>
        </p:nvSpPr>
        <p:spPr>
          <a:xfrm>
            <a:off x="762006" y="3106952"/>
            <a:ext cx="4826038" cy="1076960"/>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70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294600" y="302400"/>
            <a:ext cx="720090" cy="720090"/>
          </a:xfrm>
          <a:prstGeom prst="rect">
            <a:avLst/>
          </a:prstGeom>
        </p:spPr>
      </p:pic>
      <p:pic>
        <p:nvPicPr>
          <p:cNvPr id="6" name="图片 5"/>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11177310" y="58355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0" y="-10800"/>
            <a:ext cx="720090" cy="720090"/>
          </a:xfrm>
          <a:prstGeom prst="rect">
            <a:avLst/>
          </a:prstGeom>
        </p:spPr>
      </p:pic>
      <p:pic>
        <p:nvPicPr>
          <p:cNvPr id="6" name="图片 5"/>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1"/>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3">
            <a:extLst>
              <a:ext uri="{28A0092B-C50C-407E-A947-70E740481C1C}">
                <a14:useLocalDpi xmlns:a14="http://schemas.microsoft.com/office/drawing/2010/main" val="0"/>
              </a:ext>
            </a:extLst>
          </a:blip>
          <a:stretch>
            <a:fillRect/>
          </a:stretch>
        </p:blipFill>
        <p:spPr>
          <a:xfrm>
            <a:off x="11469510" y="-10800"/>
            <a:ext cx="720090" cy="720090"/>
          </a:xfrm>
          <a:prstGeom prst="rect">
            <a:avLst/>
          </a:prstGeom>
        </p:spPr>
      </p:pic>
      <p:pic>
        <p:nvPicPr>
          <p:cNvPr id="6" name="图片 5"/>
          <p:cNvPicPr>
            <a:picLocks noChangeAspect="1"/>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1"/>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6" name="图片 5"/>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2"/>
          <p:cNvSpPr>
            <a:spLocks noGrp="1"/>
          </p:cNvSpPr>
          <p:nvPr>
            <p:ph type="ctrTitle" idx="2" hasCustomPrompt="1"/>
            <p:custDataLst>
              <p:tags r:id="rId2"/>
            </p:custDataLst>
          </p:nvPr>
        </p:nvSpPr>
        <p:spPr>
          <a:xfrm>
            <a:off x="1219229" y="2095765"/>
            <a:ext cx="4825365" cy="1846659"/>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p>
        </p:txBody>
      </p:sp>
      <p:sp>
        <p:nvSpPr>
          <p:cNvPr id="3" name="副标题 3"/>
          <p:cNvSpPr>
            <a:spLocks noGrp="1"/>
          </p:cNvSpPr>
          <p:nvPr>
            <p:ph type="subTitle" idx="3" hasCustomPrompt="1"/>
            <p:custDataLst>
              <p:tags r:id="rId3"/>
            </p:custDataLst>
          </p:nvPr>
        </p:nvSpPr>
        <p:spPr>
          <a:xfrm>
            <a:off x="1219229" y="4115857"/>
            <a:ext cx="4826000" cy="370205"/>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2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53C7E11-5CA3-42E2-BB12-10E6957F8401}" type="datetimeFigureOut">
              <a:rPr lang="zh-CN" altLang="en-US" smtClean="0"/>
              <a:t>2020/11/24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7"/>
          <a:stretch>
            <a:fillRect/>
          </a:stretch>
        </p:blipFill>
        <p:spPr>
          <a:xfrm>
            <a:off x="215153" y="1811319"/>
            <a:ext cx="3235350" cy="3235350"/>
          </a:xfrm>
          <a:prstGeom prst="rect">
            <a:avLst/>
          </a:prstGeom>
        </p:spPr>
      </p:pic>
      <p:pic>
        <p:nvPicPr>
          <p:cNvPr id="8" name="图片 7"/>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 name="图片 1"/>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标题 5"/>
          <p:cNvSpPr>
            <a:spLocks noGrp="1"/>
          </p:cNvSpPr>
          <p:nvPr>
            <p:ph type="ctrTitle" idx="2" hasCustomPrompt="1"/>
            <p:custDataLst>
              <p:tags r:id="rId4"/>
            </p:custDataLst>
          </p:nvPr>
        </p:nvSpPr>
        <p:spPr>
          <a:xfrm>
            <a:off x="4521871" y="3613741"/>
            <a:ext cx="6857365" cy="582930"/>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16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
        <p:nvSpPr>
          <p:cNvPr id="9" name="副标题 7"/>
          <p:cNvSpPr>
            <a:spLocks noGrp="1"/>
          </p:cNvSpPr>
          <p:nvPr>
            <p:ph type="subTitle" idx="3" hasCustomPrompt="1"/>
            <p:custDataLst>
              <p:tags r:id="rId5"/>
            </p:custDataLst>
          </p:nvPr>
        </p:nvSpPr>
        <p:spPr>
          <a:xfrm>
            <a:off x="4521871" y="4261441"/>
            <a:ext cx="6857365" cy="1669926"/>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10" name="图片 9"/>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4"/>
          <a:stretch>
            <a:fillRect/>
          </a:stretch>
        </p:blipFill>
        <p:spPr>
          <a:xfrm>
            <a:off x="408790" y="1234440"/>
            <a:ext cx="4389120" cy="4389120"/>
          </a:xfrm>
          <a:prstGeom prst="rect">
            <a:avLst/>
          </a:prstGeom>
        </p:spPr>
      </p:pic>
      <p:pic>
        <p:nvPicPr>
          <p:cNvPr id="8" name="图片 7"/>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2020/11/24</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 name="图片 1"/>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文本占位符 2"/>
          <p:cNvSpPr>
            <a:spLocks noGrp="1"/>
          </p:cNvSpPr>
          <p:nvPr>
            <p:ph type="body" idx="1" hasCustomPrompt="1"/>
            <p:custDataLst>
              <p:tags r:id="rId2"/>
            </p:custDataLst>
          </p:nvPr>
        </p:nvSpPr>
        <p:spPr>
          <a:xfrm>
            <a:off x="762006" y="4342662"/>
            <a:ext cx="4826038" cy="383300"/>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2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6" name="标题 3"/>
          <p:cNvSpPr>
            <a:spLocks noGrp="1"/>
          </p:cNvSpPr>
          <p:nvPr>
            <p:ph type="title" hasCustomPrompt="1"/>
            <p:custDataLst>
              <p:tags r:id="rId3"/>
            </p:custDataLst>
          </p:nvPr>
        </p:nvSpPr>
        <p:spPr>
          <a:xfrm>
            <a:off x="762006" y="3106952"/>
            <a:ext cx="4826038" cy="1076960"/>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70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3C7E11-5CA3-42E2-BB12-10E6957F8401}" type="datetimeFigureOut">
              <a:rPr lang="zh-CN" altLang="en-US" smtClean="0"/>
              <a:t>2020/11/24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294600" y="302400"/>
            <a:ext cx="720090" cy="720090"/>
          </a:xfrm>
          <a:prstGeom prst="rect">
            <a:avLst/>
          </a:prstGeom>
        </p:spPr>
      </p:pic>
      <p:pic>
        <p:nvPicPr>
          <p:cNvPr id="6" name="图片 5"/>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11177310" y="58355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0" y="-10800"/>
            <a:ext cx="720090" cy="720090"/>
          </a:xfrm>
          <a:prstGeom prst="rect">
            <a:avLst/>
          </a:prstGeom>
        </p:spPr>
      </p:pic>
      <p:pic>
        <p:nvPicPr>
          <p:cNvPr id="6" name="图片 5"/>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1"/>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3">
            <a:extLst>
              <a:ext uri="{28A0092B-C50C-407E-A947-70E740481C1C}">
                <a14:useLocalDpi xmlns:a14="http://schemas.microsoft.com/office/drawing/2010/main" val="0"/>
              </a:ext>
            </a:extLst>
          </a:blip>
          <a:stretch>
            <a:fillRect/>
          </a:stretch>
        </p:blipFill>
        <p:spPr>
          <a:xfrm>
            <a:off x="11469510" y="-10800"/>
            <a:ext cx="720090" cy="720090"/>
          </a:xfrm>
          <a:prstGeom prst="rect">
            <a:avLst/>
          </a:prstGeom>
        </p:spPr>
      </p:pic>
      <p:pic>
        <p:nvPicPr>
          <p:cNvPr id="6" name="图片 5"/>
          <p:cNvPicPr>
            <a:picLocks noChangeAspect="1"/>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1"/>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6" name="图片 5"/>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3C7E11-5CA3-42E2-BB12-10E6957F8401}" type="datetimeFigureOut">
              <a:rPr lang="zh-CN" altLang="en-US" smtClean="0"/>
              <a:t>2020/11/24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tags" Target="../tags/tag1.xml"/><Relationship Id="rId7" Type="http://schemas.openxmlformats.org/officeDocument/2006/relationships/tags" Target="../tags/tag5.xml"/><Relationship Id="rId2"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ags" Target="../tags/tag10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tags" Target="../tags/tag10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theme" Target="../theme/theme4.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ags" Target="../tags/tag10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3" Type="http://schemas.openxmlformats.org/officeDocument/2006/relationships/slideLayout" Target="../slideLayouts/slideLayout50.xml"/><Relationship Id="rId21" Type="http://schemas.openxmlformats.org/officeDocument/2006/relationships/tags" Target="../tags/tag19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tags" Target="../tags/tag18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19" Type="http://schemas.openxmlformats.org/officeDocument/2006/relationships/theme" Target="../theme/theme5.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tags" Target="../tags/tag1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C7E11-5CA3-42E2-BB12-10E6957F8401}" type="datetimeFigureOut">
              <a:rPr lang="zh-CN" altLang="en-US" smtClean="0"/>
              <a:t>2020/11/24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49683-7A1C-428F-A1AB-09A0BBD3CC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3"/>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4"/>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5"/>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5" name="页脚占位符 4"/>
          <p:cNvSpPr>
            <a:spLocks noGrp="1"/>
          </p:cNvSpPr>
          <p:nvPr>
            <p:ph type="ftr" sz="quarter" idx="3"/>
            <p:custDataLst>
              <p:tags r:id="rId6"/>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7"/>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2020/11/24</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78.xml"/><Relationship Id="rId1" Type="http://schemas.openxmlformats.org/officeDocument/2006/relationships/tags" Target="../tags/tag27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10.xml"/><Relationship Id="rId1" Type="http://schemas.openxmlformats.org/officeDocument/2006/relationships/tags" Target="../tags/tag304.xml"/></Relationships>
</file>

<file path=ppt/slides/_rels/slide11.xml.rels><?xml version="1.0" encoding="UTF-8" standalone="yes"?>
<Relationships xmlns="http://schemas.openxmlformats.org/package/2006/relationships"><Relationship Id="rId3" Type="http://schemas.openxmlformats.org/officeDocument/2006/relationships/tags" Target="../tags/tag307.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slideLayout" Target="../slideLayouts/slideLayout54.xml"/><Relationship Id="rId5" Type="http://schemas.openxmlformats.org/officeDocument/2006/relationships/tags" Target="../tags/tag309.xml"/><Relationship Id="rId4" Type="http://schemas.openxmlformats.org/officeDocument/2006/relationships/tags" Target="../tags/tag308.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10.xml"/><Relationship Id="rId1" Type="http://schemas.openxmlformats.org/officeDocument/2006/relationships/tags" Target="../tags/tag3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1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0.xml"/><Relationship Id="rId1" Type="http://schemas.openxmlformats.org/officeDocument/2006/relationships/tags" Target="../tags/tag3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0.xml"/><Relationship Id="rId1" Type="http://schemas.openxmlformats.org/officeDocument/2006/relationships/tags" Target="../tags/tag31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0.xml"/><Relationship Id="rId1" Type="http://schemas.openxmlformats.org/officeDocument/2006/relationships/tags" Target="../tags/tag31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0.xml"/><Relationship Id="rId1" Type="http://schemas.openxmlformats.org/officeDocument/2006/relationships/tags" Target="../tags/tag31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0.xml"/><Relationship Id="rId1" Type="http://schemas.openxmlformats.org/officeDocument/2006/relationships/tags" Target="../tags/tag31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0.xml"/><Relationship Id="rId1" Type="http://schemas.openxmlformats.org/officeDocument/2006/relationships/tags" Target="../tags/tag317.xml"/></Relationships>
</file>

<file path=ppt/slides/_rels/slide2.xml.rels><?xml version="1.0" encoding="UTF-8" standalone="yes"?>
<Relationships xmlns="http://schemas.openxmlformats.org/package/2006/relationships"><Relationship Id="rId8" Type="http://schemas.openxmlformats.org/officeDocument/2006/relationships/tags" Target="../tags/tag286.xml"/><Relationship Id="rId13" Type="http://schemas.openxmlformats.org/officeDocument/2006/relationships/tags" Target="../tags/tag291.xml"/><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tags" Target="../tags/tag290.xml"/><Relationship Id="rId2" Type="http://schemas.openxmlformats.org/officeDocument/2006/relationships/tags" Target="../tags/tag280.xml"/><Relationship Id="rId16" Type="http://schemas.openxmlformats.org/officeDocument/2006/relationships/slideLayout" Target="../slideLayouts/slideLayout18.xml"/><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tags" Target="../tags/tag289.xml"/><Relationship Id="rId5" Type="http://schemas.openxmlformats.org/officeDocument/2006/relationships/tags" Target="../tags/tag283.xml"/><Relationship Id="rId15" Type="http://schemas.openxmlformats.org/officeDocument/2006/relationships/tags" Target="../tags/tag293.xml"/><Relationship Id="rId10" Type="http://schemas.openxmlformats.org/officeDocument/2006/relationships/tags" Target="../tags/tag288.xml"/><Relationship Id="rId4" Type="http://schemas.openxmlformats.org/officeDocument/2006/relationships/tags" Target="../tags/tag282.xml"/><Relationship Id="rId9" Type="http://schemas.openxmlformats.org/officeDocument/2006/relationships/tags" Target="../tags/tag287.xml"/><Relationship Id="rId14" Type="http://schemas.openxmlformats.org/officeDocument/2006/relationships/tags" Target="../tags/tag29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0.xml"/><Relationship Id="rId1" Type="http://schemas.openxmlformats.org/officeDocument/2006/relationships/tags" Target="../tags/tag318.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0.xml"/><Relationship Id="rId1" Type="http://schemas.openxmlformats.org/officeDocument/2006/relationships/tags" Target="../tags/tag319.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0.xml"/><Relationship Id="rId1" Type="http://schemas.openxmlformats.org/officeDocument/2006/relationships/tags" Target="../tags/tag3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21.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10.xml"/><Relationship Id="rId1" Type="http://schemas.openxmlformats.org/officeDocument/2006/relationships/tags" Target="../tags/tag32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0.xml"/><Relationship Id="rId1" Type="http://schemas.openxmlformats.org/officeDocument/2006/relationships/tags" Target="../tags/tag323.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tags" Target="../tags/tag326.xml"/><Relationship Id="rId7" Type="http://schemas.openxmlformats.org/officeDocument/2006/relationships/tags" Target="../tags/tag330.xml"/><Relationship Id="rId2" Type="http://schemas.openxmlformats.org/officeDocument/2006/relationships/tags" Target="../tags/tag325.xml"/><Relationship Id="rId1" Type="http://schemas.openxmlformats.org/officeDocument/2006/relationships/tags" Target="../tags/tag324.xml"/><Relationship Id="rId6" Type="http://schemas.openxmlformats.org/officeDocument/2006/relationships/tags" Target="../tags/tag329.xml"/><Relationship Id="rId11" Type="http://schemas.openxmlformats.org/officeDocument/2006/relationships/image" Target="../media/image34.png"/><Relationship Id="rId5" Type="http://schemas.openxmlformats.org/officeDocument/2006/relationships/tags" Target="../tags/tag328.xml"/><Relationship Id="rId10" Type="http://schemas.openxmlformats.org/officeDocument/2006/relationships/image" Target="../media/image12.png"/><Relationship Id="rId4" Type="http://schemas.openxmlformats.org/officeDocument/2006/relationships/tags" Target="../tags/tag327.xml"/><Relationship Id="rId9"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10.xml"/><Relationship Id="rId1" Type="http://schemas.openxmlformats.org/officeDocument/2006/relationships/tags" Target="../tags/tag331.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0.xml"/><Relationship Id="rId1" Type="http://schemas.openxmlformats.org/officeDocument/2006/relationships/tags" Target="../tags/tag33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10.xml"/><Relationship Id="rId1" Type="http://schemas.openxmlformats.org/officeDocument/2006/relationships/tags" Target="../tags/tag333.xml"/></Relationships>
</file>

<file path=ppt/slides/_rels/slide3.xml.rels><?xml version="1.0" encoding="UTF-8" standalone="yes"?>
<Relationships xmlns="http://schemas.openxmlformats.org/package/2006/relationships"><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 Id="rId5" Type="http://schemas.openxmlformats.org/officeDocument/2006/relationships/slideLayout" Target="../slideLayouts/slideLayout30.xml"/><Relationship Id="rId4" Type="http://schemas.openxmlformats.org/officeDocument/2006/relationships/tags" Target="../tags/tag297.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10.xml"/><Relationship Id="rId1" Type="http://schemas.openxmlformats.org/officeDocument/2006/relationships/tags" Target="../tags/tag334.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10.xml"/><Relationship Id="rId1" Type="http://schemas.openxmlformats.org/officeDocument/2006/relationships/tags" Target="../tags/tag335.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10.xml"/><Relationship Id="rId1" Type="http://schemas.openxmlformats.org/officeDocument/2006/relationships/tags" Target="../tags/tag336.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10.xml"/><Relationship Id="rId1" Type="http://schemas.openxmlformats.org/officeDocument/2006/relationships/tags" Target="../tags/tag337.xml"/></Relationships>
</file>

<file path=ppt/slides/_rels/slide34.xml.rels><?xml version="1.0" encoding="UTF-8" standalone="yes"?>
<Relationships xmlns="http://schemas.openxmlformats.org/package/2006/relationships"><Relationship Id="rId8" Type="http://schemas.openxmlformats.org/officeDocument/2006/relationships/tags" Target="../tags/tag345.xml"/><Relationship Id="rId13" Type="http://schemas.openxmlformats.org/officeDocument/2006/relationships/image" Target="../media/image11.png"/><Relationship Id="rId3" Type="http://schemas.openxmlformats.org/officeDocument/2006/relationships/tags" Target="../tags/tag340.xml"/><Relationship Id="rId7" Type="http://schemas.openxmlformats.org/officeDocument/2006/relationships/tags" Target="../tags/tag344.xml"/><Relationship Id="rId12" Type="http://schemas.openxmlformats.org/officeDocument/2006/relationships/slideLayout" Target="../slideLayouts/slideLayout54.xml"/><Relationship Id="rId2" Type="http://schemas.openxmlformats.org/officeDocument/2006/relationships/tags" Target="../tags/tag339.xml"/><Relationship Id="rId16" Type="http://schemas.openxmlformats.org/officeDocument/2006/relationships/image" Target="../media/image45.png"/><Relationship Id="rId1" Type="http://schemas.openxmlformats.org/officeDocument/2006/relationships/tags" Target="../tags/tag338.xml"/><Relationship Id="rId6" Type="http://schemas.openxmlformats.org/officeDocument/2006/relationships/tags" Target="../tags/tag343.xml"/><Relationship Id="rId11" Type="http://schemas.openxmlformats.org/officeDocument/2006/relationships/tags" Target="../tags/tag348.xml"/><Relationship Id="rId5" Type="http://schemas.openxmlformats.org/officeDocument/2006/relationships/tags" Target="../tags/tag342.xml"/><Relationship Id="rId15" Type="http://schemas.openxmlformats.org/officeDocument/2006/relationships/image" Target="../media/image44.png"/><Relationship Id="rId10" Type="http://schemas.openxmlformats.org/officeDocument/2006/relationships/tags" Target="../tags/tag347.xml"/><Relationship Id="rId4" Type="http://schemas.openxmlformats.org/officeDocument/2006/relationships/tags" Target="../tags/tag341.xml"/><Relationship Id="rId9" Type="http://schemas.openxmlformats.org/officeDocument/2006/relationships/tags" Target="../tags/tag346.xml"/><Relationship Id="rId14" Type="http://schemas.openxmlformats.org/officeDocument/2006/relationships/image" Target="../media/image12.png"/></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tags" Target="../tags/tag351.xml"/><Relationship Id="rId7" Type="http://schemas.openxmlformats.org/officeDocument/2006/relationships/tags" Target="../tags/tag355.xml"/><Relationship Id="rId2" Type="http://schemas.openxmlformats.org/officeDocument/2006/relationships/tags" Target="../tags/tag350.xml"/><Relationship Id="rId1" Type="http://schemas.openxmlformats.org/officeDocument/2006/relationships/tags" Target="../tags/tag349.xml"/><Relationship Id="rId6" Type="http://schemas.openxmlformats.org/officeDocument/2006/relationships/tags" Target="../tags/tag354.xml"/><Relationship Id="rId11" Type="http://schemas.openxmlformats.org/officeDocument/2006/relationships/image" Target="../media/image46.jpeg"/><Relationship Id="rId5" Type="http://schemas.openxmlformats.org/officeDocument/2006/relationships/tags" Target="../tags/tag353.xml"/><Relationship Id="rId10" Type="http://schemas.openxmlformats.org/officeDocument/2006/relationships/image" Target="../media/image12.png"/><Relationship Id="rId4" Type="http://schemas.openxmlformats.org/officeDocument/2006/relationships/tags" Target="../tags/tag352.xml"/><Relationship Id="rId9"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10.xml"/><Relationship Id="rId1" Type="http://schemas.openxmlformats.org/officeDocument/2006/relationships/tags" Target="../tags/tag356.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10.xml"/><Relationship Id="rId1" Type="http://schemas.openxmlformats.org/officeDocument/2006/relationships/tags" Target="../tags/tag357.xml"/></Relationships>
</file>

<file path=ppt/slides/_rels/slide3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360.xml"/><Relationship Id="rId7" Type="http://schemas.openxmlformats.org/officeDocument/2006/relationships/notesSlide" Target="../notesSlides/notesSlide2.xml"/><Relationship Id="rId2" Type="http://schemas.openxmlformats.org/officeDocument/2006/relationships/tags" Target="../tags/tag359.xml"/><Relationship Id="rId1" Type="http://schemas.openxmlformats.org/officeDocument/2006/relationships/tags" Target="../tags/tag358.xml"/><Relationship Id="rId6" Type="http://schemas.openxmlformats.org/officeDocument/2006/relationships/slideLayout" Target="../slideLayouts/slideLayout7.xml"/><Relationship Id="rId5" Type="http://schemas.openxmlformats.org/officeDocument/2006/relationships/tags" Target="../tags/tag362.xml"/><Relationship Id="rId4" Type="http://schemas.openxmlformats.org/officeDocument/2006/relationships/tags" Target="../tags/tag361.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tags" Target="../tags/tag298.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299.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xml"/><Relationship Id="rId1" Type="http://schemas.openxmlformats.org/officeDocument/2006/relationships/tags" Target="../tags/tag300.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0.xml"/><Relationship Id="rId1" Type="http://schemas.openxmlformats.org/officeDocument/2006/relationships/tags" Target="../tags/tag30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0.xml"/><Relationship Id="rId1" Type="http://schemas.openxmlformats.org/officeDocument/2006/relationships/tags" Target="../tags/tag30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0.xml"/><Relationship Id="rId1" Type="http://schemas.openxmlformats.org/officeDocument/2006/relationships/tags" Target="../tags/tag30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custDataLst>
              <p:tags r:id="rId2"/>
            </p:custDataLst>
          </p:nvPr>
        </p:nvSpPr>
        <p:spPr/>
        <p:txBody>
          <a:bodyPr>
            <a:normAutofit fontScale="90000"/>
          </a:bodyPr>
          <a:lstStyle/>
          <a:p>
            <a:pPr marL="0" indent="0" algn="ctr">
              <a:lnSpc>
                <a:spcPct val="120000"/>
              </a:lnSpc>
              <a:spcBef>
                <a:spcPts val="0"/>
              </a:spcBef>
              <a:spcAft>
                <a:spcPts val="0"/>
              </a:spcAft>
              <a:buSzPct val="100000"/>
              <a:buNone/>
            </a:pPr>
            <a:r>
              <a:rPr lang="zh-CN" altLang="en-US" sz="6600" dirty="0">
                <a:sym typeface="+mn-ea"/>
              </a:rPr>
              <a:t>上海麦士&amp;予芯智能 </a:t>
            </a:r>
            <a:br>
              <a:rPr lang="zh-CN" altLang="en-US" sz="6600" dirty="0">
                <a:sym typeface="+mn-ea"/>
              </a:rPr>
            </a:br>
            <a:r>
              <a:rPr lang="zh-CN" altLang="en-US" sz="6600" dirty="0">
                <a:sym typeface="+mn-ea"/>
              </a:rPr>
              <a:t>联合开发          </a:t>
            </a:r>
          </a:p>
        </p:txBody>
      </p:sp>
    </p:spTree>
    <p:custDataLst>
      <p:tags r:id="rId1"/>
    </p:custData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84024" y="826054"/>
            <a:ext cx="8145071" cy="5548763"/>
          </a:xfrm>
          <a:prstGeom prst="rect">
            <a:avLst/>
          </a:prstGeom>
          <a:noFill/>
          <a:ln w="9525">
            <a:noFill/>
          </a:ln>
        </p:spPr>
        <p:txBody>
          <a:bodyPr wrap="square">
            <a:spAutoFit/>
          </a:bodyPr>
          <a:lstStyle/>
          <a:p>
            <a:pPr indent="266700">
              <a:lnSpc>
                <a:spcPct val="20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的确，这个流程充分利用了中断的功能，同时让系统出现了“多任务”的感觉，不愧是高手。既然时钟中断可以定时的去调用显示程序，那能不能扩展一下？每10mS产生一个时钟中断，然后在中断中去调用不同的子程序呢？恭喜你，创新往往就是这么灵光一闪，</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离</a:t>
            </a:r>
            <a:r>
              <a:rPr lang="zh-CN" dirty="0">
                <a:latin typeface="微软雅黑" panose="020B0503020204020204" pitchFamily="34" charset="-122"/>
                <a:ea typeface="微软雅黑" panose="020B0503020204020204" pitchFamily="34" charset="-122"/>
                <a:cs typeface="微软雅黑" panose="020B0503020204020204" pitchFamily="34" charset="-122"/>
              </a:rPr>
              <a:t>OS就</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差一步之遥了</a:t>
            </a:r>
            <a:r>
              <a:rPr lang="zh-CN" dirty="0">
                <a:latin typeface="微软雅黑" panose="020B0503020204020204" pitchFamily="34" charset="-122"/>
                <a:ea typeface="微软雅黑" panose="020B0503020204020204" pitchFamily="34" charset="-122"/>
                <a:cs typeface="微软雅黑" panose="020B0503020204020204" pitchFamily="34" charset="-122"/>
              </a:rPr>
              <a:t>。当然，这里有两个明显的问题：</a:t>
            </a:r>
          </a:p>
          <a:p>
            <a:pPr indent="266700">
              <a:lnSpc>
                <a:spcPct val="200000"/>
              </a:lnSpc>
            </a:pPr>
            <a:r>
              <a:rPr lang="zh-CN" b="1" dirty="0">
                <a:latin typeface="微软雅黑" panose="020B0503020204020204" pitchFamily="34" charset="-122"/>
                <a:ea typeface="微软雅黑" panose="020B0503020204020204" pitchFamily="34" charset="-122"/>
                <a:cs typeface="微软雅黑" panose="020B0503020204020204" pitchFamily="34" charset="-122"/>
              </a:rPr>
              <a:t>首先，</a:t>
            </a:r>
            <a:r>
              <a:rPr lang="zh-CN" dirty="0">
                <a:latin typeface="微软雅黑" panose="020B0503020204020204" pitchFamily="34" charset="-122"/>
                <a:ea typeface="微软雅黑" panose="020B0503020204020204" pitchFamily="34" charset="-122"/>
                <a:cs typeface="微软雅黑" panose="020B0503020204020204" pitchFamily="34" charset="-122"/>
              </a:rPr>
              <a:t>普通的子函数不把自己的活干完是不会退出的。而我们不能要求所有的子函数都必须在10mS内完成自己的活，这个不太现实。</a:t>
            </a:r>
            <a:r>
              <a:rPr lang="zh-CN" b="1" dirty="0">
                <a:latin typeface="微软雅黑" panose="020B0503020204020204" pitchFamily="34" charset="-122"/>
                <a:ea typeface="微软雅黑" panose="020B0503020204020204" pitchFamily="34" charset="-122"/>
                <a:cs typeface="微软雅黑" panose="020B0503020204020204" pitchFamily="34" charset="-122"/>
              </a:rPr>
              <a:t>其次，</a:t>
            </a:r>
            <a:r>
              <a:rPr lang="zh-CN" dirty="0">
                <a:latin typeface="微软雅黑" panose="020B0503020204020204" pitchFamily="34" charset="-122"/>
                <a:ea typeface="微软雅黑" panose="020B0503020204020204" pitchFamily="34" charset="-122"/>
                <a:cs typeface="微软雅黑" panose="020B0503020204020204" pitchFamily="34" charset="-122"/>
              </a:rPr>
              <a:t>我们不能在中断里去直接运行子函数，因为这样很多低优先级的中断将不能响应了。为了解决这两个问题，你想出一个绝妙的办法！</a:t>
            </a:r>
          </a:p>
          <a:p>
            <a:pPr indent="266700">
              <a:lnSpc>
                <a:spcPct val="200000"/>
              </a:lnSpc>
            </a:pPr>
            <a:r>
              <a:rPr lang="zh-CN" b="1" u="sng" dirty="0">
                <a:latin typeface="微软雅黑" panose="020B0503020204020204" pitchFamily="34" charset="-122"/>
                <a:ea typeface="微软雅黑" panose="020B0503020204020204" pitchFamily="34" charset="-122"/>
                <a:cs typeface="微软雅黑" panose="020B0503020204020204" pitchFamily="34" charset="-122"/>
              </a:rPr>
              <a:t>利用那个神奇的栈和栈指针，玩个狸猫换太子的游戏。</a:t>
            </a:r>
          </a:p>
        </p:txBody>
      </p:sp>
      <p:sp>
        <p:nvSpPr>
          <p:cNvPr id="3" name="文本占位符 1">
            <a:extLst>
              <a:ext uri="{FF2B5EF4-FFF2-40B4-BE49-F238E27FC236}">
                <a16:creationId xmlns:a16="http://schemas.microsoft.com/office/drawing/2014/main" id="{64E43961-7331-4508-BF9A-E8B2934A6A44}"/>
              </a:ext>
            </a:extLst>
          </p:cNvPr>
          <p:cNvSpPr>
            <a:spLocks noGrp="1"/>
          </p:cNvSpPr>
          <p:nvPr>
            <p:ph type="body" sz="quarter" idx="13"/>
          </p:nvPr>
        </p:nvSpPr>
        <p:spPr>
          <a:xfrm>
            <a:off x="111162" y="134420"/>
            <a:ext cx="9308465" cy="910590"/>
          </a:xfrm>
        </p:spPr>
        <p:txBody>
          <a:bodyPr>
            <a:normAutofit/>
          </a:bodyPr>
          <a:lstStyle/>
          <a:p>
            <a:pPr indent="0" algn="l"/>
            <a:r>
              <a:rPr lang="zh-CN" altLang="en-US" dirty="0">
                <a:cs typeface="微软雅黑" panose="020B0503020204020204" pitchFamily="34" charset="-122"/>
                <a:sym typeface="+mn-ea"/>
              </a:rPr>
              <a:t>一步之遥</a:t>
            </a:r>
            <a:endParaRPr lang="zh-CN" dirty="0">
              <a:cs typeface="微软雅黑" panose="020B0503020204020204" pitchFamily="34" charset="-122"/>
              <a:sym typeface="+mn-ea"/>
            </a:endParaRPr>
          </a:p>
        </p:txBody>
      </p:sp>
      <p:pic>
        <p:nvPicPr>
          <p:cNvPr id="1026" name="Picture 2">
            <a:extLst>
              <a:ext uri="{FF2B5EF4-FFF2-40B4-BE49-F238E27FC236}">
                <a16:creationId xmlns:a16="http://schemas.microsoft.com/office/drawing/2014/main" id="{5FD45842-BEB6-476B-B2D0-591AA0AF9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9814" y="1851734"/>
            <a:ext cx="2382914" cy="238291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advClick="0">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p:custDataLst>
              <p:tags r:id="rId2"/>
            </p:custDataLst>
          </p:nvPr>
        </p:nvSpPr>
        <p:spPr>
          <a:xfrm>
            <a:off x="608400" y="607766"/>
            <a:ext cx="10975199" cy="5641198"/>
          </a:xfrm>
          <a:prstGeom prst="rect">
            <a:avLst/>
          </a:prstGeom>
          <a:solidFill>
            <a:schemeClr val="lt1"/>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endParaRPr>
          </a:p>
        </p:txBody>
      </p:sp>
      <p:sp>
        <p:nvSpPr>
          <p:cNvPr id="7" name="Rectángulo 5"/>
          <p:cNvSpPr/>
          <p:nvPr>
            <p:custDataLst>
              <p:tags r:id="rId3"/>
            </p:custDataLst>
          </p:nvPr>
        </p:nvSpPr>
        <p:spPr>
          <a:xfrm>
            <a:off x="5628000" y="2800546"/>
            <a:ext cx="936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s-ES_tradnl" sz="135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custDataLst>
              <p:tags r:id="rId4"/>
            </p:custDataLst>
          </p:nvPr>
        </p:nvSpPr>
        <p:spPr>
          <a:xfrm>
            <a:off x="1524000" y="1822867"/>
            <a:ext cx="9144000" cy="768349"/>
          </a:xfrm>
          <a:prstGeom prst="rect">
            <a:avLst/>
          </a:prstGeom>
          <a:noFill/>
        </p:spPr>
        <p:txBody>
          <a:bodyPr wrap="square" lIns="63500" tIns="25400" rIns="63500" bIns="25400" rtlCol="0" anchor="b" anchorCtr="0">
            <a:normAutofit/>
          </a:bodyPr>
          <a:lstStyle/>
          <a:p>
            <a:pPr marL="0" indent="0" algn="ctr">
              <a:lnSpc>
                <a:spcPct val="100000"/>
              </a:lnSpc>
              <a:spcBef>
                <a:spcPts val="0"/>
              </a:spcBef>
              <a:spcAft>
                <a:spcPts val="0"/>
              </a:spcAft>
              <a:buSzPct val="100000"/>
              <a:buNone/>
            </a:pPr>
            <a:r>
              <a:rPr lang="zh-CN" sz="4400" b="1" spc="160" dirty="0">
                <a:solidFill>
                  <a:schemeClr val="accent1">
                    <a:lumMod val="75000"/>
                  </a:schemeClr>
                </a:solidFill>
                <a:latin typeface="微软雅黑" panose="020B0503020204020204" pitchFamily="34" charset="-122"/>
                <a:ea typeface="微软雅黑" panose="020B0503020204020204" pitchFamily="34" charset="-122"/>
                <a:sym typeface="+mn-ea"/>
              </a:rPr>
              <a:t>让我们再梳理一下栈和栈指针。</a:t>
            </a:r>
          </a:p>
        </p:txBody>
      </p:sp>
      <p:sp>
        <p:nvSpPr>
          <p:cNvPr id="11" name="Title 6"/>
          <p:cNvSpPr txBox="1"/>
          <p:nvPr>
            <p:custDataLst>
              <p:tags r:id="rId5"/>
            </p:custDataLst>
          </p:nvPr>
        </p:nvSpPr>
        <p:spPr>
          <a:xfrm>
            <a:off x="1524000" y="3047251"/>
            <a:ext cx="9144000" cy="2429782"/>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我们特别描述了栈的作用，以及栈指针的工作方法。当中断产生时，为了能“保护现场”（称之为上下文，主要是指函数中的一些变量和返回地址），我们会把上下文压入栈。等处理完中断程序后，再把栈里的上下文（变量数据和返回地址）恢复出来。好玩的地方来了，如果这个时候我们恢复的上下文不是前面</a:t>
            </a:r>
            <a:r>
              <a:rPr lang="zh-CN" altLang="en-US"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函数</a:t>
            </a:r>
            <a:r>
              <a:rPr 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的，而是另外一个</a:t>
            </a:r>
            <a:r>
              <a:rPr lang="zh-CN" altLang="en-US"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函数</a:t>
            </a:r>
            <a:r>
              <a:rPr 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的，会发生什么情况呢？</a:t>
            </a:r>
            <a:r>
              <a:rPr lang="zh-CN" altLang="en-US"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给大家</a:t>
            </a:r>
            <a:r>
              <a:rPr lang="en-US" alt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分钟做深呼吸</a:t>
            </a:r>
            <a:r>
              <a:rPr lang="en-US" alt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7654" y="121753"/>
            <a:ext cx="9308465" cy="910590"/>
          </a:xfrm>
        </p:spPr>
        <p:txBody>
          <a:bodyPr>
            <a:normAutofit/>
          </a:bodyPr>
          <a:lstStyle/>
          <a:p>
            <a:pPr indent="0" algn="l"/>
            <a:r>
              <a:rPr lang="zh-CN" altLang="en-US" dirty="0">
                <a:cs typeface="微软雅黑" panose="020B0503020204020204" pitchFamily="34" charset="-122"/>
                <a:sym typeface="+mn-ea"/>
              </a:rPr>
              <a:t>这个世界存在魔术却不存在魔法</a:t>
            </a:r>
            <a:endParaRPr lang="zh-CN" dirty="0">
              <a:cs typeface="微软雅黑" panose="020B0503020204020204" pitchFamily="34" charset="-122"/>
              <a:sym typeface="+mn-ea"/>
            </a:endParaRPr>
          </a:p>
        </p:txBody>
      </p:sp>
      <p:sp>
        <p:nvSpPr>
          <p:cNvPr id="4" name="文本框 3">
            <a:extLst>
              <a:ext uri="{FF2B5EF4-FFF2-40B4-BE49-F238E27FC236}">
                <a16:creationId xmlns:a16="http://schemas.microsoft.com/office/drawing/2014/main" id="{612CE8AA-E786-4E02-AE78-6EEF86800F97}"/>
              </a:ext>
            </a:extLst>
          </p:cNvPr>
          <p:cNvSpPr txBox="1"/>
          <p:nvPr/>
        </p:nvSpPr>
        <p:spPr>
          <a:xfrm>
            <a:off x="4636363" y="2060450"/>
            <a:ext cx="6094520" cy="3170099"/>
          </a:xfrm>
          <a:prstGeom prst="rect">
            <a:avLst/>
          </a:prstGeom>
          <a:noFill/>
        </p:spPr>
        <p:txBody>
          <a:bodyPr wrap="square">
            <a:spAutoFit/>
          </a:bodyPr>
          <a:lstStyle/>
          <a:p>
            <a:r>
              <a:rPr lang="en-US" alt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rPr>
              <a:t>    </a:t>
            </a:r>
            <a:r>
              <a:rPr lang="zh-CN" altLang="en-US"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rPr>
              <a:t>上面的思想实验就是OS做任务调度的核心，如果你愉快的想通了就自然明白为何在创建线程的时候会都会冒出一个“栈”空间大小的参数。因为每个线程就是一个函数，当这个函数被打断，那就需要把这个函数的上下文保存起来。OS会在中断返回前，把栈指针的值来个“狸猫换太子”，指向将要被运行的函数的栈空间去，接下来中断返回，返回的就是将要运行的函数了。</a:t>
            </a:r>
            <a:endParaRPr lang="en-US" alt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endParaRPr>
          </a:p>
          <a:p>
            <a:r>
              <a:rPr lang="en-US" alt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rPr>
              <a:t>    </a:t>
            </a:r>
            <a:r>
              <a:rPr lang="zh-CN" altLang="en-US"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rPr>
              <a:t>接下来我们通过讲解内核移植来进一步看线程调度的细节。</a:t>
            </a:r>
          </a:p>
        </p:txBody>
      </p:sp>
      <p:pic>
        <p:nvPicPr>
          <p:cNvPr id="5" name="Picture 2">
            <a:extLst>
              <a:ext uri="{FF2B5EF4-FFF2-40B4-BE49-F238E27FC236}">
                <a16:creationId xmlns:a16="http://schemas.microsoft.com/office/drawing/2014/main" id="{AE41D0C1-2F33-4BAD-AA7C-2863F97FE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051" y="1509203"/>
            <a:ext cx="3545931" cy="450541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advClick="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dirty="0">
                <a:cs typeface="微软雅黑" panose="020B0503020204020204" pitchFamily="34" charset="-122"/>
                <a:sym typeface="+mn-ea"/>
              </a:rPr>
              <a:t>和移植相关的内容</a:t>
            </a:r>
          </a:p>
        </p:txBody>
      </p:sp>
      <p:sp>
        <p:nvSpPr>
          <p:cNvPr id="100" name="文本框 99"/>
          <p:cNvSpPr txBox="1"/>
          <p:nvPr/>
        </p:nvSpPr>
        <p:spPr>
          <a:xfrm>
            <a:off x="120015" y="1128395"/>
            <a:ext cx="11951335" cy="3784600"/>
          </a:xfrm>
          <a:prstGeom prst="rect">
            <a:avLst/>
          </a:prstGeom>
          <a:noFill/>
          <a:ln w="9525">
            <a:noFill/>
          </a:ln>
        </p:spPr>
        <p:txBody>
          <a:bodyPr wrap="square">
            <a:spAutoFit/>
          </a:bodyPr>
          <a:lstStyle/>
          <a:p>
            <a:pPr indent="266700">
              <a:lnSpc>
                <a:spcPct val="200000"/>
              </a:lnSpc>
            </a:pPr>
            <a:r>
              <a:rPr lang="zh-CN" sz="2000" dirty="0">
                <a:latin typeface="微软雅黑" panose="020B0503020204020204" pitchFamily="34" charset="-122"/>
                <a:ea typeface="微软雅黑" panose="020B0503020204020204" pitchFamily="34" charset="-122"/>
                <a:cs typeface="微软雅黑" panose="020B0503020204020204" pitchFamily="34" charset="-122"/>
              </a:rPr>
              <a:t>OS的移植一般分为两大部分，一部分是针对不同的MCU的，比如从ST的MCU移植到雅特力的MCU。还有一部分是针对BSP的，比如从介子板移植到其他板子上。</a:t>
            </a:r>
          </a:p>
          <a:p>
            <a:pPr indent="266700">
              <a:lnSpc>
                <a:spcPct val="200000"/>
              </a:lnSpc>
            </a:pPr>
            <a:r>
              <a:rPr lang="zh-CN" sz="2000" dirty="0">
                <a:latin typeface="微软雅黑" panose="020B0503020204020204" pitchFamily="34" charset="-122"/>
                <a:ea typeface="微软雅黑" panose="020B0503020204020204" pitchFamily="34" charset="-122"/>
                <a:cs typeface="微软雅黑" panose="020B0503020204020204" pitchFamily="34" charset="-122"/>
              </a:rPr>
              <a:t>一般来说，BSP的移植更容易，因为只是针对不同的外设，提供相应的驱动和功能。但是，工作量不小，因为外设很多。针对MCU的移植其实工作量不大，因为RTT为了最大限度的提高不同MCU的兼容性，已经考虑了不同MCU之间移植容易碰到的问题，因此已经抽象出几个特殊函数，只要搞定这几个函数就基本完成了内核的移植。</a:t>
            </a:r>
          </a:p>
        </p:txBody>
      </p:sp>
    </p:spTree>
    <p:custDataLst>
      <p:tags r:id="rId1"/>
    </p:custDataLst>
    <p:extLst>
      <p:ext uri="{BB962C8B-B14F-4D97-AF65-F5344CB8AC3E}">
        <p14:creationId xmlns:p14="http://schemas.microsoft.com/office/powerpoint/2010/main" val="418589469"/>
      </p:ext>
    </p:extLst>
  </p:cSld>
  <p:clrMapOvr>
    <a:masterClrMapping/>
  </p:clrMapOvr>
  <p:transition spd="slow" advClick="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73305" y="142240"/>
            <a:ext cx="9308465" cy="910590"/>
          </a:xfrm>
        </p:spPr>
        <p:txBody>
          <a:bodyPr>
            <a:normAutofit/>
          </a:bodyPr>
          <a:lstStyle/>
          <a:p>
            <a:pPr indent="0" algn="l"/>
            <a:r>
              <a:rPr lang="zh-CN" dirty="0">
                <a:cs typeface="微软雅黑" panose="020B0503020204020204" pitchFamily="34" charset="-122"/>
                <a:sym typeface="+mn-ea"/>
              </a:rPr>
              <a:t>和移植相关的文件和函数</a:t>
            </a:r>
          </a:p>
        </p:txBody>
      </p:sp>
      <p:sp>
        <p:nvSpPr>
          <p:cNvPr id="5" name="文本框 4"/>
          <p:cNvSpPr txBox="1"/>
          <p:nvPr/>
        </p:nvSpPr>
        <p:spPr>
          <a:xfrm>
            <a:off x="6268553" y="4591744"/>
            <a:ext cx="4838700" cy="368300"/>
          </a:xfrm>
          <a:prstGeom prst="rect">
            <a:avLst/>
          </a:prstGeom>
          <a:noFill/>
          <a:ln w="9525">
            <a:noFill/>
          </a:ln>
        </p:spPr>
        <p:txBody>
          <a:bodyPr wrap="square">
            <a:spAutoFit/>
          </a:bodyPr>
          <a:lstStyle/>
          <a:p>
            <a:pPr indent="0" algn="ctr"/>
            <a:r>
              <a:rPr lang="zh-CN" b="0" dirty="0">
                <a:latin typeface="微软雅黑" panose="020B0503020204020204" pitchFamily="34" charset="-122"/>
                <a:ea typeface="微软雅黑" panose="020B0503020204020204" pitchFamily="34" charset="-122"/>
                <a:cs typeface="微软雅黑" panose="020B0503020204020204" pitchFamily="34" charset="-122"/>
              </a:rPr>
              <a:t>图：工程目录中的</a:t>
            </a:r>
            <a:r>
              <a:rPr lang="en-US" altLang="zh-CN" b="0" dirty="0">
                <a:latin typeface="微软雅黑" panose="020B0503020204020204" pitchFamily="34" charset="-122"/>
                <a:ea typeface="微软雅黑" panose="020B0503020204020204" pitchFamily="34" charset="-122"/>
                <a:cs typeface="微软雅黑" panose="020B0503020204020204" pitchFamily="34" charset="-122"/>
              </a:rPr>
              <a:t>cortex-m4</a:t>
            </a:r>
            <a:r>
              <a:rPr lang="zh-CN" b="0" dirty="0">
                <a:latin typeface="微软雅黑" panose="020B0503020204020204" pitchFamily="34" charset="-122"/>
                <a:ea typeface="微软雅黑" panose="020B0503020204020204" pitchFamily="34" charset="-122"/>
                <a:cs typeface="微软雅黑" panose="020B0503020204020204" pitchFamily="34" charset="-122"/>
              </a:rPr>
              <a:t>目录</a:t>
            </a:r>
          </a:p>
        </p:txBody>
      </p:sp>
      <p:sp>
        <p:nvSpPr>
          <p:cNvPr id="100" name="文本框 99"/>
          <p:cNvSpPr txBox="1"/>
          <p:nvPr/>
        </p:nvSpPr>
        <p:spPr>
          <a:xfrm>
            <a:off x="445135" y="1109182"/>
            <a:ext cx="5650865" cy="5748818"/>
          </a:xfrm>
          <a:prstGeom prst="rect">
            <a:avLst/>
          </a:prstGeom>
          <a:noFill/>
          <a:ln w="9525">
            <a:noFill/>
          </a:ln>
        </p:spPr>
        <p:txBody>
          <a:bodyPr wrap="square">
            <a:spAutoFit/>
          </a:bodyPr>
          <a:lstStyle/>
          <a:p>
            <a:pPr indent="266700" algn="l">
              <a:lnSpc>
                <a:spcPct val="20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如果你有一个从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Github</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上下载的完整</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RTT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工程</a:t>
            </a:r>
            <a:r>
              <a:rPr lang="zh-CN" dirty="0">
                <a:latin typeface="微软雅黑" panose="020B0503020204020204" pitchFamily="34" charset="-122"/>
                <a:ea typeface="微软雅黑" panose="020B0503020204020204" pitchFamily="34" charset="-122"/>
                <a:cs typeface="微软雅黑" panose="020B0503020204020204" pitchFamily="34" charset="-122"/>
              </a:rPr>
              <a:t>，这些函数位于“libcpu\”下。我们可以看到，在这个目录下有很多已经移植过的MCU。当然，包括我们</a:t>
            </a:r>
            <a:r>
              <a:rPr lang="zh-CN" sz="2000" b="1" dirty="0">
                <a:latin typeface="微软雅黑" panose="020B0503020204020204" pitchFamily="34" charset="-122"/>
                <a:ea typeface="微软雅黑" panose="020B0503020204020204" pitchFamily="34" charset="-122"/>
                <a:cs typeface="微软雅黑" panose="020B0503020204020204" pitchFamily="34" charset="-122"/>
              </a:rPr>
              <a:t>AT32F407</a:t>
            </a:r>
            <a:r>
              <a:rPr lang="zh-CN" dirty="0">
                <a:latin typeface="微软雅黑" panose="020B0503020204020204" pitchFamily="34" charset="-122"/>
                <a:ea typeface="微软雅黑" panose="020B0503020204020204" pitchFamily="34" charset="-122"/>
                <a:cs typeface="微软雅黑" panose="020B0503020204020204" pitchFamily="34" charset="-122"/>
              </a:rPr>
              <a:t>的使用的ARM架构。</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indent="266700" algn="l">
              <a:lnSpc>
                <a:spcPct val="150000"/>
              </a:lnSpc>
            </a:pPr>
            <a:r>
              <a:rPr lang="zh-CN" altLang="zh-CN" dirty="0">
                <a:latin typeface="微软雅黑" panose="020B0503020204020204" pitchFamily="34" charset="-122"/>
                <a:ea typeface="微软雅黑" panose="020B0503020204020204" pitchFamily="34" charset="-122"/>
                <a:cs typeface="微软雅黑" panose="020B0503020204020204" pitchFamily="34" charset="-122"/>
              </a:rPr>
              <a:t>在这个目录下一共只有三个汇编文件和一个C文件。其中三个汇编文件是针对三种不同的编译环境的，和我们Keil相关的只会用到“context_rvds.S”文件。所以，和内核移植的文件总共就只有两个。</a:t>
            </a:r>
          </a:p>
          <a:p>
            <a:pPr indent="266700" algn="l">
              <a:lnSpc>
                <a:spcPct val="150000"/>
              </a:lnSpc>
            </a:pPr>
            <a:r>
              <a:rPr lang="zh-CN" altLang="zh-CN" dirty="0">
                <a:latin typeface="微软雅黑" panose="020B0503020204020204" pitchFamily="34" charset="-122"/>
                <a:ea typeface="微软雅黑" panose="020B0503020204020204" pitchFamily="34" charset="-122"/>
                <a:cs typeface="微软雅黑" panose="020B0503020204020204" pitchFamily="34" charset="-122"/>
              </a:rPr>
              <a:t>一个是“context_rvds.S”，还有一个是“cpuport.c”。这两个文件里还有些一些函数和变量，我们把所有和内核移植相关的函数和变量列出来。</a:t>
            </a:r>
          </a:p>
          <a:p>
            <a:pPr indent="266700" algn="l">
              <a:lnSpc>
                <a:spcPct val="200000"/>
              </a:lnSpc>
            </a:pPr>
            <a:endParaRPr 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02364733-ADD5-4FB6-BD79-AAF60F042CF2}"/>
              </a:ext>
            </a:extLst>
          </p:cNvPr>
          <p:cNvPicPr>
            <a:picLocks noChangeAspect="1"/>
          </p:cNvPicPr>
          <p:nvPr/>
        </p:nvPicPr>
        <p:blipFill>
          <a:blip r:embed="rId3"/>
          <a:stretch>
            <a:fillRect/>
          </a:stretch>
        </p:blipFill>
        <p:spPr>
          <a:xfrm>
            <a:off x="6268553" y="2094431"/>
            <a:ext cx="4810796" cy="2095792"/>
          </a:xfrm>
          <a:prstGeom prst="rect">
            <a:avLst/>
          </a:prstGeom>
        </p:spPr>
      </p:pic>
    </p:spTree>
    <p:custDataLst>
      <p:tags r:id="rId1"/>
    </p:custDataLst>
  </p:cSld>
  <p:clrMapOvr>
    <a:masterClrMapping/>
  </p:clrMapOvr>
  <p:transition spd="slow" advClick="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dirty="0">
                <a:cs typeface="微软雅黑" panose="020B0503020204020204" pitchFamily="34" charset="-122"/>
                <a:sym typeface="+mn-ea"/>
              </a:rPr>
              <a:t>内核移植相关的函数和变量</a:t>
            </a:r>
          </a:p>
        </p:txBody>
      </p:sp>
      <p:sp>
        <p:nvSpPr>
          <p:cNvPr id="100" name="文本框 99"/>
          <p:cNvSpPr txBox="1"/>
          <p:nvPr/>
        </p:nvSpPr>
        <p:spPr>
          <a:xfrm>
            <a:off x="266330" y="1355090"/>
            <a:ext cx="4535540" cy="3830955"/>
          </a:xfrm>
          <a:prstGeom prst="rect">
            <a:avLst/>
          </a:prstGeom>
          <a:noFill/>
          <a:ln w="9525">
            <a:noFill/>
          </a:ln>
        </p:spPr>
        <p:txBody>
          <a:bodyPr wrap="square">
            <a:spAutoFit/>
          </a:bodyPr>
          <a:lstStyle/>
          <a:p>
            <a:pPr indent="266700" algn="l">
              <a:lnSpc>
                <a:spcPct val="15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在这个目录下一共只有三个汇编文件和一个C文件。其中三个汇编文件是针对三种不同的编译环境的，和我们Keil相关的只会用到“context_rvds.S”文件。所以，和内核移植的文件总共就只有两个。一个是“context_rvds.S”，还有一个是“cpuport.c”。嗯，貌似不复杂。当然，这两个文件里还有些一些函数和变量，我们把所有和内核移植相关的函数和变量列出来。</a:t>
            </a:r>
          </a:p>
        </p:txBody>
      </p:sp>
      <p:pic>
        <p:nvPicPr>
          <p:cNvPr id="77" name="图片 77"/>
          <p:cNvPicPr>
            <a:picLocks noChangeAspect="1"/>
          </p:cNvPicPr>
          <p:nvPr/>
        </p:nvPicPr>
        <p:blipFill>
          <a:blip r:embed="rId3"/>
          <a:stretch>
            <a:fillRect/>
          </a:stretch>
        </p:blipFill>
        <p:spPr>
          <a:xfrm>
            <a:off x="4945380" y="1440815"/>
            <a:ext cx="7160260" cy="3663950"/>
          </a:xfrm>
          <a:prstGeom prst="rect">
            <a:avLst/>
          </a:prstGeom>
        </p:spPr>
      </p:pic>
    </p:spTree>
    <p:custDataLst>
      <p:tags r:id="rId1"/>
    </p:custDataLst>
  </p:cSld>
  <p:clrMapOvr>
    <a:masterClrMapping/>
  </p:clrMapOvr>
  <p:transition spd="slow" advClick="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4615" y="1171575"/>
            <a:ext cx="6940550" cy="5492750"/>
          </a:xfrm>
          <a:prstGeom prst="rect">
            <a:avLst/>
          </a:prstGeom>
          <a:noFill/>
          <a:ln w="9525">
            <a:solidFill>
              <a:schemeClr val="bg1">
                <a:lumMod val="50000"/>
              </a:schemeClr>
            </a:solidFill>
          </a:ln>
        </p:spPr>
        <p:txBody>
          <a:bodyPr wrap="square">
            <a:spAutoFit/>
          </a:bodyPr>
          <a:lstStyle/>
          <a:p>
            <a:pPr indent="266700" algn="l">
              <a:lnSpc>
                <a:spcPct val="15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还是老规矩，按照行号的顺序来讲解。</a:t>
            </a:r>
          </a:p>
          <a:p>
            <a:pPr indent="266700" algn="l">
              <a:lnSpc>
                <a:spcPct val="15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38. 这个是汇编里的函数或者子程序的声明，核心课程碰到过，就不啰嗦了。</a:t>
            </a:r>
          </a:p>
          <a:p>
            <a:pPr indent="266700" algn="l">
              <a:lnSpc>
                <a:spcPct val="15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39. 将函数名导出，这样C语言就可以直接调用这个子函数。</a:t>
            </a:r>
          </a:p>
          <a:p>
            <a:pPr indent="266700" algn="l">
              <a:lnSpc>
                <a:spcPct val="15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40. PRIMASK是内核的一个特殊功能寄存器，只有最后一位有用。它负责所有中断的屏蔽（不可屏蔽中断除外）。我们并不知道现在系统中的中断是否被用户屏蔽掉，因此在设置这个位前，保险的做法是把PRIMASK当前的值保存一下。MSR是</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汇编</a:t>
            </a:r>
            <a:r>
              <a:rPr lang="zh-CN" dirty="0">
                <a:latin typeface="微软雅黑" panose="020B0503020204020204" pitchFamily="34" charset="-122"/>
                <a:ea typeface="微软雅黑" panose="020B0503020204020204" pitchFamily="34" charset="-122"/>
                <a:cs typeface="微软雅黑" panose="020B0503020204020204" pitchFamily="34" charset="-122"/>
              </a:rPr>
              <a:t>指令，将寄存器的值传递给另一个寄存器。所以，这句话我们把PRIMASK的值保存到了R0中。在编译器中，有个“行规”，R0默认作为函数或者子程序的</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第一个参数和</a:t>
            </a:r>
            <a:r>
              <a:rPr lang="zh-CN" dirty="0">
                <a:latin typeface="微软雅黑" panose="020B0503020204020204" pitchFamily="34" charset="-122"/>
                <a:ea typeface="微软雅黑" panose="020B0503020204020204" pitchFamily="34" charset="-122"/>
                <a:cs typeface="微软雅黑" panose="020B0503020204020204" pitchFamily="34" charset="-122"/>
              </a:rPr>
              <a:t>返回值寄存器。也就是说调用这个汇编函数后，可以从返回值得到当前PRIMASK的值。比如，我们在代码里随便找一个调用这个函数的代码。</a:t>
            </a:r>
          </a:p>
        </p:txBody>
      </p:sp>
      <p:sp>
        <p:nvSpPr>
          <p:cNvPr id="5" name="文本框 4"/>
          <p:cNvSpPr txBox="1"/>
          <p:nvPr/>
        </p:nvSpPr>
        <p:spPr>
          <a:xfrm>
            <a:off x="7779385" y="4589145"/>
            <a:ext cx="4018915" cy="368300"/>
          </a:xfrm>
          <a:prstGeom prst="rect">
            <a:avLst/>
          </a:prstGeom>
          <a:noFill/>
          <a:ln w="9525">
            <a:noFill/>
          </a:ln>
        </p:spPr>
        <p:txBody>
          <a:bodyPr wrap="square">
            <a:spAutoFit/>
          </a:bodyPr>
          <a:lstStyle/>
          <a:p>
            <a:pPr indent="0" algn="ctr"/>
            <a:r>
              <a:rPr lang="zh-CN" b="0">
                <a:latin typeface="微软雅黑" panose="020B0503020204020204" pitchFamily="34" charset="-122"/>
                <a:ea typeface="微软雅黑" panose="020B0503020204020204" pitchFamily="34" charset="-122"/>
                <a:cs typeface="微软雅黑" panose="020B0503020204020204" pitchFamily="34" charset="-122"/>
              </a:rPr>
              <a:t>图: 开关全局中断的源代码</a:t>
            </a:r>
          </a:p>
        </p:txBody>
      </p:sp>
      <p:pic>
        <p:nvPicPr>
          <p:cNvPr id="79" name="图片 79"/>
          <p:cNvPicPr>
            <a:picLocks noChangeAspect="1"/>
          </p:cNvPicPr>
          <p:nvPr/>
        </p:nvPicPr>
        <p:blipFill>
          <a:blip r:embed="rId3">
            <a:clrChange>
              <a:clrFrom>
                <a:srgbClr val="FFFFFF"/>
              </a:clrFrom>
              <a:clrTo>
                <a:srgbClr val="FFFFFF">
                  <a:alpha val="0"/>
                </a:srgbClr>
              </a:clrTo>
            </a:clrChange>
          </a:blip>
          <a:stretch>
            <a:fillRect/>
          </a:stretch>
        </p:blipFill>
        <p:spPr>
          <a:xfrm>
            <a:off x="7214870" y="1171575"/>
            <a:ext cx="4829175" cy="3248660"/>
          </a:xfrm>
          <a:prstGeom prst="rect">
            <a:avLst/>
          </a:prstGeom>
          <a:ln>
            <a:solidFill>
              <a:schemeClr val="bg1">
                <a:lumMod val="50000"/>
              </a:schemeClr>
            </a:solidFill>
          </a:ln>
        </p:spPr>
      </p:pic>
    </p:spTree>
    <p:custDataLst>
      <p:tags r:id="rId1"/>
    </p:custDataLst>
  </p:cSld>
  <p:clrMapOvr>
    <a:masterClrMapping/>
  </p:clrMapOvr>
  <p:transition spd="slow" advClick="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02284" y="261694"/>
            <a:ext cx="9308465" cy="910590"/>
          </a:xfrm>
        </p:spPr>
        <p:txBody>
          <a:bodyPr>
            <a:normAutofit/>
          </a:bodyPr>
          <a:lstStyle/>
          <a:p>
            <a:pPr indent="0" algn="l"/>
            <a:r>
              <a:rPr lang="en-US" altLang="zh-CN" dirty="0">
                <a:cs typeface="微软雅黑" panose="020B0503020204020204" pitchFamily="34" charset="-122"/>
                <a:sym typeface="+mn-ea"/>
              </a:rPr>
              <a:t> </a:t>
            </a:r>
            <a:r>
              <a:rPr lang="zh-CN" dirty="0">
                <a:cs typeface="微软雅黑" panose="020B0503020204020204" pitchFamily="34" charset="-122"/>
                <a:sym typeface="+mn-ea"/>
              </a:rPr>
              <a:t>和移植相关的函数解释</a:t>
            </a:r>
          </a:p>
        </p:txBody>
      </p:sp>
      <p:sp>
        <p:nvSpPr>
          <p:cNvPr id="100" name="文本框 99"/>
          <p:cNvSpPr txBox="1"/>
          <p:nvPr/>
        </p:nvSpPr>
        <p:spPr>
          <a:xfrm>
            <a:off x="310515" y="1430655"/>
            <a:ext cx="7903845" cy="506730"/>
          </a:xfrm>
          <a:prstGeom prst="rect">
            <a:avLst/>
          </a:prstGeom>
          <a:noFill/>
          <a:ln w="9525">
            <a:noFill/>
          </a:ln>
        </p:spPr>
        <p:txBody>
          <a:bodyPr wrap="square">
            <a:spAutoFit/>
          </a:bodyPr>
          <a:lstStyle/>
          <a:p>
            <a:pPr indent="266700" algn="l">
              <a:lnSpc>
                <a:spcPct val="15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从这个调用我们能看到，用一个叫“level”的变量来保存返回值。</a:t>
            </a:r>
          </a:p>
        </p:txBody>
      </p:sp>
      <p:sp>
        <p:nvSpPr>
          <p:cNvPr id="5" name="文本框 4"/>
          <p:cNvSpPr txBox="1"/>
          <p:nvPr/>
        </p:nvSpPr>
        <p:spPr>
          <a:xfrm>
            <a:off x="2596515" y="5010785"/>
            <a:ext cx="4018915" cy="368300"/>
          </a:xfrm>
          <a:prstGeom prst="rect">
            <a:avLst/>
          </a:prstGeom>
          <a:noFill/>
          <a:ln w="9525">
            <a:noFill/>
          </a:ln>
        </p:spPr>
        <p:txBody>
          <a:bodyPr wrap="square">
            <a:spAutoFit/>
          </a:bodyPr>
          <a:lstStyle/>
          <a:p>
            <a:pPr indent="0" algn="ctr"/>
            <a:r>
              <a:rPr lang="zh-CN" b="0">
                <a:latin typeface="微软雅黑" panose="020B0503020204020204" pitchFamily="34" charset="-122"/>
                <a:ea typeface="微软雅黑" panose="020B0503020204020204" pitchFamily="34" charset="-122"/>
                <a:cs typeface="微软雅黑" panose="020B0503020204020204" pitchFamily="34" charset="-122"/>
              </a:rPr>
              <a:t>图: 关中断函数的调用</a:t>
            </a:r>
          </a:p>
        </p:txBody>
      </p:sp>
      <p:pic>
        <p:nvPicPr>
          <p:cNvPr id="76" name="图片 76"/>
          <p:cNvPicPr>
            <a:picLocks noChangeAspect="1"/>
          </p:cNvPicPr>
          <p:nvPr/>
        </p:nvPicPr>
        <p:blipFill>
          <a:blip r:embed="rId3">
            <a:clrChange>
              <a:clrFrom>
                <a:srgbClr val="FFFFFF"/>
              </a:clrFrom>
              <a:clrTo>
                <a:srgbClr val="FFFFFF">
                  <a:alpha val="0"/>
                </a:srgbClr>
              </a:clrTo>
            </a:clrChange>
          </a:blip>
          <a:stretch>
            <a:fillRect/>
          </a:stretch>
        </p:blipFill>
        <p:spPr>
          <a:xfrm>
            <a:off x="760730" y="2327275"/>
            <a:ext cx="7690485" cy="2497455"/>
          </a:xfrm>
          <a:prstGeom prst="rect">
            <a:avLst/>
          </a:prstGeom>
          <a:ln>
            <a:solidFill>
              <a:schemeClr val="bg1">
                <a:lumMod val="50000"/>
              </a:schemeClr>
            </a:solidFill>
          </a:ln>
        </p:spPr>
      </p:pic>
    </p:spTree>
    <p:custDataLst>
      <p:tags r:id="rId1"/>
    </p:custDataLst>
  </p:cSld>
  <p:clrMapOvr>
    <a:masterClrMapping/>
  </p:clrMapOvr>
  <p:transition spd="slow" advClick="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dirty="0">
                <a:cs typeface="微软雅黑" panose="020B0503020204020204" pitchFamily="34" charset="-122"/>
                <a:sym typeface="+mn-ea"/>
              </a:rPr>
              <a:t>和移植相关的函数解释</a:t>
            </a:r>
          </a:p>
        </p:txBody>
      </p:sp>
      <p:sp>
        <p:nvSpPr>
          <p:cNvPr id="100" name="文本框 99"/>
          <p:cNvSpPr txBox="1"/>
          <p:nvPr/>
        </p:nvSpPr>
        <p:spPr>
          <a:xfrm>
            <a:off x="5321300" y="1225550"/>
            <a:ext cx="6662420" cy="3969385"/>
          </a:xfrm>
          <a:prstGeom prst="rect">
            <a:avLst/>
          </a:prstGeom>
          <a:noFill/>
          <a:ln w="9525">
            <a:noFill/>
          </a:ln>
        </p:spPr>
        <p:txBody>
          <a:bodyPr wrap="square">
            <a:spAutoFit/>
          </a:bodyPr>
          <a:lstStyle/>
          <a:p>
            <a:pPr indent="266700" algn="l">
              <a:lnSpc>
                <a:spcPct val="20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我们可以用仿真功能快速查看每句C语言的汇编代码。如，上图画红圈的地方。首先就是用汇编语句跳转到了“rt_hw_interrupt_disable()”函数，后面括号里的内容不是参数啊，只是这个函数所在的地址。你可以在仿真调试环境中找到“context_rvds.s”文件，然后把鼠标光标放在“rt_hw_interrupt_disable”上面，Keil会用弹出框显示它的地址。是不是和调用时括号里的数值一样？</a:t>
            </a:r>
          </a:p>
        </p:txBody>
      </p:sp>
      <p:sp>
        <p:nvSpPr>
          <p:cNvPr id="5" name="文本框 4"/>
          <p:cNvSpPr txBox="1"/>
          <p:nvPr/>
        </p:nvSpPr>
        <p:spPr>
          <a:xfrm>
            <a:off x="457200" y="5885180"/>
            <a:ext cx="4018915" cy="368300"/>
          </a:xfrm>
          <a:prstGeom prst="rect">
            <a:avLst/>
          </a:prstGeom>
          <a:noFill/>
          <a:ln w="9525">
            <a:noFill/>
          </a:ln>
        </p:spPr>
        <p:txBody>
          <a:bodyPr wrap="square">
            <a:spAutoFit/>
          </a:bodyPr>
          <a:lstStyle/>
          <a:p>
            <a:pPr indent="0" algn="ctr"/>
            <a:r>
              <a:rPr lang="zh-CN" b="0">
                <a:latin typeface="微软雅黑" panose="020B0503020204020204" pitchFamily="34" charset="-122"/>
                <a:ea typeface="微软雅黑" panose="020B0503020204020204" pitchFamily="34" charset="-122"/>
                <a:cs typeface="微软雅黑" panose="020B0503020204020204" pitchFamily="34" charset="-122"/>
              </a:rPr>
              <a:t>图: 关中断函数调用的汇编代码</a:t>
            </a:r>
          </a:p>
        </p:txBody>
      </p:sp>
      <p:pic>
        <p:nvPicPr>
          <p:cNvPr id="80" name="图片 80"/>
          <p:cNvPicPr>
            <a:picLocks noChangeAspect="1"/>
          </p:cNvPicPr>
          <p:nvPr/>
        </p:nvPicPr>
        <p:blipFill>
          <a:blip r:embed="rId3">
            <a:clrChange>
              <a:clrFrom>
                <a:srgbClr val="FFFFFF"/>
              </a:clrFrom>
              <a:clrTo>
                <a:srgbClr val="FFFFFF">
                  <a:alpha val="0"/>
                </a:srgbClr>
              </a:clrTo>
            </a:clrChange>
          </a:blip>
          <a:stretch>
            <a:fillRect/>
          </a:stretch>
        </p:blipFill>
        <p:spPr>
          <a:xfrm>
            <a:off x="233045" y="1225550"/>
            <a:ext cx="4813300" cy="4511040"/>
          </a:xfrm>
          <a:prstGeom prst="rect">
            <a:avLst/>
          </a:prstGeom>
          <a:ln>
            <a:solidFill>
              <a:schemeClr val="bg1">
                <a:lumMod val="65000"/>
              </a:schemeClr>
            </a:solidFill>
          </a:ln>
        </p:spPr>
      </p:pic>
    </p:spTree>
    <p:custDataLst>
      <p:tags r:id="rId1"/>
    </p:custDataLst>
  </p:cSld>
  <p:clrMapOvr>
    <a:masterClrMapping/>
  </p:clrMapOvr>
  <p:transition spd="slow" advClick="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dirty="0">
                <a:cs typeface="微软雅黑" panose="020B0503020204020204" pitchFamily="34" charset="-122"/>
                <a:sym typeface="+mn-ea"/>
              </a:rPr>
              <a:t>和移植相关的函数解释</a:t>
            </a:r>
          </a:p>
        </p:txBody>
      </p:sp>
      <p:sp>
        <p:nvSpPr>
          <p:cNvPr id="100" name="文本框 99"/>
          <p:cNvSpPr txBox="1"/>
          <p:nvPr/>
        </p:nvSpPr>
        <p:spPr>
          <a:xfrm>
            <a:off x="308610" y="1311275"/>
            <a:ext cx="11574145" cy="1337945"/>
          </a:xfrm>
          <a:prstGeom prst="rect">
            <a:avLst/>
          </a:prstGeom>
          <a:noFill/>
          <a:ln w="9525">
            <a:noFill/>
          </a:ln>
        </p:spPr>
        <p:txBody>
          <a:bodyPr wrap="square">
            <a:spAutoFit/>
          </a:bodyPr>
          <a:lstStyle/>
          <a:p>
            <a:pPr indent="266700" algn="l">
              <a:lnSpc>
                <a:spcPct val="15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回到前面C语言调用部分的汇编代码，你能看到在“BL.W rt_hw_interrupt_disable(0x08000298)”后面有一句“MOV r11，r0”。这句就是把r0中的内容取出来保存到r11中，为啥要保存到r11中呢？不是应该保存到变量“level”中吗？对的，因为变量“level”就是被编译器安排成了r11。先不急，我们等一下找证据。</a:t>
            </a:r>
          </a:p>
        </p:txBody>
      </p:sp>
      <p:sp>
        <p:nvSpPr>
          <p:cNvPr id="5" name="文本框 4"/>
          <p:cNvSpPr txBox="1"/>
          <p:nvPr/>
        </p:nvSpPr>
        <p:spPr>
          <a:xfrm>
            <a:off x="3442970" y="6003925"/>
            <a:ext cx="4018915" cy="368300"/>
          </a:xfrm>
          <a:prstGeom prst="rect">
            <a:avLst/>
          </a:prstGeom>
          <a:noFill/>
          <a:ln w="9525">
            <a:noFill/>
          </a:ln>
        </p:spPr>
        <p:txBody>
          <a:bodyPr wrap="square">
            <a:spAutoFit/>
          </a:bodyPr>
          <a:lstStyle/>
          <a:p>
            <a:pPr indent="0" algn="ctr"/>
            <a:r>
              <a:rPr lang="zh-CN" b="0">
                <a:latin typeface="微软雅黑" panose="020B0503020204020204" pitchFamily="34" charset="-122"/>
                <a:ea typeface="微软雅黑" panose="020B0503020204020204" pitchFamily="34" charset="-122"/>
                <a:cs typeface="微软雅黑" panose="020B0503020204020204" pitchFamily="34" charset="-122"/>
              </a:rPr>
              <a:t>图: 关中断函数所在地址</a:t>
            </a:r>
          </a:p>
        </p:txBody>
      </p:sp>
      <p:pic>
        <p:nvPicPr>
          <p:cNvPr id="82" name="图片 82"/>
          <p:cNvPicPr>
            <a:picLocks noChangeAspect="1" noChangeArrowheads="1"/>
          </p:cNvPicPr>
          <p:nvPr/>
        </p:nvPicPr>
        <p:blipFill>
          <a:blip r:embed="rId3">
            <a:extLst>
              <a:ext uri="{28A0092B-C50C-407E-A947-70E740481C1C}">
                <a14:useLocalDpi xmlns:a14="http://schemas.microsoft.com/office/drawing/2010/main" val="0"/>
              </a:ext>
            </a:extLst>
          </a:blip>
          <a:srcRect t="6753"/>
          <a:stretch>
            <a:fillRect/>
          </a:stretch>
        </p:blipFill>
        <p:spPr>
          <a:xfrm>
            <a:off x="1209040" y="3001010"/>
            <a:ext cx="8486140" cy="2894965"/>
          </a:xfrm>
          <a:prstGeom prst="rect">
            <a:avLst/>
          </a:prstGeom>
          <a:noFill/>
          <a:ln>
            <a:solidFill>
              <a:schemeClr val="bg1">
                <a:lumMod val="50000"/>
              </a:schemeClr>
            </a:solidFill>
          </a:ln>
        </p:spPr>
      </p:pic>
    </p:spTree>
    <p:custDataLst>
      <p:tags r:id="rId1"/>
    </p:custDataLst>
  </p:cSld>
  <p:clrMapOvr>
    <a:masterClrMapping/>
  </p:clrMapOvr>
  <p:transition spd="slow" advClick="0">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609603" y="2343145"/>
            <a:ext cx="3810025" cy="1404620"/>
          </a:xfrm>
          <a:prstGeom prst="rect">
            <a:avLst/>
          </a:prstGeom>
          <a:noFill/>
        </p:spPr>
        <p:txBody>
          <a:bodyPr wrap="square" lIns="63500" tIns="25400" rIns="63500" bIns="25400" rtlCol="0" anchor="b" anchorCtr="0">
            <a:normAutofit/>
          </a:bodyPr>
          <a:lstStyle/>
          <a:p>
            <a:pPr marL="0" lvl="0" indent="0" algn="l">
              <a:lnSpc>
                <a:spcPct val="110000"/>
              </a:lnSpc>
              <a:spcBef>
                <a:spcPts val="0"/>
              </a:spcBef>
              <a:spcAft>
                <a:spcPts val="0"/>
              </a:spcAft>
              <a:buSzPct val="100000"/>
              <a:buFontTx/>
            </a:pPr>
            <a:r>
              <a:rPr lang="zh-CN" sz="4000" b="1" spc="24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上节回顾  </a:t>
            </a:r>
          </a:p>
        </p:txBody>
      </p:sp>
      <p:sp>
        <p:nvSpPr>
          <p:cNvPr id="5" name="文本框 4"/>
          <p:cNvSpPr txBox="1"/>
          <p:nvPr>
            <p:custDataLst>
              <p:tags r:id="rId3"/>
            </p:custDataLst>
          </p:nvPr>
        </p:nvSpPr>
        <p:spPr>
          <a:xfrm>
            <a:off x="609603" y="3818885"/>
            <a:ext cx="3808755" cy="695960"/>
          </a:xfrm>
          <a:prstGeom prst="rect">
            <a:avLst/>
          </a:prstGeom>
          <a:noFill/>
        </p:spPr>
        <p:txBody>
          <a:bodyPr wrap="square" lIns="63500" tIns="25400" rIns="63500" bIns="25400" rtlCol="0" anchor="t" anchorCtr="0">
            <a:normAutofit/>
          </a:bodyPr>
          <a:lstStyle/>
          <a:p>
            <a:pPr marL="0" indent="0" algn="l" fontAlgn="auto">
              <a:lnSpc>
                <a:spcPct val="120000"/>
              </a:lnSpc>
              <a:spcBef>
                <a:spcPts val="0"/>
              </a:spcBef>
              <a:spcAft>
                <a:spcPts val="0"/>
              </a:spcAft>
              <a:buSzPct val="100000"/>
            </a:pPr>
            <a:r>
              <a:rPr lang="zh-CN" altLang="en-US" sz="1800" spc="100" dirty="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家中有粮，心里不慌—中断管理</a:t>
            </a:r>
          </a:p>
        </p:txBody>
      </p:sp>
      <p:sp>
        <p:nvSpPr>
          <p:cNvPr id="43" name="PA-Rectangle: Rounded Corners 53"/>
          <p:cNvSpPr/>
          <p:nvPr>
            <p:custDataLst>
              <p:tags r:id="rId4"/>
            </p:custDataLst>
          </p:nvPr>
        </p:nvSpPr>
        <p:spPr>
          <a:xfrm>
            <a:off x="5379720" y="1774190"/>
            <a:ext cx="1003935" cy="828675"/>
          </a:xfrm>
          <a:custGeom>
            <a:avLst/>
            <a:gdLst>
              <a:gd name="connsiteX0" fmla="*/ 0 w 856182"/>
              <a:gd name="connsiteY0" fmla="*/ 353180 h 706362"/>
              <a:gd name="connsiteX1" fmla="*/ 0 w 856182"/>
              <a:gd name="connsiteY1" fmla="*/ 353181 h 706362"/>
              <a:gd name="connsiteX2" fmla="*/ 0 w 856182"/>
              <a:gd name="connsiteY2" fmla="*/ 353181 h 706362"/>
              <a:gd name="connsiteX3" fmla="*/ 353181 w 856182"/>
              <a:gd name="connsiteY3" fmla="*/ 0 h 706362"/>
              <a:gd name="connsiteX4" fmla="*/ 503001 w 856182"/>
              <a:gd name="connsiteY4" fmla="*/ 0 h 706362"/>
              <a:gd name="connsiteX5" fmla="*/ 856182 w 856182"/>
              <a:gd name="connsiteY5" fmla="*/ 353181 h 706362"/>
              <a:gd name="connsiteX6" fmla="*/ 856181 w 856182"/>
              <a:gd name="connsiteY6" fmla="*/ 353181 h 706362"/>
              <a:gd name="connsiteX7" fmla="*/ 503000 w 856182"/>
              <a:gd name="connsiteY7" fmla="*/ 706362 h 706362"/>
              <a:gd name="connsiteX8" fmla="*/ 353181 w 856182"/>
              <a:gd name="connsiteY8" fmla="*/ 706361 h 706362"/>
              <a:gd name="connsiteX9" fmla="*/ 7175 w 856182"/>
              <a:gd name="connsiteY9" fmla="*/ 424358 h 706362"/>
              <a:gd name="connsiteX10" fmla="*/ 0 w 856182"/>
              <a:gd name="connsiteY10" fmla="*/ 353181 h 706362"/>
              <a:gd name="connsiteX11" fmla="*/ 7175 w 856182"/>
              <a:gd name="connsiteY11" fmla="*/ 282003 h 706362"/>
              <a:gd name="connsiteX12" fmla="*/ 353181 w 856182"/>
              <a:gd name="connsiteY12" fmla="*/ 0 h 70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6182" h="706362">
                <a:moveTo>
                  <a:pt x="0" y="353180"/>
                </a:moveTo>
                <a:lnTo>
                  <a:pt x="0" y="353181"/>
                </a:lnTo>
                <a:lnTo>
                  <a:pt x="0" y="353181"/>
                </a:lnTo>
                <a:close/>
                <a:moveTo>
                  <a:pt x="353181" y="0"/>
                </a:moveTo>
                <a:lnTo>
                  <a:pt x="503001" y="0"/>
                </a:lnTo>
                <a:cubicBezTo>
                  <a:pt x="698057" y="0"/>
                  <a:pt x="856182" y="158125"/>
                  <a:pt x="856182" y="353181"/>
                </a:cubicBezTo>
                <a:lnTo>
                  <a:pt x="856181" y="353181"/>
                </a:lnTo>
                <a:cubicBezTo>
                  <a:pt x="856181" y="548237"/>
                  <a:pt x="698056" y="706362"/>
                  <a:pt x="503000" y="706362"/>
                </a:cubicBezTo>
                <a:lnTo>
                  <a:pt x="353181" y="706361"/>
                </a:lnTo>
                <a:cubicBezTo>
                  <a:pt x="182507" y="706361"/>
                  <a:pt x="40108" y="585297"/>
                  <a:pt x="7175" y="424358"/>
                </a:cubicBezTo>
                <a:lnTo>
                  <a:pt x="0" y="353181"/>
                </a:lnTo>
                <a:lnTo>
                  <a:pt x="7175" y="282003"/>
                </a:lnTo>
                <a:cubicBezTo>
                  <a:pt x="40108" y="121065"/>
                  <a:pt x="182507" y="0"/>
                  <a:pt x="353181" y="0"/>
                </a:cubicBezTo>
                <a:close/>
              </a:path>
            </a:pathLst>
          </a:custGeom>
          <a:solidFill>
            <a:schemeClr val="accent2"/>
          </a:solidFill>
          <a:ln>
            <a:noFill/>
          </a:ln>
          <a:effectLst>
            <a:outerShdw blurRad="190500" dist="50800" dir="5400000" algn="ctr" rotWithShape="0">
              <a:schemeClr val="dk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algn="ctr">
              <a:lnSpc>
                <a:spcPct val="100000"/>
              </a:lnSpc>
              <a:spcBef>
                <a:spcPts val="0"/>
              </a:spcBef>
              <a:spcAft>
                <a:spcPts val="800"/>
              </a:spcAft>
            </a:pPr>
            <a:endParaRPr lang="zh-CN" altLang="en-US" sz="4800" spc="419">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0" name="PA-Line 17"/>
          <p:cNvSpPr/>
          <p:nvPr>
            <p:custDataLst>
              <p:tags r:id="rId5"/>
            </p:custDataLst>
          </p:nvPr>
        </p:nvSpPr>
        <p:spPr>
          <a:xfrm>
            <a:off x="5703570" y="1932940"/>
            <a:ext cx="349250" cy="490220"/>
          </a:xfrm>
          <a:custGeom>
            <a:avLst/>
            <a:gdLst>
              <a:gd name="connsiteX0" fmla="*/ 147359 w 297788"/>
              <a:gd name="connsiteY0" fmla="*/ 0 h 418115"/>
              <a:gd name="connsiteX1" fmla="*/ 246271 w 297788"/>
              <a:gd name="connsiteY1" fmla="*/ 31388 h 418115"/>
              <a:gd name="connsiteX2" fmla="*/ 295391 w 297788"/>
              <a:gd name="connsiteY2" fmla="*/ 114319 h 418115"/>
              <a:gd name="connsiteX3" fmla="*/ 275781 w 297788"/>
              <a:gd name="connsiteY3" fmla="*/ 216353 h 418115"/>
              <a:gd name="connsiteX4" fmla="*/ 205034 w 297788"/>
              <a:gd name="connsiteY4" fmla="*/ 268665 h 418115"/>
              <a:gd name="connsiteX5" fmla="*/ 147359 w 297788"/>
              <a:gd name="connsiteY5" fmla="*/ 256475 h 418115"/>
              <a:gd name="connsiteX6" fmla="*/ 118810 w 297788"/>
              <a:gd name="connsiteY6" fmla="*/ 401606 h 418115"/>
              <a:gd name="connsiteX7" fmla="*/ 98720 w 297788"/>
              <a:gd name="connsiteY7" fmla="*/ 418115 h 418115"/>
              <a:gd name="connsiteX8" fmla="*/ 94683 w 297788"/>
              <a:gd name="connsiteY8" fmla="*/ 417731 h 418115"/>
              <a:gd name="connsiteX9" fmla="*/ 78630 w 297788"/>
              <a:gd name="connsiteY9" fmla="*/ 393639 h 418115"/>
              <a:gd name="connsiteX10" fmla="*/ 116118 w 297788"/>
              <a:gd name="connsiteY10" fmla="*/ 202339 h 418115"/>
              <a:gd name="connsiteX11" fmla="*/ 114677 w 297788"/>
              <a:gd name="connsiteY11" fmla="*/ 197539 h 418115"/>
              <a:gd name="connsiteX12" fmla="*/ 123136 w 297788"/>
              <a:gd name="connsiteY12" fmla="*/ 79573 h 418115"/>
              <a:gd name="connsiteX13" fmla="*/ 154376 w 297788"/>
              <a:gd name="connsiteY13" fmla="*/ 77845 h 418115"/>
              <a:gd name="connsiteX14" fmla="*/ 171102 w 297788"/>
              <a:gd name="connsiteY14" fmla="*/ 129965 h 418115"/>
              <a:gd name="connsiteX15" fmla="*/ 158221 w 297788"/>
              <a:gd name="connsiteY15" fmla="*/ 200515 h 418115"/>
              <a:gd name="connsiteX16" fmla="*/ 196575 w 297788"/>
              <a:gd name="connsiteY16" fmla="*/ 228543 h 418115"/>
              <a:gd name="connsiteX17" fmla="*/ 255018 w 297788"/>
              <a:gd name="connsiteY17" fmla="*/ 121614 h 418115"/>
              <a:gd name="connsiteX18" fmla="*/ 147359 w 297788"/>
              <a:gd name="connsiteY18" fmla="*/ 40986 h 418115"/>
              <a:gd name="connsiteX19" fmla="*/ 40949 w 297788"/>
              <a:gd name="connsiteY19" fmla="*/ 139852 h 418115"/>
              <a:gd name="connsiteX20" fmla="*/ 64307 w 297788"/>
              <a:gd name="connsiteY20" fmla="*/ 201571 h 418115"/>
              <a:gd name="connsiteX21" fmla="*/ 62096 w 297788"/>
              <a:gd name="connsiteY21" fmla="*/ 230463 h 418115"/>
              <a:gd name="connsiteX22" fmla="*/ 33163 w 297788"/>
              <a:gd name="connsiteY22" fmla="*/ 228255 h 418115"/>
              <a:gd name="connsiteX23" fmla="*/ 0 w 297788"/>
              <a:gd name="connsiteY23" fmla="*/ 139852 h 418115"/>
              <a:gd name="connsiteX24" fmla="*/ 147359 w 297788"/>
              <a:gd name="connsiteY24" fmla="*/ 0 h 418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7788" h="418115">
                <a:moveTo>
                  <a:pt x="147359" y="0"/>
                </a:moveTo>
                <a:cubicBezTo>
                  <a:pt x="185905" y="0"/>
                  <a:pt x="220029" y="10847"/>
                  <a:pt x="246271" y="31388"/>
                </a:cubicBezTo>
                <a:cubicBezTo>
                  <a:pt x="272225" y="51641"/>
                  <a:pt x="289239" y="80340"/>
                  <a:pt x="295391" y="114319"/>
                </a:cubicBezTo>
                <a:cubicBezTo>
                  <a:pt x="301927" y="150218"/>
                  <a:pt x="295006" y="186405"/>
                  <a:pt x="275781" y="216353"/>
                </a:cubicBezTo>
                <a:cubicBezTo>
                  <a:pt x="258383" y="243325"/>
                  <a:pt x="231948" y="262906"/>
                  <a:pt x="205034" y="268665"/>
                </a:cubicBezTo>
                <a:cubicBezTo>
                  <a:pt x="183021" y="273272"/>
                  <a:pt x="163027" y="268761"/>
                  <a:pt x="147359" y="256475"/>
                </a:cubicBezTo>
                <a:cubicBezTo>
                  <a:pt x="133998" y="325489"/>
                  <a:pt x="119867" y="396422"/>
                  <a:pt x="118810" y="401606"/>
                </a:cubicBezTo>
                <a:cubicBezTo>
                  <a:pt x="116887" y="411396"/>
                  <a:pt x="108332" y="418115"/>
                  <a:pt x="98720" y="418115"/>
                </a:cubicBezTo>
                <a:cubicBezTo>
                  <a:pt x="97374" y="418115"/>
                  <a:pt x="96028" y="417923"/>
                  <a:pt x="94683" y="417731"/>
                </a:cubicBezTo>
                <a:cubicBezTo>
                  <a:pt x="83628" y="415524"/>
                  <a:pt x="76419" y="404677"/>
                  <a:pt x="78630" y="393639"/>
                </a:cubicBezTo>
                <a:cubicBezTo>
                  <a:pt x="78918" y="392007"/>
                  <a:pt x="100642" y="283063"/>
                  <a:pt x="116118" y="202339"/>
                </a:cubicBezTo>
                <a:cubicBezTo>
                  <a:pt x="115638" y="200803"/>
                  <a:pt x="115157" y="199075"/>
                  <a:pt x="114677" y="197539"/>
                </a:cubicBezTo>
                <a:cubicBezTo>
                  <a:pt x="99104" y="138220"/>
                  <a:pt x="102180" y="95218"/>
                  <a:pt x="123136" y="79573"/>
                </a:cubicBezTo>
                <a:cubicBezTo>
                  <a:pt x="132556" y="72566"/>
                  <a:pt x="144475" y="71894"/>
                  <a:pt x="154376" y="77845"/>
                </a:cubicBezTo>
                <a:cubicBezTo>
                  <a:pt x="168699" y="86388"/>
                  <a:pt x="174947" y="105873"/>
                  <a:pt x="171102" y="129965"/>
                </a:cubicBezTo>
                <a:cubicBezTo>
                  <a:pt x="169179" y="142155"/>
                  <a:pt x="164277" y="168648"/>
                  <a:pt x="158221" y="200515"/>
                </a:cubicBezTo>
                <a:cubicBezTo>
                  <a:pt x="164854" y="223072"/>
                  <a:pt x="177734" y="232574"/>
                  <a:pt x="196575" y="228543"/>
                </a:cubicBezTo>
                <a:cubicBezTo>
                  <a:pt x="227911" y="221920"/>
                  <a:pt x="265400" y="178054"/>
                  <a:pt x="255018" y="121614"/>
                </a:cubicBezTo>
                <a:cubicBezTo>
                  <a:pt x="245790" y="71126"/>
                  <a:pt x="205610" y="40986"/>
                  <a:pt x="147359" y="40986"/>
                </a:cubicBezTo>
                <a:cubicBezTo>
                  <a:pt x="88723" y="40986"/>
                  <a:pt x="40949" y="85332"/>
                  <a:pt x="40949" y="139852"/>
                </a:cubicBezTo>
                <a:cubicBezTo>
                  <a:pt x="40949" y="162504"/>
                  <a:pt x="49024" y="183909"/>
                  <a:pt x="64307" y="201571"/>
                </a:cubicBezTo>
                <a:cubicBezTo>
                  <a:pt x="71709" y="210113"/>
                  <a:pt x="70652" y="223072"/>
                  <a:pt x="62096" y="230463"/>
                </a:cubicBezTo>
                <a:cubicBezTo>
                  <a:pt x="53541" y="237853"/>
                  <a:pt x="40565" y="236798"/>
                  <a:pt x="33163" y="228255"/>
                </a:cubicBezTo>
                <a:cubicBezTo>
                  <a:pt x="11727" y="203394"/>
                  <a:pt x="0" y="172007"/>
                  <a:pt x="0" y="139852"/>
                </a:cubicBezTo>
                <a:cubicBezTo>
                  <a:pt x="0" y="62679"/>
                  <a:pt x="66134" y="0"/>
                  <a:pt x="147359" y="0"/>
                </a:cubicBezTo>
                <a:close/>
              </a:path>
            </a:pathLst>
          </a:custGeom>
          <a:solidFill>
            <a:schemeClr val="lt1"/>
          </a:solidFill>
          <a:ln>
            <a:noFill/>
          </a:ln>
        </p:spPr>
        <p:txBody>
          <a:bodyPr rot="0" spcFirstLastPara="0" vertOverflow="overflow" horzOverflow="overflow" vert="horz" wrap="square" lIns="91440" tIns="45720" rIns="91440" bIns="45720" numCol="1" spcCol="0" rtlCol="0" fromWordArt="0" anchor="t" anchorCtr="0" forceAA="0" compatLnSpc="1">
            <a:noAutofit/>
          </a:bodyPr>
          <a:lstStyle/>
          <a:p>
            <a:pPr marL="0">
              <a:lnSpc>
                <a:spcPct val="100000"/>
              </a:lnSpc>
              <a:spcBef>
                <a:spcPts val="0"/>
              </a:spcBef>
              <a:spcAft>
                <a:spcPts val="800"/>
              </a:spcAft>
            </a:pPr>
            <a:endParaRPr lang="zh-CN" altLang="en-US" sz="2600" spc="180">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PA-Rectangle: Rounded Corners 4"/>
          <p:cNvSpPr/>
          <p:nvPr>
            <p:custDataLst>
              <p:tags r:id="rId6"/>
            </p:custDataLst>
          </p:nvPr>
        </p:nvSpPr>
        <p:spPr>
          <a:xfrm>
            <a:off x="6673850" y="1774190"/>
            <a:ext cx="4405630" cy="828675"/>
          </a:xfrm>
          <a:custGeom>
            <a:avLst/>
            <a:gdLst>
              <a:gd name="connsiteX0" fmla="*/ 0 w 3756570"/>
              <a:gd name="connsiteY0" fmla="*/ 353180 h 706362"/>
              <a:gd name="connsiteX1" fmla="*/ 0 w 3756570"/>
              <a:gd name="connsiteY1" fmla="*/ 353181 h 706362"/>
              <a:gd name="connsiteX2" fmla="*/ 0 w 3756570"/>
              <a:gd name="connsiteY2" fmla="*/ 353181 h 706362"/>
              <a:gd name="connsiteX3" fmla="*/ 353181 w 3756570"/>
              <a:gd name="connsiteY3" fmla="*/ 0 h 706362"/>
              <a:gd name="connsiteX4" fmla="*/ 3403389 w 3756570"/>
              <a:gd name="connsiteY4" fmla="*/ 0 h 706362"/>
              <a:gd name="connsiteX5" fmla="*/ 3756570 w 3756570"/>
              <a:gd name="connsiteY5" fmla="*/ 353181 h 706362"/>
              <a:gd name="connsiteX6" fmla="*/ 3756569 w 3756570"/>
              <a:gd name="connsiteY6" fmla="*/ 353181 h 706362"/>
              <a:gd name="connsiteX7" fmla="*/ 3403388 w 3756570"/>
              <a:gd name="connsiteY7" fmla="*/ 706362 h 706362"/>
              <a:gd name="connsiteX8" fmla="*/ 353181 w 3756570"/>
              <a:gd name="connsiteY8" fmla="*/ 706361 h 706362"/>
              <a:gd name="connsiteX9" fmla="*/ 7176 w 3756570"/>
              <a:gd name="connsiteY9" fmla="*/ 424358 h 706362"/>
              <a:gd name="connsiteX10" fmla="*/ 0 w 3756570"/>
              <a:gd name="connsiteY10" fmla="*/ 353181 h 706362"/>
              <a:gd name="connsiteX11" fmla="*/ 7176 w 3756570"/>
              <a:gd name="connsiteY11" fmla="*/ 282003 h 706362"/>
              <a:gd name="connsiteX12" fmla="*/ 353181 w 3756570"/>
              <a:gd name="connsiteY12" fmla="*/ 0 h 70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56570" h="706362">
                <a:moveTo>
                  <a:pt x="0" y="353180"/>
                </a:moveTo>
                <a:lnTo>
                  <a:pt x="0" y="353181"/>
                </a:lnTo>
                <a:lnTo>
                  <a:pt x="0" y="353181"/>
                </a:lnTo>
                <a:close/>
                <a:moveTo>
                  <a:pt x="353181" y="0"/>
                </a:moveTo>
                <a:lnTo>
                  <a:pt x="3403389" y="0"/>
                </a:lnTo>
                <a:cubicBezTo>
                  <a:pt x="3598445" y="0"/>
                  <a:pt x="3756570" y="158125"/>
                  <a:pt x="3756570" y="353181"/>
                </a:cubicBezTo>
                <a:lnTo>
                  <a:pt x="3756569" y="353181"/>
                </a:lnTo>
                <a:cubicBezTo>
                  <a:pt x="3756569" y="548237"/>
                  <a:pt x="3598444" y="706362"/>
                  <a:pt x="3403388" y="706362"/>
                </a:cubicBezTo>
                <a:lnTo>
                  <a:pt x="353181" y="706361"/>
                </a:lnTo>
                <a:cubicBezTo>
                  <a:pt x="182507" y="706361"/>
                  <a:pt x="40109" y="585297"/>
                  <a:pt x="7176" y="424358"/>
                </a:cubicBezTo>
                <a:lnTo>
                  <a:pt x="0" y="353181"/>
                </a:lnTo>
                <a:lnTo>
                  <a:pt x="7176" y="282003"/>
                </a:lnTo>
                <a:cubicBezTo>
                  <a:pt x="40109" y="121065"/>
                  <a:pt x="182507" y="0"/>
                  <a:pt x="353181" y="0"/>
                </a:cubicBezTo>
                <a:close/>
              </a:path>
            </a:pathLst>
          </a:custGeom>
          <a:solidFill>
            <a:schemeClr val="lt1"/>
          </a:solidFill>
          <a:ln>
            <a:solidFill>
              <a:schemeClr val="lt2">
                <a:lumMod val="75000"/>
              </a:schemeClr>
            </a:solidFill>
          </a:ln>
          <a:effectLst>
            <a:outerShdw blurRad="190500" dist="50800" dir="5400000" sx="1000" sy="1000" algn="ctr" rotWithShape="0">
              <a:schemeClr val="dk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algn="ctr">
              <a:lnSpc>
                <a:spcPct val="100000"/>
              </a:lnSpc>
              <a:spcBef>
                <a:spcPts val="0"/>
              </a:spcBef>
              <a:spcAft>
                <a:spcPts val="800"/>
              </a:spcAft>
            </a:pPr>
            <a:endParaRPr lang="zh-CN" altLang="en-US" sz="4800" spc="419">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PA-文本框 43"/>
          <p:cNvSpPr txBox="1"/>
          <p:nvPr>
            <p:custDataLst>
              <p:tags r:id="rId7"/>
            </p:custDataLst>
          </p:nvPr>
        </p:nvSpPr>
        <p:spPr>
          <a:xfrm>
            <a:off x="7063105" y="1932940"/>
            <a:ext cx="3626485" cy="469265"/>
          </a:xfrm>
          <a:prstGeom prst="rect">
            <a:avLst/>
          </a:prstGeom>
          <a:noFill/>
        </p:spPr>
        <p:txBody>
          <a:bodyPr wrap="square" rtlCol="0" anchor="ctr" anchorCtr="0">
            <a:normAutofit/>
          </a:bodyPr>
          <a:lstStyle/>
          <a:p>
            <a:pPr marL="0" marR="0" lvl="0" indent="0" algn="l" defTabSz="914400" rtl="0" eaLnBrk="1" fontAlgn="auto" latinLnBrk="0" hangingPunct="1">
              <a:lnSpc>
                <a:spcPct val="100000"/>
              </a:lnSpc>
              <a:spcBef>
                <a:spcPts val="0"/>
              </a:spcBef>
              <a:spcAft>
                <a:spcPts val="800"/>
              </a:spcAft>
              <a:buSzPct val="100000"/>
              <a:buFontTx/>
              <a:buNone/>
            </a:pPr>
            <a:r>
              <a:rPr kumimoji="0" lang="zh-CN" altLang="en-US" sz="2000" kern="1200" cap="none" spc="12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cs typeface="微软雅黑" panose="020B0503020204020204" pitchFamily="34" charset="-122"/>
              </a:rPr>
              <a:t>运行模式和栈	</a:t>
            </a:r>
          </a:p>
        </p:txBody>
      </p:sp>
      <p:sp>
        <p:nvSpPr>
          <p:cNvPr id="50" name="PA-Rectangle: Rounded Corners 53"/>
          <p:cNvSpPr/>
          <p:nvPr>
            <p:custDataLst>
              <p:tags r:id="rId8"/>
            </p:custDataLst>
          </p:nvPr>
        </p:nvSpPr>
        <p:spPr>
          <a:xfrm>
            <a:off x="5379720" y="3014980"/>
            <a:ext cx="1003935" cy="828675"/>
          </a:xfrm>
          <a:custGeom>
            <a:avLst/>
            <a:gdLst>
              <a:gd name="connsiteX0" fmla="*/ 0 w 856182"/>
              <a:gd name="connsiteY0" fmla="*/ 353180 h 706362"/>
              <a:gd name="connsiteX1" fmla="*/ 0 w 856182"/>
              <a:gd name="connsiteY1" fmla="*/ 353181 h 706362"/>
              <a:gd name="connsiteX2" fmla="*/ 0 w 856182"/>
              <a:gd name="connsiteY2" fmla="*/ 353181 h 706362"/>
              <a:gd name="connsiteX3" fmla="*/ 353181 w 856182"/>
              <a:gd name="connsiteY3" fmla="*/ 0 h 706362"/>
              <a:gd name="connsiteX4" fmla="*/ 503001 w 856182"/>
              <a:gd name="connsiteY4" fmla="*/ 0 h 706362"/>
              <a:gd name="connsiteX5" fmla="*/ 856182 w 856182"/>
              <a:gd name="connsiteY5" fmla="*/ 353181 h 706362"/>
              <a:gd name="connsiteX6" fmla="*/ 856181 w 856182"/>
              <a:gd name="connsiteY6" fmla="*/ 353181 h 706362"/>
              <a:gd name="connsiteX7" fmla="*/ 503000 w 856182"/>
              <a:gd name="connsiteY7" fmla="*/ 706362 h 706362"/>
              <a:gd name="connsiteX8" fmla="*/ 353181 w 856182"/>
              <a:gd name="connsiteY8" fmla="*/ 706361 h 706362"/>
              <a:gd name="connsiteX9" fmla="*/ 7175 w 856182"/>
              <a:gd name="connsiteY9" fmla="*/ 424358 h 706362"/>
              <a:gd name="connsiteX10" fmla="*/ 0 w 856182"/>
              <a:gd name="connsiteY10" fmla="*/ 353181 h 706362"/>
              <a:gd name="connsiteX11" fmla="*/ 7175 w 856182"/>
              <a:gd name="connsiteY11" fmla="*/ 282003 h 706362"/>
              <a:gd name="connsiteX12" fmla="*/ 353181 w 856182"/>
              <a:gd name="connsiteY12" fmla="*/ 0 h 70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6182" h="706362">
                <a:moveTo>
                  <a:pt x="0" y="353180"/>
                </a:moveTo>
                <a:lnTo>
                  <a:pt x="0" y="353181"/>
                </a:lnTo>
                <a:lnTo>
                  <a:pt x="0" y="353181"/>
                </a:lnTo>
                <a:close/>
                <a:moveTo>
                  <a:pt x="353181" y="0"/>
                </a:moveTo>
                <a:lnTo>
                  <a:pt x="503001" y="0"/>
                </a:lnTo>
                <a:cubicBezTo>
                  <a:pt x="698057" y="0"/>
                  <a:pt x="856182" y="158125"/>
                  <a:pt x="856182" y="353181"/>
                </a:cubicBezTo>
                <a:lnTo>
                  <a:pt x="856181" y="353181"/>
                </a:lnTo>
                <a:cubicBezTo>
                  <a:pt x="856181" y="548237"/>
                  <a:pt x="698056" y="706362"/>
                  <a:pt x="503000" y="706362"/>
                </a:cubicBezTo>
                <a:lnTo>
                  <a:pt x="353181" y="706361"/>
                </a:lnTo>
                <a:cubicBezTo>
                  <a:pt x="182507" y="706361"/>
                  <a:pt x="40108" y="585297"/>
                  <a:pt x="7175" y="424358"/>
                </a:cubicBezTo>
                <a:lnTo>
                  <a:pt x="0" y="353181"/>
                </a:lnTo>
                <a:lnTo>
                  <a:pt x="7175" y="282003"/>
                </a:lnTo>
                <a:cubicBezTo>
                  <a:pt x="40108" y="121065"/>
                  <a:pt x="182507" y="0"/>
                  <a:pt x="353181" y="0"/>
                </a:cubicBezTo>
                <a:close/>
              </a:path>
            </a:pathLst>
          </a:custGeom>
          <a:solidFill>
            <a:schemeClr val="accent3"/>
          </a:solidFill>
          <a:ln>
            <a:noFill/>
          </a:ln>
          <a:effectLst>
            <a:outerShdw blurRad="190500" dist="50800" dir="5400000" algn="ctr" rotWithShape="0">
              <a:schemeClr val="dk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algn="ctr">
              <a:lnSpc>
                <a:spcPct val="100000"/>
              </a:lnSpc>
              <a:spcBef>
                <a:spcPts val="0"/>
              </a:spcBef>
              <a:spcAft>
                <a:spcPts val="800"/>
              </a:spcAft>
            </a:pPr>
            <a:endParaRPr lang="zh-CN" altLang="en-US" sz="4800" spc="419">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0" name="PA-palette_152686"/>
          <p:cNvSpPr/>
          <p:nvPr>
            <p:custDataLst>
              <p:tags r:id="rId9"/>
            </p:custDataLst>
          </p:nvPr>
        </p:nvSpPr>
        <p:spPr>
          <a:xfrm>
            <a:off x="5616575" y="3173730"/>
            <a:ext cx="490220" cy="489585"/>
          </a:xfrm>
          <a:custGeom>
            <a:avLst/>
            <a:gdLst>
              <a:gd name="connsiteX0" fmla="*/ 363915 w 418115"/>
              <a:gd name="connsiteY0" fmla="*/ 101467 h 417698"/>
              <a:gd name="connsiteX1" fmla="*/ 373590 w 418115"/>
              <a:gd name="connsiteY1" fmla="*/ 105623 h 417698"/>
              <a:gd name="connsiteX2" fmla="*/ 373590 w 418115"/>
              <a:gd name="connsiteY2" fmla="*/ 125163 h 417698"/>
              <a:gd name="connsiteX3" fmla="*/ 256756 w 418115"/>
              <a:gd name="connsiteY3" fmla="*/ 242111 h 417698"/>
              <a:gd name="connsiteX4" fmla="*/ 246825 w 418115"/>
              <a:gd name="connsiteY4" fmla="*/ 246194 h 417698"/>
              <a:gd name="connsiteX5" fmla="*/ 236895 w 418115"/>
              <a:gd name="connsiteY5" fmla="*/ 242111 h 417698"/>
              <a:gd name="connsiteX6" fmla="*/ 236895 w 418115"/>
              <a:gd name="connsiteY6" fmla="*/ 222571 h 417698"/>
              <a:gd name="connsiteX7" fmla="*/ 354021 w 418115"/>
              <a:gd name="connsiteY7" fmla="*/ 105623 h 417698"/>
              <a:gd name="connsiteX8" fmla="*/ 363915 w 418115"/>
              <a:gd name="connsiteY8" fmla="*/ 101467 h 417698"/>
              <a:gd name="connsiteX9" fmla="*/ 333268 w 418115"/>
              <a:gd name="connsiteY9" fmla="*/ 70830 h 417698"/>
              <a:gd name="connsiteX10" fmla="*/ 343199 w 418115"/>
              <a:gd name="connsiteY10" fmla="*/ 74987 h 417698"/>
              <a:gd name="connsiteX11" fmla="*/ 343199 w 418115"/>
              <a:gd name="connsiteY11" fmla="*/ 94825 h 417698"/>
              <a:gd name="connsiteX12" fmla="*/ 226073 w 418115"/>
              <a:gd name="connsiteY12" fmla="*/ 211813 h 417698"/>
              <a:gd name="connsiteX13" fmla="*/ 216142 w 418115"/>
              <a:gd name="connsiteY13" fmla="*/ 215606 h 417698"/>
              <a:gd name="connsiteX14" fmla="*/ 206212 w 418115"/>
              <a:gd name="connsiteY14" fmla="*/ 211813 h 417698"/>
              <a:gd name="connsiteX15" fmla="*/ 206212 w 418115"/>
              <a:gd name="connsiteY15" fmla="*/ 191975 h 417698"/>
              <a:gd name="connsiteX16" fmla="*/ 323338 w 418115"/>
              <a:gd name="connsiteY16" fmla="*/ 74987 h 417698"/>
              <a:gd name="connsiteX17" fmla="*/ 333268 w 418115"/>
              <a:gd name="connsiteY17" fmla="*/ 70830 h 417698"/>
              <a:gd name="connsiteX18" fmla="*/ 302581 w 418115"/>
              <a:gd name="connsiteY18" fmla="*/ 40241 h 417698"/>
              <a:gd name="connsiteX19" fmla="*/ 312512 w 418115"/>
              <a:gd name="connsiteY19" fmla="*/ 44397 h 417698"/>
              <a:gd name="connsiteX20" fmla="*/ 312512 w 418115"/>
              <a:gd name="connsiteY20" fmla="*/ 64229 h 417698"/>
              <a:gd name="connsiteX21" fmla="*/ 195386 w 418115"/>
              <a:gd name="connsiteY21" fmla="*/ 181182 h 417698"/>
              <a:gd name="connsiteX22" fmla="*/ 185455 w 418115"/>
              <a:gd name="connsiteY22" fmla="*/ 185265 h 417698"/>
              <a:gd name="connsiteX23" fmla="*/ 175816 w 418115"/>
              <a:gd name="connsiteY23" fmla="*/ 181182 h 417698"/>
              <a:gd name="connsiteX24" fmla="*/ 175816 w 418115"/>
              <a:gd name="connsiteY24" fmla="*/ 161349 h 417698"/>
              <a:gd name="connsiteX25" fmla="*/ 292650 w 418115"/>
              <a:gd name="connsiteY25" fmla="*/ 44397 h 417698"/>
              <a:gd name="connsiteX26" fmla="*/ 302581 w 418115"/>
              <a:gd name="connsiteY26" fmla="*/ 40241 h 417698"/>
              <a:gd name="connsiteX27" fmla="*/ 262326 w 418115"/>
              <a:gd name="connsiteY27" fmla="*/ 0 h 417698"/>
              <a:gd name="connsiteX28" fmla="*/ 272220 w 418115"/>
              <a:gd name="connsiteY28" fmla="*/ 4156 h 417698"/>
              <a:gd name="connsiteX29" fmla="*/ 272220 w 418115"/>
              <a:gd name="connsiteY29" fmla="*/ 23987 h 417698"/>
              <a:gd name="connsiteX30" fmla="*/ 150714 w 418115"/>
              <a:gd name="connsiteY30" fmla="*/ 145309 h 417698"/>
              <a:gd name="connsiteX31" fmla="*/ 75357 w 418115"/>
              <a:gd name="connsiteY31" fmla="*/ 315917 h 417698"/>
              <a:gd name="connsiteX32" fmla="*/ 101644 w 418115"/>
              <a:gd name="connsiteY32" fmla="*/ 342455 h 417698"/>
              <a:gd name="connsiteX33" fmla="*/ 272804 w 418115"/>
              <a:gd name="connsiteY33" fmla="*/ 267213 h 417698"/>
              <a:gd name="connsiteX34" fmla="*/ 394310 w 418115"/>
              <a:gd name="connsiteY34" fmla="*/ 145892 h 417698"/>
              <a:gd name="connsiteX35" fmla="*/ 414172 w 418115"/>
              <a:gd name="connsiteY35" fmla="*/ 145892 h 417698"/>
              <a:gd name="connsiteX36" fmla="*/ 414172 w 418115"/>
              <a:gd name="connsiteY36" fmla="*/ 165432 h 417698"/>
              <a:gd name="connsiteX37" fmla="*/ 288869 w 418115"/>
              <a:gd name="connsiteY37" fmla="*/ 290544 h 417698"/>
              <a:gd name="connsiteX38" fmla="*/ 0 w 418115"/>
              <a:gd name="connsiteY38" fmla="*/ 417698 h 417698"/>
              <a:gd name="connsiteX39" fmla="*/ 127055 w 418115"/>
              <a:gd name="connsiteY39" fmla="*/ 129269 h 417698"/>
              <a:gd name="connsiteX40" fmla="*/ 252651 w 418115"/>
              <a:gd name="connsiteY40" fmla="*/ 4156 h 417698"/>
              <a:gd name="connsiteX41" fmla="*/ 262326 w 418115"/>
              <a:gd name="connsiteY41" fmla="*/ 0 h 41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18115" h="417698">
                <a:moveTo>
                  <a:pt x="363915" y="101467"/>
                </a:moveTo>
                <a:cubicBezTo>
                  <a:pt x="367457" y="101467"/>
                  <a:pt x="370962" y="102852"/>
                  <a:pt x="373590" y="105623"/>
                </a:cubicBezTo>
                <a:cubicBezTo>
                  <a:pt x="379140" y="110872"/>
                  <a:pt x="379140" y="119913"/>
                  <a:pt x="373590" y="125163"/>
                </a:cubicBezTo>
                <a:lnTo>
                  <a:pt x="256756" y="242111"/>
                </a:lnTo>
                <a:cubicBezTo>
                  <a:pt x="253835" y="244736"/>
                  <a:pt x="250330" y="246194"/>
                  <a:pt x="246825" y="246194"/>
                </a:cubicBezTo>
                <a:cubicBezTo>
                  <a:pt x="243028" y="246194"/>
                  <a:pt x="239523" y="244736"/>
                  <a:pt x="236895" y="242111"/>
                </a:cubicBezTo>
                <a:cubicBezTo>
                  <a:pt x="231345" y="236570"/>
                  <a:pt x="231345" y="227820"/>
                  <a:pt x="236895" y="222571"/>
                </a:cubicBezTo>
                <a:lnTo>
                  <a:pt x="354021" y="105623"/>
                </a:lnTo>
                <a:cubicBezTo>
                  <a:pt x="356795" y="102852"/>
                  <a:pt x="360373" y="101467"/>
                  <a:pt x="363915" y="101467"/>
                </a:cubicBezTo>
                <a:close/>
                <a:moveTo>
                  <a:pt x="333268" y="70830"/>
                </a:moveTo>
                <a:cubicBezTo>
                  <a:pt x="336846" y="70830"/>
                  <a:pt x="340424" y="72216"/>
                  <a:pt x="343199" y="74987"/>
                </a:cubicBezTo>
                <a:cubicBezTo>
                  <a:pt x="348749" y="80530"/>
                  <a:pt x="348749" y="89282"/>
                  <a:pt x="343199" y="94825"/>
                </a:cubicBezTo>
                <a:lnTo>
                  <a:pt x="226073" y="211813"/>
                </a:lnTo>
                <a:cubicBezTo>
                  <a:pt x="223444" y="214439"/>
                  <a:pt x="219647" y="215606"/>
                  <a:pt x="216142" y="215606"/>
                </a:cubicBezTo>
                <a:cubicBezTo>
                  <a:pt x="212637" y="215606"/>
                  <a:pt x="209132" y="214439"/>
                  <a:pt x="206212" y="211813"/>
                </a:cubicBezTo>
                <a:cubicBezTo>
                  <a:pt x="200954" y="206270"/>
                  <a:pt x="200954" y="197226"/>
                  <a:pt x="206212" y="191975"/>
                </a:cubicBezTo>
                <a:lnTo>
                  <a:pt x="323338" y="74987"/>
                </a:lnTo>
                <a:cubicBezTo>
                  <a:pt x="326112" y="72216"/>
                  <a:pt x="329690" y="70830"/>
                  <a:pt x="333268" y="70830"/>
                </a:cubicBezTo>
                <a:close/>
                <a:moveTo>
                  <a:pt x="302581" y="40241"/>
                </a:moveTo>
                <a:cubicBezTo>
                  <a:pt x="306159" y="40241"/>
                  <a:pt x="309737" y="41626"/>
                  <a:pt x="312512" y="44397"/>
                </a:cubicBezTo>
                <a:cubicBezTo>
                  <a:pt x="318062" y="49939"/>
                  <a:pt x="318062" y="58688"/>
                  <a:pt x="312512" y="64229"/>
                </a:cubicBezTo>
                <a:lnTo>
                  <a:pt x="195386" y="181182"/>
                </a:lnTo>
                <a:cubicBezTo>
                  <a:pt x="192757" y="183807"/>
                  <a:pt x="189252" y="185265"/>
                  <a:pt x="185455" y="185265"/>
                </a:cubicBezTo>
                <a:cubicBezTo>
                  <a:pt x="181950" y="185265"/>
                  <a:pt x="178445" y="183807"/>
                  <a:pt x="175816" y="181182"/>
                </a:cubicBezTo>
                <a:cubicBezTo>
                  <a:pt x="170267" y="175641"/>
                  <a:pt x="170267" y="166891"/>
                  <a:pt x="175816" y="161349"/>
                </a:cubicBezTo>
                <a:lnTo>
                  <a:pt x="292650" y="44397"/>
                </a:lnTo>
                <a:cubicBezTo>
                  <a:pt x="295425" y="41626"/>
                  <a:pt x="299003" y="40241"/>
                  <a:pt x="302581" y="40241"/>
                </a:cubicBezTo>
                <a:close/>
                <a:moveTo>
                  <a:pt x="262326" y="0"/>
                </a:moveTo>
                <a:cubicBezTo>
                  <a:pt x="265867" y="0"/>
                  <a:pt x="269445" y="1386"/>
                  <a:pt x="272220" y="4156"/>
                </a:cubicBezTo>
                <a:cubicBezTo>
                  <a:pt x="277770" y="9697"/>
                  <a:pt x="277770" y="18446"/>
                  <a:pt x="272220" y="23987"/>
                </a:cubicBezTo>
                <a:lnTo>
                  <a:pt x="150714" y="145309"/>
                </a:lnTo>
                <a:lnTo>
                  <a:pt x="75357" y="315917"/>
                </a:lnTo>
                <a:lnTo>
                  <a:pt x="101644" y="342455"/>
                </a:lnTo>
                <a:lnTo>
                  <a:pt x="272804" y="267213"/>
                </a:lnTo>
                <a:lnTo>
                  <a:pt x="394310" y="145892"/>
                </a:lnTo>
                <a:cubicBezTo>
                  <a:pt x="399860" y="140351"/>
                  <a:pt x="408623" y="140351"/>
                  <a:pt x="414172" y="145892"/>
                </a:cubicBezTo>
                <a:cubicBezTo>
                  <a:pt x="419430" y="151142"/>
                  <a:pt x="419430" y="160182"/>
                  <a:pt x="414172" y="165432"/>
                </a:cubicBezTo>
                <a:lnTo>
                  <a:pt x="288869" y="290544"/>
                </a:lnTo>
                <a:lnTo>
                  <a:pt x="0" y="417698"/>
                </a:lnTo>
                <a:lnTo>
                  <a:pt x="127055" y="129269"/>
                </a:lnTo>
                <a:lnTo>
                  <a:pt x="252651" y="4156"/>
                </a:lnTo>
                <a:cubicBezTo>
                  <a:pt x="255279" y="1386"/>
                  <a:pt x="258784" y="0"/>
                  <a:pt x="262326" y="0"/>
                </a:cubicBezTo>
                <a:close/>
              </a:path>
            </a:pathLst>
          </a:custGeom>
          <a:solidFill>
            <a:schemeClr val="lt1"/>
          </a:solidFill>
          <a:ln>
            <a:noFill/>
          </a:ln>
        </p:spPr>
        <p:txBody>
          <a:bodyPr rot="0" spcFirstLastPara="0" vertOverflow="overflow" horzOverflow="overflow" vert="horz" wrap="square" lIns="91440" tIns="45720" rIns="91440" bIns="45720" numCol="1" spcCol="0" rtlCol="0" fromWordArt="0" anchor="t" anchorCtr="0" forceAA="0" compatLnSpc="1">
            <a:noAutofit/>
          </a:bodyPr>
          <a:lstStyle/>
          <a:p>
            <a:pPr marL="0">
              <a:lnSpc>
                <a:spcPct val="100000"/>
              </a:lnSpc>
              <a:spcBef>
                <a:spcPts val="0"/>
              </a:spcBef>
              <a:spcAft>
                <a:spcPts val="800"/>
              </a:spcAft>
            </a:pPr>
            <a:endParaRPr lang="zh-CN" altLang="en-US" sz="2600" spc="18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PA-Rectangle: Rounded Corners 4"/>
          <p:cNvSpPr/>
          <p:nvPr>
            <p:custDataLst>
              <p:tags r:id="rId10"/>
            </p:custDataLst>
          </p:nvPr>
        </p:nvSpPr>
        <p:spPr>
          <a:xfrm>
            <a:off x="6673850" y="3013710"/>
            <a:ext cx="4405630" cy="828675"/>
          </a:xfrm>
          <a:custGeom>
            <a:avLst/>
            <a:gdLst>
              <a:gd name="connsiteX0" fmla="*/ 0 w 3756570"/>
              <a:gd name="connsiteY0" fmla="*/ 353180 h 706362"/>
              <a:gd name="connsiteX1" fmla="*/ 0 w 3756570"/>
              <a:gd name="connsiteY1" fmla="*/ 353181 h 706362"/>
              <a:gd name="connsiteX2" fmla="*/ 0 w 3756570"/>
              <a:gd name="connsiteY2" fmla="*/ 353181 h 706362"/>
              <a:gd name="connsiteX3" fmla="*/ 353181 w 3756570"/>
              <a:gd name="connsiteY3" fmla="*/ 0 h 706362"/>
              <a:gd name="connsiteX4" fmla="*/ 3403389 w 3756570"/>
              <a:gd name="connsiteY4" fmla="*/ 0 h 706362"/>
              <a:gd name="connsiteX5" fmla="*/ 3756570 w 3756570"/>
              <a:gd name="connsiteY5" fmla="*/ 353181 h 706362"/>
              <a:gd name="connsiteX6" fmla="*/ 3756569 w 3756570"/>
              <a:gd name="connsiteY6" fmla="*/ 353181 h 706362"/>
              <a:gd name="connsiteX7" fmla="*/ 3403388 w 3756570"/>
              <a:gd name="connsiteY7" fmla="*/ 706362 h 706362"/>
              <a:gd name="connsiteX8" fmla="*/ 353181 w 3756570"/>
              <a:gd name="connsiteY8" fmla="*/ 706361 h 706362"/>
              <a:gd name="connsiteX9" fmla="*/ 7176 w 3756570"/>
              <a:gd name="connsiteY9" fmla="*/ 424358 h 706362"/>
              <a:gd name="connsiteX10" fmla="*/ 0 w 3756570"/>
              <a:gd name="connsiteY10" fmla="*/ 353181 h 706362"/>
              <a:gd name="connsiteX11" fmla="*/ 7176 w 3756570"/>
              <a:gd name="connsiteY11" fmla="*/ 282003 h 706362"/>
              <a:gd name="connsiteX12" fmla="*/ 353181 w 3756570"/>
              <a:gd name="connsiteY12" fmla="*/ 0 h 70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56570" h="706362">
                <a:moveTo>
                  <a:pt x="0" y="353180"/>
                </a:moveTo>
                <a:lnTo>
                  <a:pt x="0" y="353181"/>
                </a:lnTo>
                <a:lnTo>
                  <a:pt x="0" y="353181"/>
                </a:lnTo>
                <a:close/>
                <a:moveTo>
                  <a:pt x="353181" y="0"/>
                </a:moveTo>
                <a:lnTo>
                  <a:pt x="3403389" y="0"/>
                </a:lnTo>
                <a:cubicBezTo>
                  <a:pt x="3598445" y="0"/>
                  <a:pt x="3756570" y="158125"/>
                  <a:pt x="3756570" y="353181"/>
                </a:cubicBezTo>
                <a:lnTo>
                  <a:pt x="3756569" y="353181"/>
                </a:lnTo>
                <a:cubicBezTo>
                  <a:pt x="3756569" y="548237"/>
                  <a:pt x="3598444" y="706362"/>
                  <a:pt x="3403388" y="706362"/>
                </a:cubicBezTo>
                <a:lnTo>
                  <a:pt x="353181" y="706361"/>
                </a:lnTo>
                <a:cubicBezTo>
                  <a:pt x="182507" y="706361"/>
                  <a:pt x="40109" y="585297"/>
                  <a:pt x="7176" y="424358"/>
                </a:cubicBezTo>
                <a:lnTo>
                  <a:pt x="0" y="353181"/>
                </a:lnTo>
                <a:lnTo>
                  <a:pt x="7176" y="282003"/>
                </a:lnTo>
                <a:cubicBezTo>
                  <a:pt x="40109" y="121065"/>
                  <a:pt x="182507" y="0"/>
                  <a:pt x="353181" y="0"/>
                </a:cubicBezTo>
                <a:close/>
              </a:path>
            </a:pathLst>
          </a:custGeom>
          <a:solidFill>
            <a:schemeClr val="lt1"/>
          </a:solidFill>
          <a:ln>
            <a:solidFill>
              <a:schemeClr val="lt2">
                <a:lumMod val="75000"/>
              </a:schemeClr>
            </a:solidFill>
          </a:ln>
          <a:effectLst>
            <a:outerShdw blurRad="190500" dist="50800" dir="5400000" sx="1000" sy="1000" algn="ctr" rotWithShape="0">
              <a:schemeClr val="dk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algn="ctr">
              <a:lnSpc>
                <a:spcPct val="100000"/>
              </a:lnSpc>
              <a:spcBef>
                <a:spcPts val="0"/>
              </a:spcBef>
              <a:spcAft>
                <a:spcPts val="800"/>
              </a:spcAft>
            </a:pPr>
            <a:endParaRPr lang="zh-CN" altLang="en-US" sz="4800" spc="419">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PA-文本框 43"/>
          <p:cNvSpPr txBox="1"/>
          <p:nvPr>
            <p:custDataLst>
              <p:tags r:id="rId11"/>
            </p:custDataLst>
          </p:nvPr>
        </p:nvSpPr>
        <p:spPr>
          <a:xfrm>
            <a:off x="7063105" y="3193415"/>
            <a:ext cx="3626485" cy="469265"/>
          </a:xfrm>
          <a:prstGeom prst="rect">
            <a:avLst/>
          </a:prstGeom>
          <a:noFill/>
        </p:spPr>
        <p:txBody>
          <a:bodyPr wrap="square" rtlCol="0" anchor="ctr" anchorCtr="0">
            <a:normAutofit/>
          </a:bodyPr>
          <a:lstStyle/>
          <a:p>
            <a:pPr marL="0" marR="0" lvl="0" indent="0" algn="l" defTabSz="914400" rtl="0" eaLnBrk="1" fontAlgn="auto" latinLnBrk="0" hangingPunct="1">
              <a:lnSpc>
                <a:spcPct val="100000"/>
              </a:lnSpc>
              <a:spcBef>
                <a:spcPts val="0"/>
              </a:spcBef>
              <a:spcAft>
                <a:spcPts val="800"/>
              </a:spcAft>
              <a:buSzPct val="100000"/>
              <a:buFontTx/>
              <a:buNone/>
            </a:pPr>
            <a:r>
              <a:rPr kumimoji="0" lang="zh-CN" altLang="en-US" sz="2000" kern="1200" cap="none" spc="12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cs typeface="微软雅黑" panose="020B0503020204020204" pitchFamily="34" charset="-122"/>
              </a:rPr>
              <a:t>RTT中断处理过程	</a:t>
            </a:r>
          </a:p>
        </p:txBody>
      </p:sp>
      <p:sp>
        <p:nvSpPr>
          <p:cNvPr id="52" name="PA-Rectangle: Rounded Corners 53"/>
          <p:cNvSpPr/>
          <p:nvPr>
            <p:custDataLst>
              <p:tags r:id="rId12"/>
            </p:custDataLst>
          </p:nvPr>
        </p:nvSpPr>
        <p:spPr>
          <a:xfrm>
            <a:off x="5379720" y="4255135"/>
            <a:ext cx="1003935" cy="828675"/>
          </a:xfrm>
          <a:custGeom>
            <a:avLst/>
            <a:gdLst>
              <a:gd name="connsiteX0" fmla="*/ 0 w 856182"/>
              <a:gd name="connsiteY0" fmla="*/ 353180 h 706362"/>
              <a:gd name="connsiteX1" fmla="*/ 0 w 856182"/>
              <a:gd name="connsiteY1" fmla="*/ 353181 h 706362"/>
              <a:gd name="connsiteX2" fmla="*/ 0 w 856182"/>
              <a:gd name="connsiteY2" fmla="*/ 353181 h 706362"/>
              <a:gd name="connsiteX3" fmla="*/ 353181 w 856182"/>
              <a:gd name="connsiteY3" fmla="*/ 0 h 706362"/>
              <a:gd name="connsiteX4" fmla="*/ 503001 w 856182"/>
              <a:gd name="connsiteY4" fmla="*/ 0 h 706362"/>
              <a:gd name="connsiteX5" fmla="*/ 856182 w 856182"/>
              <a:gd name="connsiteY5" fmla="*/ 353181 h 706362"/>
              <a:gd name="connsiteX6" fmla="*/ 856181 w 856182"/>
              <a:gd name="connsiteY6" fmla="*/ 353181 h 706362"/>
              <a:gd name="connsiteX7" fmla="*/ 503000 w 856182"/>
              <a:gd name="connsiteY7" fmla="*/ 706362 h 706362"/>
              <a:gd name="connsiteX8" fmla="*/ 353181 w 856182"/>
              <a:gd name="connsiteY8" fmla="*/ 706361 h 706362"/>
              <a:gd name="connsiteX9" fmla="*/ 7175 w 856182"/>
              <a:gd name="connsiteY9" fmla="*/ 424358 h 706362"/>
              <a:gd name="connsiteX10" fmla="*/ 0 w 856182"/>
              <a:gd name="connsiteY10" fmla="*/ 353181 h 706362"/>
              <a:gd name="connsiteX11" fmla="*/ 7175 w 856182"/>
              <a:gd name="connsiteY11" fmla="*/ 282003 h 706362"/>
              <a:gd name="connsiteX12" fmla="*/ 353181 w 856182"/>
              <a:gd name="connsiteY12" fmla="*/ 0 h 70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6182" h="706362">
                <a:moveTo>
                  <a:pt x="0" y="353180"/>
                </a:moveTo>
                <a:lnTo>
                  <a:pt x="0" y="353181"/>
                </a:lnTo>
                <a:lnTo>
                  <a:pt x="0" y="353181"/>
                </a:lnTo>
                <a:close/>
                <a:moveTo>
                  <a:pt x="353181" y="0"/>
                </a:moveTo>
                <a:lnTo>
                  <a:pt x="503001" y="0"/>
                </a:lnTo>
                <a:cubicBezTo>
                  <a:pt x="698057" y="0"/>
                  <a:pt x="856182" y="158125"/>
                  <a:pt x="856182" y="353181"/>
                </a:cubicBezTo>
                <a:lnTo>
                  <a:pt x="856181" y="353181"/>
                </a:lnTo>
                <a:cubicBezTo>
                  <a:pt x="856181" y="548237"/>
                  <a:pt x="698056" y="706362"/>
                  <a:pt x="503000" y="706362"/>
                </a:cubicBezTo>
                <a:lnTo>
                  <a:pt x="353181" y="706361"/>
                </a:lnTo>
                <a:cubicBezTo>
                  <a:pt x="182507" y="706361"/>
                  <a:pt x="40108" y="585297"/>
                  <a:pt x="7175" y="424358"/>
                </a:cubicBezTo>
                <a:lnTo>
                  <a:pt x="0" y="353181"/>
                </a:lnTo>
                <a:lnTo>
                  <a:pt x="7175" y="282003"/>
                </a:lnTo>
                <a:cubicBezTo>
                  <a:pt x="40108" y="121065"/>
                  <a:pt x="182507" y="0"/>
                  <a:pt x="353181" y="0"/>
                </a:cubicBezTo>
                <a:close/>
              </a:path>
            </a:pathLst>
          </a:custGeom>
          <a:solidFill>
            <a:schemeClr val="accent4"/>
          </a:solidFill>
          <a:ln>
            <a:noFill/>
          </a:ln>
          <a:effectLst>
            <a:outerShdw blurRad="190500" dist="50800" dir="5400000" algn="ctr" rotWithShape="0">
              <a:schemeClr val="dk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algn="ctr">
              <a:lnSpc>
                <a:spcPct val="100000"/>
              </a:lnSpc>
              <a:spcBef>
                <a:spcPts val="0"/>
              </a:spcBef>
              <a:spcAft>
                <a:spcPts val="800"/>
              </a:spcAft>
            </a:pPr>
            <a:endParaRPr lang="zh-CN" altLang="en-US" sz="4800" spc="419">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2" name="PA-palette_152686"/>
          <p:cNvSpPr/>
          <p:nvPr>
            <p:custDataLst>
              <p:tags r:id="rId13"/>
            </p:custDataLst>
          </p:nvPr>
        </p:nvSpPr>
        <p:spPr>
          <a:xfrm>
            <a:off x="5616575" y="4434840"/>
            <a:ext cx="490220" cy="489585"/>
          </a:xfrm>
          <a:custGeom>
            <a:avLst/>
            <a:gdLst>
              <a:gd name="connsiteX0" fmla="*/ 286883 w 418115"/>
              <a:gd name="connsiteY0" fmla="*/ 102563 h 417382"/>
              <a:gd name="connsiteX1" fmla="*/ 315406 w 418115"/>
              <a:gd name="connsiteY1" fmla="*/ 131012 h 417382"/>
              <a:gd name="connsiteX2" fmla="*/ 286883 w 418115"/>
              <a:gd name="connsiteY2" fmla="*/ 159462 h 417382"/>
              <a:gd name="connsiteX3" fmla="*/ 258361 w 418115"/>
              <a:gd name="connsiteY3" fmla="*/ 131012 h 417382"/>
              <a:gd name="connsiteX4" fmla="*/ 286883 w 418115"/>
              <a:gd name="connsiteY4" fmla="*/ 102563 h 417382"/>
              <a:gd name="connsiteX5" fmla="*/ 131232 w 418115"/>
              <a:gd name="connsiteY5" fmla="*/ 102563 h 417382"/>
              <a:gd name="connsiteX6" fmla="*/ 159754 w 418115"/>
              <a:gd name="connsiteY6" fmla="*/ 131012 h 417382"/>
              <a:gd name="connsiteX7" fmla="*/ 131232 w 418115"/>
              <a:gd name="connsiteY7" fmla="*/ 159462 h 417382"/>
              <a:gd name="connsiteX8" fmla="*/ 102710 w 418115"/>
              <a:gd name="connsiteY8" fmla="*/ 131012 h 417382"/>
              <a:gd name="connsiteX9" fmla="*/ 131232 w 418115"/>
              <a:gd name="connsiteY9" fmla="*/ 102563 h 417382"/>
              <a:gd name="connsiteX10" fmla="*/ 209058 w 418115"/>
              <a:gd name="connsiteY10" fmla="*/ 70378 h 417382"/>
              <a:gd name="connsiteX11" fmla="*/ 237556 w 418115"/>
              <a:gd name="connsiteY11" fmla="*/ 98852 h 417382"/>
              <a:gd name="connsiteX12" fmla="*/ 209058 w 418115"/>
              <a:gd name="connsiteY12" fmla="*/ 127325 h 417382"/>
              <a:gd name="connsiteX13" fmla="*/ 180560 w 418115"/>
              <a:gd name="connsiteY13" fmla="*/ 98852 h 417382"/>
              <a:gd name="connsiteX14" fmla="*/ 209058 w 418115"/>
              <a:gd name="connsiteY14" fmla="*/ 70378 h 417382"/>
              <a:gd name="connsiteX15" fmla="*/ 209058 w 418115"/>
              <a:gd name="connsiteY15" fmla="*/ 37944 h 417382"/>
              <a:gd name="connsiteX16" fmla="*/ 38010 w 418115"/>
              <a:gd name="connsiteY16" fmla="*/ 208691 h 417382"/>
              <a:gd name="connsiteX17" fmla="*/ 209058 w 418115"/>
              <a:gd name="connsiteY17" fmla="*/ 379438 h 417382"/>
              <a:gd name="connsiteX18" fmla="*/ 228063 w 418115"/>
              <a:gd name="connsiteY18" fmla="*/ 360467 h 417382"/>
              <a:gd name="connsiteX19" fmla="*/ 209058 w 418115"/>
              <a:gd name="connsiteY19" fmla="*/ 341494 h 417382"/>
              <a:gd name="connsiteX20" fmla="*/ 152042 w 418115"/>
              <a:gd name="connsiteY20" fmla="*/ 284579 h 417382"/>
              <a:gd name="connsiteX21" fmla="*/ 209058 w 418115"/>
              <a:gd name="connsiteY21" fmla="*/ 227663 h 417382"/>
              <a:gd name="connsiteX22" fmla="*/ 379060 w 418115"/>
              <a:gd name="connsiteY22" fmla="*/ 227663 h 417382"/>
              <a:gd name="connsiteX23" fmla="*/ 380105 w 418115"/>
              <a:gd name="connsiteY23" fmla="*/ 208691 h 417382"/>
              <a:gd name="connsiteX24" fmla="*/ 209058 w 418115"/>
              <a:gd name="connsiteY24" fmla="*/ 37944 h 417382"/>
              <a:gd name="connsiteX25" fmla="*/ 209058 w 418115"/>
              <a:gd name="connsiteY25" fmla="*/ 0 h 417382"/>
              <a:gd name="connsiteX26" fmla="*/ 418115 w 418115"/>
              <a:gd name="connsiteY26" fmla="*/ 208691 h 417382"/>
              <a:gd name="connsiteX27" fmla="*/ 413934 w 418115"/>
              <a:gd name="connsiteY27" fmla="*/ 250429 h 417382"/>
              <a:gd name="connsiteX28" fmla="*/ 395309 w 418115"/>
              <a:gd name="connsiteY28" fmla="*/ 265607 h 417382"/>
              <a:gd name="connsiteX29" fmla="*/ 209058 w 418115"/>
              <a:gd name="connsiteY29" fmla="*/ 265607 h 417382"/>
              <a:gd name="connsiteX30" fmla="*/ 190053 w 418115"/>
              <a:gd name="connsiteY30" fmla="*/ 284579 h 417382"/>
              <a:gd name="connsiteX31" fmla="*/ 209058 w 418115"/>
              <a:gd name="connsiteY31" fmla="*/ 303551 h 417382"/>
              <a:gd name="connsiteX32" fmla="*/ 266074 w 418115"/>
              <a:gd name="connsiteY32" fmla="*/ 360467 h 417382"/>
              <a:gd name="connsiteX33" fmla="*/ 209058 w 418115"/>
              <a:gd name="connsiteY33" fmla="*/ 417382 h 417382"/>
              <a:gd name="connsiteX34" fmla="*/ 0 w 418115"/>
              <a:gd name="connsiteY34" fmla="*/ 208691 h 417382"/>
              <a:gd name="connsiteX35" fmla="*/ 209058 w 418115"/>
              <a:gd name="connsiteY35" fmla="*/ 0 h 417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18115" h="417382">
                <a:moveTo>
                  <a:pt x="286883" y="102563"/>
                </a:moveTo>
                <a:cubicBezTo>
                  <a:pt x="302636" y="102563"/>
                  <a:pt x="315406" y="115300"/>
                  <a:pt x="315406" y="131012"/>
                </a:cubicBezTo>
                <a:cubicBezTo>
                  <a:pt x="315406" y="146725"/>
                  <a:pt x="302636" y="159462"/>
                  <a:pt x="286883" y="159462"/>
                </a:cubicBezTo>
                <a:cubicBezTo>
                  <a:pt x="271131" y="159462"/>
                  <a:pt x="258361" y="146725"/>
                  <a:pt x="258361" y="131012"/>
                </a:cubicBezTo>
                <a:cubicBezTo>
                  <a:pt x="258361" y="115300"/>
                  <a:pt x="271131" y="102563"/>
                  <a:pt x="286883" y="102563"/>
                </a:cubicBezTo>
                <a:close/>
                <a:moveTo>
                  <a:pt x="131232" y="102563"/>
                </a:moveTo>
                <a:cubicBezTo>
                  <a:pt x="146984" y="102563"/>
                  <a:pt x="159754" y="115300"/>
                  <a:pt x="159754" y="131012"/>
                </a:cubicBezTo>
                <a:cubicBezTo>
                  <a:pt x="159754" y="146725"/>
                  <a:pt x="146984" y="159462"/>
                  <a:pt x="131232" y="159462"/>
                </a:cubicBezTo>
                <a:cubicBezTo>
                  <a:pt x="115479" y="159462"/>
                  <a:pt x="102710" y="146725"/>
                  <a:pt x="102710" y="131012"/>
                </a:cubicBezTo>
                <a:cubicBezTo>
                  <a:pt x="102710" y="115300"/>
                  <a:pt x="115479" y="102563"/>
                  <a:pt x="131232" y="102563"/>
                </a:cubicBezTo>
                <a:close/>
                <a:moveTo>
                  <a:pt x="209058" y="70378"/>
                </a:moveTo>
                <a:cubicBezTo>
                  <a:pt x="224796" y="70378"/>
                  <a:pt x="237556" y="83126"/>
                  <a:pt x="237556" y="98852"/>
                </a:cubicBezTo>
                <a:cubicBezTo>
                  <a:pt x="237556" y="114577"/>
                  <a:pt x="224796" y="127325"/>
                  <a:pt x="209058" y="127325"/>
                </a:cubicBezTo>
                <a:cubicBezTo>
                  <a:pt x="193319" y="127325"/>
                  <a:pt x="180560" y="114577"/>
                  <a:pt x="180560" y="98852"/>
                </a:cubicBezTo>
                <a:cubicBezTo>
                  <a:pt x="180560" y="83126"/>
                  <a:pt x="193319" y="70378"/>
                  <a:pt x="209058" y="70378"/>
                </a:cubicBezTo>
                <a:close/>
                <a:moveTo>
                  <a:pt x="209058" y="37944"/>
                </a:moveTo>
                <a:cubicBezTo>
                  <a:pt x="114696" y="37944"/>
                  <a:pt x="38010" y="114496"/>
                  <a:pt x="38010" y="208691"/>
                </a:cubicBezTo>
                <a:cubicBezTo>
                  <a:pt x="38010" y="302887"/>
                  <a:pt x="114696" y="379438"/>
                  <a:pt x="209058" y="379438"/>
                </a:cubicBezTo>
                <a:cubicBezTo>
                  <a:pt x="219511" y="379438"/>
                  <a:pt x="228063" y="370901"/>
                  <a:pt x="228063" y="360467"/>
                </a:cubicBezTo>
                <a:cubicBezTo>
                  <a:pt x="228063" y="350032"/>
                  <a:pt x="219511" y="341494"/>
                  <a:pt x="209058" y="341494"/>
                </a:cubicBezTo>
                <a:cubicBezTo>
                  <a:pt x="177604" y="341494"/>
                  <a:pt x="152042" y="315978"/>
                  <a:pt x="152042" y="284579"/>
                </a:cubicBezTo>
                <a:cubicBezTo>
                  <a:pt x="152042" y="253180"/>
                  <a:pt x="177604" y="227663"/>
                  <a:pt x="209058" y="227663"/>
                </a:cubicBezTo>
                <a:lnTo>
                  <a:pt x="379060" y="227663"/>
                </a:lnTo>
                <a:cubicBezTo>
                  <a:pt x="379725" y="221403"/>
                  <a:pt x="380105" y="215047"/>
                  <a:pt x="380105" y="208691"/>
                </a:cubicBezTo>
                <a:cubicBezTo>
                  <a:pt x="380105" y="114496"/>
                  <a:pt x="303419" y="37944"/>
                  <a:pt x="209058" y="37944"/>
                </a:cubicBezTo>
                <a:close/>
                <a:moveTo>
                  <a:pt x="209058" y="0"/>
                </a:moveTo>
                <a:cubicBezTo>
                  <a:pt x="324324" y="0"/>
                  <a:pt x="418115" y="93627"/>
                  <a:pt x="418115" y="208691"/>
                </a:cubicBezTo>
                <a:cubicBezTo>
                  <a:pt x="418115" y="222730"/>
                  <a:pt x="416690" y="236770"/>
                  <a:pt x="413934" y="250429"/>
                </a:cubicBezTo>
                <a:cubicBezTo>
                  <a:pt x="412128" y="259252"/>
                  <a:pt x="404336" y="265607"/>
                  <a:pt x="395309" y="265607"/>
                </a:cubicBezTo>
                <a:lnTo>
                  <a:pt x="209058" y="265607"/>
                </a:lnTo>
                <a:cubicBezTo>
                  <a:pt x="198605" y="265607"/>
                  <a:pt x="190053" y="274145"/>
                  <a:pt x="190053" y="284579"/>
                </a:cubicBezTo>
                <a:cubicBezTo>
                  <a:pt x="190053" y="295013"/>
                  <a:pt x="198605" y="303551"/>
                  <a:pt x="209058" y="303551"/>
                </a:cubicBezTo>
                <a:cubicBezTo>
                  <a:pt x="240512" y="303551"/>
                  <a:pt x="266074" y="329068"/>
                  <a:pt x="266074" y="360467"/>
                </a:cubicBezTo>
                <a:cubicBezTo>
                  <a:pt x="266074" y="391865"/>
                  <a:pt x="240512" y="417382"/>
                  <a:pt x="209058" y="417382"/>
                </a:cubicBezTo>
                <a:cubicBezTo>
                  <a:pt x="93791" y="417382"/>
                  <a:pt x="0" y="323756"/>
                  <a:pt x="0" y="208691"/>
                </a:cubicBezTo>
                <a:cubicBezTo>
                  <a:pt x="0" y="93627"/>
                  <a:pt x="93791" y="0"/>
                  <a:pt x="209058" y="0"/>
                </a:cubicBezTo>
                <a:close/>
              </a:path>
            </a:pathLst>
          </a:custGeom>
          <a:solidFill>
            <a:schemeClr val="lt1"/>
          </a:solidFill>
          <a:ln>
            <a:noFill/>
          </a:ln>
        </p:spPr>
        <p:txBody>
          <a:bodyPr rot="0" spcFirstLastPara="0" vertOverflow="overflow" horzOverflow="overflow" vert="horz" wrap="square" lIns="91440" tIns="45720" rIns="91440" bIns="45720" numCol="1" spcCol="0" rtlCol="0" fromWordArt="0" anchor="t" anchorCtr="0" forceAA="0" compatLnSpc="1">
            <a:noAutofit/>
          </a:bodyPr>
          <a:lstStyle/>
          <a:p>
            <a:pPr marL="0">
              <a:lnSpc>
                <a:spcPct val="100000"/>
              </a:lnSpc>
              <a:spcBef>
                <a:spcPts val="0"/>
              </a:spcBef>
              <a:spcAft>
                <a:spcPts val="800"/>
              </a:spcAft>
            </a:pPr>
            <a:endParaRPr lang="zh-CN" altLang="en-US" sz="2600" spc="180">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PA-Rectangle: Rounded Corners 4"/>
          <p:cNvSpPr/>
          <p:nvPr>
            <p:custDataLst>
              <p:tags r:id="rId14"/>
            </p:custDataLst>
          </p:nvPr>
        </p:nvSpPr>
        <p:spPr>
          <a:xfrm>
            <a:off x="6673850" y="4249420"/>
            <a:ext cx="4405630" cy="828675"/>
          </a:xfrm>
          <a:custGeom>
            <a:avLst/>
            <a:gdLst>
              <a:gd name="connsiteX0" fmla="*/ 0 w 3756570"/>
              <a:gd name="connsiteY0" fmla="*/ 353180 h 706362"/>
              <a:gd name="connsiteX1" fmla="*/ 0 w 3756570"/>
              <a:gd name="connsiteY1" fmla="*/ 353181 h 706362"/>
              <a:gd name="connsiteX2" fmla="*/ 0 w 3756570"/>
              <a:gd name="connsiteY2" fmla="*/ 353181 h 706362"/>
              <a:gd name="connsiteX3" fmla="*/ 353181 w 3756570"/>
              <a:gd name="connsiteY3" fmla="*/ 0 h 706362"/>
              <a:gd name="connsiteX4" fmla="*/ 3403389 w 3756570"/>
              <a:gd name="connsiteY4" fmla="*/ 0 h 706362"/>
              <a:gd name="connsiteX5" fmla="*/ 3756570 w 3756570"/>
              <a:gd name="connsiteY5" fmla="*/ 353181 h 706362"/>
              <a:gd name="connsiteX6" fmla="*/ 3756569 w 3756570"/>
              <a:gd name="connsiteY6" fmla="*/ 353181 h 706362"/>
              <a:gd name="connsiteX7" fmla="*/ 3403388 w 3756570"/>
              <a:gd name="connsiteY7" fmla="*/ 706362 h 706362"/>
              <a:gd name="connsiteX8" fmla="*/ 353181 w 3756570"/>
              <a:gd name="connsiteY8" fmla="*/ 706361 h 706362"/>
              <a:gd name="connsiteX9" fmla="*/ 7176 w 3756570"/>
              <a:gd name="connsiteY9" fmla="*/ 424358 h 706362"/>
              <a:gd name="connsiteX10" fmla="*/ 0 w 3756570"/>
              <a:gd name="connsiteY10" fmla="*/ 353181 h 706362"/>
              <a:gd name="connsiteX11" fmla="*/ 7176 w 3756570"/>
              <a:gd name="connsiteY11" fmla="*/ 282003 h 706362"/>
              <a:gd name="connsiteX12" fmla="*/ 353181 w 3756570"/>
              <a:gd name="connsiteY12" fmla="*/ 0 h 70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56570" h="706362">
                <a:moveTo>
                  <a:pt x="0" y="353180"/>
                </a:moveTo>
                <a:lnTo>
                  <a:pt x="0" y="353181"/>
                </a:lnTo>
                <a:lnTo>
                  <a:pt x="0" y="353181"/>
                </a:lnTo>
                <a:close/>
                <a:moveTo>
                  <a:pt x="353181" y="0"/>
                </a:moveTo>
                <a:lnTo>
                  <a:pt x="3403389" y="0"/>
                </a:lnTo>
                <a:cubicBezTo>
                  <a:pt x="3598445" y="0"/>
                  <a:pt x="3756570" y="158125"/>
                  <a:pt x="3756570" y="353181"/>
                </a:cubicBezTo>
                <a:lnTo>
                  <a:pt x="3756569" y="353181"/>
                </a:lnTo>
                <a:cubicBezTo>
                  <a:pt x="3756569" y="548237"/>
                  <a:pt x="3598444" y="706362"/>
                  <a:pt x="3403388" y="706362"/>
                </a:cubicBezTo>
                <a:lnTo>
                  <a:pt x="353181" y="706361"/>
                </a:lnTo>
                <a:cubicBezTo>
                  <a:pt x="182507" y="706361"/>
                  <a:pt x="40109" y="585297"/>
                  <a:pt x="7176" y="424358"/>
                </a:cubicBezTo>
                <a:lnTo>
                  <a:pt x="0" y="353181"/>
                </a:lnTo>
                <a:lnTo>
                  <a:pt x="7176" y="282003"/>
                </a:lnTo>
                <a:cubicBezTo>
                  <a:pt x="40109" y="121065"/>
                  <a:pt x="182507" y="0"/>
                  <a:pt x="353181" y="0"/>
                </a:cubicBezTo>
                <a:close/>
              </a:path>
            </a:pathLst>
          </a:custGeom>
          <a:solidFill>
            <a:schemeClr val="lt1"/>
          </a:solidFill>
          <a:ln>
            <a:solidFill>
              <a:schemeClr val="lt2">
                <a:lumMod val="75000"/>
              </a:schemeClr>
            </a:solidFill>
          </a:ln>
          <a:effectLst>
            <a:outerShdw blurRad="190500" dist="50800" dir="5400000" sx="1000" sy="1000" algn="ctr" rotWithShape="0">
              <a:schemeClr val="dk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algn="ctr">
              <a:lnSpc>
                <a:spcPct val="100000"/>
              </a:lnSpc>
              <a:spcBef>
                <a:spcPts val="0"/>
              </a:spcBef>
              <a:spcAft>
                <a:spcPts val="800"/>
              </a:spcAft>
            </a:pPr>
            <a:endParaRPr lang="zh-CN" altLang="en-US" sz="4800" spc="419">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 name="PA-文本框 43"/>
          <p:cNvSpPr txBox="1"/>
          <p:nvPr>
            <p:custDataLst>
              <p:tags r:id="rId15"/>
            </p:custDataLst>
          </p:nvPr>
        </p:nvSpPr>
        <p:spPr>
          <a:xfrm>
            <a:off x="7063105" y="4428490"/>
            <a:ext cx="3626485" cy="469265"/>
          </a:xfrm>
          <a:prstGeom prst="rect">
            <a:avLst/>
          </a:prstGeom>
          <a:noFill/>
        </p:spPr>
        <p:txBody>
          <a:bodyPr wrap="square" rtlCol="0" anchor="ctr" anchorCtr="0">
            <a:normAutofit/>
          </a:bodyPr>
          <a:lstStyle/>
          <a:p>
            <a:pPr marL="0" marR="0" lvl="0" indent="0" algn="l" defTabSz="914400" rtl="0" eaLnBrk="1" fontAlgn="auto" latinLnBrk="0" hangingPunct="1">
              <a:lnSpc>
                <a:spcPct val="100000"/>
              </a:lnSpc>
              <a:spcBef>
                <a:spcPts val="0"/>
              </a:spcBef>
              <a:spcAft>
                <a:spcPts val="800"/>
              </a:spcAft>
              <a:buSzPct val="100000"/>
              <a:buFontTx/>
              <a:buNone/>
            </a:pPr>
            <a:r>
              <a:rPr kumimoji="0" lang="zh-CN" altLang="en-US" sz="2000" kern="1200" cap="none" spc="12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cs typeface="微软雅黑" panose="020B0503020204020204" pitchFamily="34" charset="-122"/>
              </a:rPr>
              <a:t>RTT中按键中断的例子</a:t>
            </a:r>
          </a:p>
        </p:txBody>
      </p:sp>
    </p:spTree>
    <p:custDataLst>
      <p:tags r:id="rId1"/>
    </p:custData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59105" y="733105"/>
            <a:ext cx="11130915" cy="553085"/>
          </a:xfrm>
          <a:prstGeom prst="rect">
            <a:avLst/>
          </a:prstGeom>
          <a:noFill/>
          <a:ln w="9525">
            <a:noFill/>
          </a:ln>
        </p:spPr>
        <p:txBody>
          <a:bodyPr wrap="square">
            <a:spAutoFit/>
          </a:bodyPr>
          <a:lstStyle/>
          <a:p>
            <a:pPr indent="266700" algn="l">
              <a:lnSpc>
                <a:spcPct val="150000"/>
              </a:lnSpc>
            </a:pPr>
            <a:r>
              <a:rPr lang="zh-CN" sz="2000" dirty="0">
                <a:latin typeface="微软雅黑" panose="020B0503020204020204" pitchFamily="34" charset="-122"/>
                <a:ea typeface="微软雅黑" panose="020B0503020204020204" pitchFamily="34" charset="-122"/>
                <a:cs typeface="微软雅黑" panose="020B0503020204020204" pitchFamily="34" charset="-122"/>
              </a:rPr>
              <a:t>41. 这句话，时用了汇编指令中的一个特殊指令来直接屏蔽所有中断（不可屏蔽中断除外）。</a:t>
            </a:r>
          </a:p>
        </p:txBody>
      </p:sp>
      <p:pic>
        <p:nvPicPr>
          <p:cNvPr id="83" name="图片 83"/>
          <p:cNvPicPr>
            <a:picLocks noChangeAspect="1"/>
          </p:cNvPicPr>
          <p:nvPr/>
        </p:nvPicPr>
        <p:blipFill>
          <a:blip r:embed="rId3"/>
          <a:stretch>
            <a:fillRect/>
          </a:stretch>
        </p:blipFill>
        <p:spPr>
          <a:xfrm>
            <a:off x="1794865" y="1347388"/>
            <a:ext cx="8602270" cy="1768633"/>
          </a:xfrm>
          <a:prstGeom prst="rect">
            <a:avLst/>
          </a:prstGeom>
        </p:spPr>
      </p:pic>
      <p:sp>
        <p:nvSpPr>
          <p:cNvPr id="2" name="椭圆 1">
            <a:extLst>
              <a:ext uri="{FF2B5EF4-FFF2-40B4-BE49-F238E27FC236}">
                <a16:creationId xmlns:a16="http://schemas.microsoft.com/office/drawing/2014/main" id="{FAA4A670-75A7-4453-B478-28CD345D755E}"/>
              </a:ext>
            </a:extLst>
          </p:cNvPr>
          <p:cNvSpPr/>
          <p:nvPr/>
        </p:nvSpPr>
        <p:spPr>
          <a:xfrm>
            <a:off x="1722268" y="2093433"/>
            <a:ext cx="896644" cy="355106"/>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ABEB6243-9907-463B-96A9-B69E0BA01DC2}"/>
              </a:ext>
            </a:extLst>
          </p:cNvPr>
          <p:cNvSpPr txBox="1"/>
          <p:nvPr/>
        </p:nvSpPr>
        <p:spPr>
          <a:xfrm>
            <a:off x="459105" y="3116021"/>
            <a:ext cx="11574145" cy="1337945"/>
          </a:xfrm>
          <a:prstGeom prst="rect">
            <a:avLst/>
          </a:prstGeom>
          <a:noFill/>
          <a:ln w="9525">
            <a:noFill/>
          </a:ln>
        </p:spPr>
        <p:txBody>
          <a:bodyPr wrap="square">
            <a:spAutoFit/>
          </a:bodyPr>
          <a:lstStyle/>
          <a:p>
            <a:pPr indent="266700" algn="l">
              <a:lnSpc>
                <a:spcPct val="15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42. 这句话很熟悉，就是程序返回。核心课程中介绍过LR寄存器，就是链接寄存器，系统用它来保存程序的返回地址，它是程序调用所在地址的下面一个地址。所以，跳转自然就会跳转到调用程序的后面继续执行。</a:t>
            </a:r>
          </a:p>
          <a:p>
            <a:pPr indent="266700" algn="l">
              <a:lnSpc>
                <a:spcPct val="15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43. 这是标准的汇编子程序结束的标记，核心课解释过。</a:t>
            </a:r>
          </a:p>
        </p:txBody>
      </p:sp>
      <p:pic>
        <p:nvPicPr>
          <p:cNvPr id="8" name="图片 82">
            <a:extLst>
              <a:ext uri="{FF2B5EF4-FFF2-40B4-BE49-F238E27FC236}">
                <a16:creationId xmlns:a16="http://schemas.microsoft.com/office/drawing/2014/main" id="{7E9016B5-B2E3-42AB-B98B-2111D9902E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6753"/>
          <a:stretch>
            <a:fillRect/>
          </a:stretch>
        </p:blipFill>
        <p:spPr>
          <a:xfrm>
            <a:off x="1794865" y="4453966"/>
            <a:ext cx="6405589" cy="2185205"/>
          </a:xfrm>
          <a:prstGeom prst="rect">
            <a:avLst/>
          </a:prstGeom>
          <a:noFill/>
          <a:ln>
            <a:solidFill>
              <a:schemeClr val="bg1">
                <a:lumMod val="50000"/>
              </a:schemeClr>
            </a:solidFill>
          </a:ln>
        </p:spPr>
      </p:pic>
    </p:spTree>
    <p:custDataLst>
      <p:tags r:id="rId1"/>
    </p:custDataLst>
  </p:cSld>
  <p:clrMapOvr>
    <a:masterClrMapping/>
  </p:clrMapOvr>
  <p:transition spd="slow" advClick="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58445" y="695325"/>
            <a:ext cx="7028179" cy="4707890"/>
          </a:xfrm>
          <a:prstGeom prst="rect">
            <a:avLst/>
          </a:prstGeom>
          <a:noFill/>
          <a:ln w="9525">
            <a:noFill/>
          </a:ln>
        </p:spPr>
        <p:txBody>
          <a:bodyPr wrap="square">
            <a:spAutoFit/>
          </a:bodyPr>
          <a:lstStyle/>
          <a:p>
            <a:pPr indent="266700" algn="l">
              <a:lnSpc>
                <a:spcPct val="150000"/>
              </a:lnSpc>
            </a:pPr>
            <a:r>
              <a:rPr lang="zh-CN" sz="2000" dirty="0">
                <a:latin typeface="微软雅黑" panose="020B0503020204020204" pitchFamily="34" charset="-122"/>
                <a:ea typeface="微软雅黑" panose="020B0503020204020204" pitchFamily="34" charset="-122"/>
                <a:cs typeface="微软雅黑" panose="020B0503020204020204" pitchFamily="34" charset="-122"/>
              </a:rPr>
              <a:t>从第48~52行，和前面差不多，只强调第50行。这里我们看到的指令是把r0的内容赋值到PRIMASK寄存器。前面我们说过在关闭中断的时候，我们需要先把当前系统的中断屏蔽状态保存起来，因为我们不知道是不是会被用户禁止了。那么在重新使能这个中断的时候，就需要把原来的状态写回去。从前面的例子里我们能看到，原来的状态在C程序中，其实被保存到了一个叫“level”的变量中。但是，这里我们怎么能从“level”里拿到这个值呢？很简单，还是从r0取。这又是一个编译器默认的规矩，函数的第一参数和返回值都用r0来保存（输入输出参数除外，我们不展开），我们来找找证据。</a:t>
            </a:r>
          </a:p>
        </p:txBody>
      </p:sp>
      <p:sp>
        <p:nvSpPr>
          <p:cNvPr id="5" name="文本框 4"/>
          <p:cNvSpPr txBox="1"/>
          <p:nvPr/>
        </p:nvSpPr>
        <p:spPr>
          <a:xfrm>
            <a:off x="7785100" y="4707890"/>
            <a:ext cx="4148455" cy="368300"/>
          </a:xfrm>
          <a:prstGeom prst="rect">
            <a:avLst/>
          </a:prstGeom>
          <a:noFill/>
          <a:ln w="9525">
            <a:noFill/>
          </a:ln>
        </p:spPr>
        <p:txBody>
          <a:bodyPr wrap="square">
            <a:spAutoFit/>
          </a:bodyPr>
          <a:lstStyle/>
          <a:p>
            <a:pPr indent="0" algn="ctr"/>
            <a:r>
              <a:rPr lang="zh-CN" b="0">
                <a:latin typeface="微软雅黑" panose="020B0503020204020204" pitchFamily="34" charset="-122"/>
                <a:ea typeface="微软雅黑" panose="020B0503020204020204" pitchFamily="34" charset="-122"/>
                <a:cs typeface="微软雅黑" panose="020B0503020204020204" pitchFamily="34" charset="-122"/>
              </a:rPr>
              <a:t>图:  开中断函数调用的汇编代码</a:t>
            </a:r>
          </a:p>
        </p:txBody>
      </p:sp>
      <p:pic>
        <p:nvPicPr>
          <p:cNvPr id="84" name="图片 84"/>
          <p:cNvPicPr>
            <a:picLocks noChangeAspect="1"/>
          </p:cNvPicPr>
          <p:nvPr/>
        </p:nvPicPr>
        <p:blipFill>
          <a:blip r:embed="rId3">
            <a:clrChange>
              <a:clrFrom>
                <a:srgbClr val="FFFFFF"/>
              </a:clrFrom>
              <a:clrTo>
                <a:srgbClr val="FFFFFF">
                  <a:alpha val="0"/>
                </a:srgbClr>
              </a:clrTo>
            </a:clrChange>
          </a:blip>
          <a:stretch>
            <a:fillRect/>
          </a:stretch>
        </p:blipFill>
        <p:spPr>
          <a:xfrm>
            <a:off x="7386320" y="840740"/>
            <a:ext cx="4622800" cy="3741420"/>
          </a:xfrm>
          <a:prstGeom prst="rect">
            <a:avLst/>
          </a:prstGeom>
          <a:ln>
            <a:solidFill>
              <a:schemeClr val="bg1">
                <a:lumMod val="50000"/>
              </a:schemeClr>
            </a:solidFill>
          </a:ln>
        </p:spPr>
      </p:pic>
    </p:spTree>
    <p:custDataLst>
      <p:tags r:id="rId1"/>
    </p:custDataLst>
  </p:cSld>
  <p:clrMapOvr>
    <a:masterClrMapping/>
  </p:clrMapOvr>
  <p:transition spd="slow" advClick="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dirty="0">
                <a:cs typeface="微软雅黑" panose="020B0503020204020204" pitchFamily="34" charset="-122"/>
                <a:sym typeface="+mn-ea"/>
              </a:rPr>
              <a:t>和移植相关的函数解释</a:t>
            </a:r>
          </a:p>
        </p:txBody>
      </p:sp>
      <p:sp>
        <p:nvSpPr>
          <p:cNvPr id="100" name="文本框 99"/>
          <p:cNvSpPr txBox="1"/>
          <p:nvPr/>
        </p:nvSpPr>
        <p:spPr>
          <a:xfrm>
            <a:off x="308610" y="1311275"/>
            <a:ext cx="11574145" cy="922020"/>
          </a:xfrm>
          <a:prstGeom prst="rect">
            <a:avLst/>
          </a:prstGeom>
          <a:noFill/>
          <a:ln w="9525">
            <a:noFill/>
          </a:ln>
        </p:spPr>
        <p:txBody>
          <a:bodyPr wrap="square">
            <a:spAutoFit/>
          </a:bodyPr>
          <a:lstStyle/>
          <a:p>
            <a:pPr indent="266700" algn="l">
              <a:lnSpc>
                <a:spcPct val="15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前面是两碟小菜，现在开始上正餐。先来“rt_hw_stack_init()”,这个函数是全部用C语言完成的，所以不在“context_rvds.s”文件中。大家可以在“cpuport.c”中找到，这也是一个和移植密切相关的文件。</a:t>
            </a:r>
          </a:p>
        </p:txBody>
      </p:sp>
      <p:sp>
        <p:nvSpPr>
          <p:cNvPr id="5" name="文本框 4"/>
          <p:cNvSpPr txBox="1"/>
          <p:nvPr/>
        </p:nvSpPr>
        <p:spPr>
          <a:xfrm>
            <a:off x="3442970" y="6003925"/>
            <a:ext cx="4018915" cy="368300"/>
          </a:xfrm>
          <a:prstGeom prst="rect">
            <a:avLst/>
          </a:prstGeom>
          <a:noFill/>
          <a:ln w="9525">
            <a:noFill/>
          </a:ln>
        </p:spPr>
        <p:txBody>
          <a:bodyPr wrap="square">
            <a:spAutoFit/>
          </a:bodyPr>
          <a:lstStyle/>
          <a:p>
            <a:pPr indent="0" algn="ctr"/>
            <a:r>
              <a:rPr lang="zh-CN" b="0">
                <a:latin typeface="微软雅黑" panose="020B0503020204020204" pitchFamily="34" charset="-122"/>
                <a:ea typeface="微软雅黑" panose="020B0503020204020204" pitchFamily="34" charset="-122"/>
                <a:cs typeface="微软雅黑" panose="020B0503020204020204" pitchFamily="34" charset="-122"/>
              </a:rPr>
              <a:t>图: rt_hw_stack_init()所在文件</a:t>
            </a:r>
          </a:p>
        </p:txBody>
      </p:sp>
      <p:pic>
        <p:nvPicPr>
          <p:cNvPr id="3" name="图片 2">
            <a:extLst>
              <a:ext uri="{FF2B5EF4-FFF2-40B4-BE49-F238E27FC236}">
                <a16:creationId xmlns:a16="http://schemas.microsoft.com/office/drawing/2014/main" id="{E8C60F96-F3A3-466D-A9D9-D232D68633F0}"/>
              </a:ext>
            </a:extLst>
          </p:cNvPr>
          <p:cNvPicPr>
            <a:picLocks noChangeAspect="1"/>
          </p:cNvPicPr>
          <p:nvPr/>
        </p:nvPicPr>
        <p:blipFill>
          <a:blip r:embed="rId3"/>
          <a:stretch>
            <a:fillRect/>
          </a:stretch>
        </p:blipFill>
        <p:spPr>
          <a:xfrm>
            <a:off x="3212971" y="2319020"/>
            <a:ext cx="5766058" cy="3033104"/>
          </a:xfrm>
          <a:prstGeom prst="rect">
            <a:avLst/>
          </a:prstGeom>
        </p:spPr>
      </p:pic>
    </p:spTree>
    <p:custDataLst>
      <p:tags r:id="rId1"/>
    </p:custDataLst>
  </p:cSld>
  <p:clrMapOvr>
    <a:masterClrMapping/>
  </p:clrMapOvr>
  <p:transition spd="slow" advClick="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dirty="0">
                <a:cs typeface="微软雅黑" panose="020B0503020204020204" pitchFamily="34" charset="-122"/>
                <a:sym typeface="+mn-ea"/>
              </a:rPr>
              <a:t>和移植相关的函数解释</a:t>
            </a:r>
          </a:p>
        </p:txBody>
      </p:sp>
      <p:sp>
        <p:nvSpPr>
          <p:cNvPr id="100" name="文本框 99"/>
          <p:cNvSpPr txBox="1"/>
          <p:nvPr/>
        </p:nvSpPr>
        <p:spPr>
          <a:xfrm>
            <a:off x="308610" y="1311275"/>
            <a:ext cx="11574145" cy="3830955"/>
          </a:xfrm>
          <a:prstGeom prst="rect">
            <a:avLst/>
          </a:prstGeom>
          <a:noFill/>
          <a:ln w="9525">
            <a:noFill/>
          </a:ln>
        </p:spPr>
        <p:txBody>
          <a:bodyPr wrap="square">
            <a:spAutoFit/>
          </a:bodyPr>
          <a:lstStyle/>
          <a:p>
            <a:pPr indent="266700" algn="l">
              <a:lnSpc>
                <a:spcPct val="15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首先，在解释这个函数本身外，我们先看看它是怎么用的。“rt_hw_stack_init()”函数只会在线程创建或者初始化的时候使用一次。它的作用就如同其名字，就是针对每个线程初始化其栈内容的。在前面的解释中，我们提过线程的调度机制靠的就是利用中断返回时</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修改</a:t>
            </a:r>
            <a:r>
              <a:rPr lang="zh-CN" dirty="0">
                <a:latin typeface="微软雅黑" panose="020B0503020204020204" pitchFamily="34" charset="-122"/>
                <a:ea typeface="微软雅黑" panose="020B0503020204020204" pitchFamily="34" charset="-122"/>
                <a:cs typeface="微软雅黑" panose="020B0503020204020204" pitchFamily="34" charset="-122"/>
              </a:rPr>
              <a:t>栈指针</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内容</a:t>
            </a:r>
            <a:r>
              <a:rPr lang="zh-CN" dirty="0">
                <a:latin typeface="微软雅黑" panose="020B0503020204020204" pitchFamily="34" charset="-122"/>
                <a:ea typeface="微软雅黑" panose="020B0503020204020204" pitchFamily="34" charset="-122"/>
                <a:cs typeface="微软雅黑" panose="020B0503020204020204" pitchFamily="34" charset="-122"/>
              </a:rPr>
              <a:t>来个“狸猫换太子”，这样就能自然切换到其他线程。所以，每个线程都需要有自己的一个栈空间，这和“裸奔”代码形成了很大差异。在“裸奔”代码中，我们其实不大关心栈这个东西，除非你的代码非常复杂，嵌套层数太多，或者使用了太大的局部变量。而且，只有一个栈空间，一般也只用一个栈指针。在OS存在的场合，为了方便，给每个线程分配一个栈空间，然后用PSP负责用户线程中的栈管理，用MSP负责OS的栈管理。这样玩起“大变活人”就容易多了，也提高了系统的稳定性。</a:t>
            </a:r>
          </a:p>
          <a:p>
            <a:pPr indent="266700" algn="l">
              <a:lnSpc>
                <a:spcPct val="15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“rt_hw_stack_init()”会在“samplex\src\thread.c”文件中被“_rt_thread_init()”调用。我们能在该文件138行~146行处找到调用的地方。</a:t>
            </a:r>
          </a:p>
        </p:txBody>
      </p:sp>
    </p:spTree>
    <p:custDataLst>
      <p:tags r:id="rId1"/>
    </p:custDataLst>
  </p:cSld>
  <p:clrMapOvr>
    <a:masterClrMapping/>
  </p:clrMapOvr>
  <p:transition spd="slow" advClick="0">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rt_hw_stack_init()被调用的地方</a:t>
            </a:r>
          </a:p>
        </p:txBody>
      </p:sp>
      <p:pic>
        <p:nvPicPr>
          <p:cNvPr id="74" name="图片 74"/>
          <p:cNvPicPr>
            <a:picLocks noChangeAspect="1"/>
          </p:cNvPicPr>
          <p:nvPr/>
        </p:nvPicPr>
        <p:blipFill>
          <a:blip r:embed="rId3">
            <a:clrChange>
              <a:clrFrom>
                <a:srgbClr val="FFFFFF"/>
              </a:clrFrom>
              <a:clrTo>
                <a:srgbClr val="FFFFFF">
                  <a:alpha val="0"/>
                </a:srgbClr>
              </a:clrTo>
            </a:clrChange>
          </a:blip>
          <a:stretch>
            <a:fillRect/>
          </a:stretch>
        </p:blipFill>
        <p:spPr>
          <a:xfrm>
            <a:off x="736600" y="1649730"/>
            <a:ext cx="7753350" cy="3994785"/>
          </a:xfrm>
          <a:prstGeom prst="rect">
            <a:avLst/>
          </a:prstGeom>
          <a:ln>
            <a:solidFill>
              <a:schemeClr val="bg1">
                <a:lumMod val="50000"/>
              </a:schemeClr>
            </a:solidFill>
          </a:ln>
        </p:spPr>
      </p:pic>
    </p:spTree>
    <p:custDataLst>
      <p:tags r:id="rId1"/>
    </p:custDataLst>
  </p:cSld>
  <p:clrMapOvr>
    <a:masterClrMapping/>
  </p:clrMapOvr>
  <p:transition spd="slow" advClick="0">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 rt_hw_stack_init()函数的实现</a:t>
            </a:r>
          </a:p>
        </p:txBody>
      </p:sp>
      <p:pic>
        <p:nvPicPr>
          <p:cNvPr id="81" name="图片 81"/>
          <p:cNvPicPr>
            <a:picLocks noChangeAspect="1"/>
          </p:cNvPicPr>
          <p:nvPr/>
        </p:nvPicPr>
        <p:blipFill>
          <a:blip r:embed="rId3">
            <a:clrChange>
              <a:clrFrom>
                <a:srgbClr val="FFFFFF"/>
              </a:clrFrom>
              <a:clrTo>
                <a:srgbClr val="FFFFFF">
                  <a:alpha val="0"/>
                </a:srgbClr>
              </a:clrTo>
            </a:clrChange>
          </a:blip>
          <a:stretch>
            <a:fillRect/>
          </a:stretch>
        </p:blipFill>
        <p:spPr>
          <a:xfrm>
            <a:off x="448310" y="1308100"/>
            <a:ext cx="6684645" cy="5038090"/>
          </a:xfrm>
          <a:prstGeom prst="rect">
            <a:avLst/>
          </a:prstGeom>
          <a:ln>
            <a:solidFill>
              <a:schemeClr val="bg1">
                <a:lumMod val="50000"/>
              </a:schemeClr>
            </a:solidFill>
          </a:ln>
        </p:spPr>
      </p:pic>
      <p:sp>
        <p:nvSpPr>
          <p:cNvPr id="4" name="文本框 3">
            <a:extLst>
              <a:ext uri="{FF2B5EF4-FFF2-40B4-BE49-F238E27FC236}">
                <a16:creationId xmlns:a16="http://schemas.microsoft.com/office/drawing/2014/main" id="{386FC84C-A33E-42AC-B5EE-A3EBE81D95B9}"/>
              </a:ext>
            </a:extLst>
          </p:cNvPr>
          <p:cNvSpPr txBox="1"/>
          <p:nvPr/>
        </p:nvSpPr>
        <p:spPr>
          <a:xfrm>
            <a:off x="7212525" y="1308100"/>
            <a:ext cx="4467469" cy="4031873"/>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    第</a:t>
            </a:r>
            <a:r>
              <a:rPr lang="en-US" altLang="zh-CN" sz="1600" dirty="0">
                <a:latin typeface="微软雅黑" panose="020B0503020204020204" pitchFamily="34" charset="-122"/>
                <a:ea typeface="微软雅黑" panose="020B0503020204020204" pitchFamily="34" charset="-122"/>
              </a:rPr>
              <a:t>145~147</a:t>
            </a:r>
            <a:r>
              <a:rPr lang="zh-CN" altLang="en-US" sz="1600" dirty="0">
                <a:latin typeface="微软雅黑" panose="020B0503020204020204" pitchFamily="34" charset="-122"/>
                <a:ea typeface="微软雅黑" panose="020B0503020204020204" pitchFamily="34" charset="-122"/>
              </a:rPr>
              <a:t>行，定义了一些局部变量，这里需要多说几句的是第</a:t>
            </a:r>
            <a:r>
              <a:rPr lang="en-US" altLang="zh-CN" sz="1600" dirty="0">
                <a:latin typeface="微软雅黑" panose="020B0503020204020204" pitchFamily="34" charset="-122"/>
                <a:ea typeface="微软雅黑" panose="020B0503020204020204" pitchFamily="34" charset="-122"/>
              </a:rPr>
              <a:t>145</a:t>
            </a:r>
            <a:r>
              <a:rPr lang="zh-CN" altLang="en-US" sz="1600" dirty="0">
                <a:latin typeface="微软雅黑" panose="020B0503020204020204" pitchFamily="34" charset="-122"/>
                <a:ea typeface="微软雅黑" panose="020B0503020204020204" pitchFamily="34" charset="-122"/>
              </a:rPr>
              <a:t>行的那个变量“</a:t>
            </a:r>
            <a:r>
              <a:rPr lang="en-US" altLang="zh-CN" sz="1600" dirty="0">
                <a:latin typeface="微软雅黑" panose="020B0503020204020204" pitchFamily="34" charset="-122"/>
                <a:ea typeface="微软雅黑" panose="020B0503020204020204" pitchFamily="34" charset="-122"/>
              </a:rPr>
              <a:t>struct stack_frame *stack_frame”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stack_frame”</a:t>
            </a:r>
            <a:r>
              <a:rPr lang="zh-CN" altLang="en-US" sz="1600" dirty="0">
                <a:latin typeface="微软雅黑" panose="020B0503020204020204" pitchFamily="34" charset="-122"/>
                <a:ea typeface="微软雅黑" panose="020B0503020204020204" pitchFamily="34" charset="-122"/>
              </a:rPr>
              <a:t>是</a:t>
            </a:r>
            <a:r>
              <a:rPr lang="en-US" altLang="zh-CN" sz="1600" dirty="0">
                <a:latin typeface="微软雅黑" panose="020B0503020204020204" pitchFamily="34" charset="-122"/>
                <a:ea typeface="微软雅黑" panose="020B0503020204020204" pitchFamily="34" charset="-122"/>
              </a:rPr>
              <a:t>OS</a:t>
            </a:r>
            <a:r>
              <a:rPr lang="zh-CN" altLang="en-US" sz="1600" dirty="0">
                <a:latin typeface="微软雅黑" panose="020B0503020204020204" pitchFamily="34" charset="-122"/>
                <a:ea typeface="微软雅黑" panose="020B0503020204020204" pitchFamily="34" charset="-122"/>
              </a:rPr>
              <a:t>定义的一个叫做栈帧的结构体。栈帧的概念不是</a:t>
            </a:r>
            <a:r>
              <a:rPr lang="en-US" altLang="zh-CN" sz="1600" dirty="0">
                <a:latin typeface="微软雅黑" panose="020B0503020204020204" pitchFamily="34" charset="-122"/>
                <a:ea typeface="微软雅黑" panose="020B0503020204020204" pitchFamily="34" charset="-122"/>
              </a:rPr>
              <a:t>OS</a:t>
            </a:r>
            <a:r>
              <a:rPr lang="zh-CN" altLang="en-US" sz="1600" dirty="0">
                <a:latin typeface="微软雅黑" panose="020B0503020204020204" pitchFamily="34" charset="-122"/>
                <a:ea typeface="微软雅黑" panose="020B0503020204020204" pitchFamily="34" charset="-122"/>
              </a:rPr>
              <a:t>创建的，而是</a:t>
            </a:r>
            <a:r>
              <a:rPr lang="en-US" altLang="zh-CN" sz="1600" dirty="0">
                <a:latin typeface="微软雅黑" panose="020B0503020204020204" pitchFamily="34" charset="-122"/>
                <a:ea typeface="微软雅黑" panose="020B0503020204020204" pitchFamily="34" charset="-122"/>
              </a:rPr>
              <a:t>ARM</a:t>
            </a:r>
            <a:r>
              <a:rPr lang="zh-CN" altLang="en-US" sz="1600" dirty="0">
                <a:latin typeface="微软雅黑" panose="020B0503020204020204" pitchFamily="34" charset="-122"/>
                <a:ea typeface="微软雅黑" panose="020B0503020204020204" pitchFamily="34" charset="-122"/>
              </a:rPr>
              <a:t>架构本身体现的一个特性，不同的</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会有不同的栈帧。所谓的栈帧，其实就是指栈中寄存器排列的方式。</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149~151</a:t>
            </a:r>
            <a:r>
              <a:rPr lang="zh-CN" altLang="zh-CN" sz="1600" dirty="0">
                <a:latin typeface="微软雅黑" panose="020B0503020204020204" pitchFamily="34" charset="-122"/>
                <a:ea typeface="微软雅黑" panose="020B0503020204020204" pitchFamily="34" charset="-122"/>
              </a:rPr>
              <a:t>行，是对栈指针做调整。因为</a:t>
            </a:r>
            <a:r>
              <a:rPr lang="en-US" altLang="zh-CN" sz="1600" dirty="0">
                <a:latin typeface="微软雅黑" panose="020B0503020204020204" pitchFamily="34" charset="-122"/>
                <a:ea typeface="微软雅黑" panose="020B0503020204020204" pitchFamily="34" charset="-122"/>
              </a:rPr>
              <a:t>ARM</a:t>
            </a:r>
            <a:r>
              <a:rPr lang="zh-CN" altLang="zh-CN" sz="1600" dirty="0">
                <a:latin typeface="微软雅黑" panose="020B0503020204020204" pitchFamily="34" charset="-122"/>
                <a:ea typeface="微软雅黑" panose="020B0503020204020204" pitchFamily="34" charset="-122"/>
              </a:rPr>
              <a:t>地址是</a:t>
            </a:r>
            <a:r>
              <a:rPr lang="en-US" altLang="zh-CN" sz="1600" dirty="0">
                <a:latin typeface="微软雅黑" panose="020B0503020204020204" pitchFamily="34" charset="-122"/>
                <a:ea typeface="微软雅黑" panose="020B0503020204020204" pitchFamily="34" charset="-122"/>
              </a:rPr>
              <a:t>4</a:t>
            </a:r>
            <a:r>
              <a:rPr lang="zh-CN" altLang="zh-CN" sz="1600" dirty="0">
                <a:latin typeface="微软雅黑" panose="020B0503020204020204" pitchFamily="34" charset="-122"/>
                <a:ea typeface="微软雅黑" panose="020B0503020204020204" pitchFamily="34" charset="-122"/>
              </a:rPr>
              <a:t>字节</a:t>
            </a:r>
            <a:r>
              <a:rPr lang="en-US" altLang="zh-CN" sz="1600" dirty="0">
                <a:latin typeface="微软雅黑" panose="020B0503020204020204" pitchFamily="34" charset="-122"/>
                <a:ea typeface="微软雅黑" panose="020B0503020204020204" pitchFamily="34" charset="-122"/>
              </a:rPr>
              <a:t>(32bit)</a:t>
            </a:r>
            <a:r>
              <a:rPr lang="zh-CN" altLang="zh-CN" sz="1600" dirty="0">
                <a:latin typeface="微软雅黑" panose="020B0503020204020204" pitchFamily="34" charset="-122"/>
                <a:ea typeface="微软雅黑" panose="020B0503020204020204" pitchFamily="34" charset="-122"/>
              </a:rPr>
              <a:t>的，但是堆栈要求</a:t>
            </a:r>
            <a:r>
              <a:rPr lang="en-US" altLang="zh-CN" sz="1600" dirty="0">
                <a:latin typeface="微软雅黑" panose="020B0503020204020204" pitchFamily="34" charset="-122"/>
                <a:ea typeface="微软雅黑" panose="020B0503020204020204" pitchFamily="34" charset="-122"/>
              </a:rPr>
              <a:t>8</a:t>
            </a:r>
            <a:r>
              <a:rPr lang="zh-CN" altLang="zh-CN" sz="1600" dirty="0">
                <a:latin typeface="微软雅黑" panose="020B0503020204020204" pitchFamily="34" charset="-122"/>
                <a:ea typeface="微软雅黑" panose="020B0503020204020204" pitchFamily="34" charset="-122"/>
              </a:rPr>
              <a:t>字节对齐，因此需要对传入的栈指针做对齐处理。</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155</a:t>
            </a:r>
            <a:r>
              <a:rPr lang="zh-CN" altLang="zh-CN" sz="1600" dirty="0">
                <a:latin typeface="微软雅黑" panose="020B0503020204020204" pitchFamily="34" charset="-122"/>
                <a:ea typeface="微软雅黑" panose="020B0503020204020204" pitchFamily="34" charset="-122"/>
              </a:rPr>
              <a:t>行就是把栈指针所指向的那段内存区域用一个</a:t>
            </a:r>
            <a:r>
              <a:rPr lang="en-US" altLang="zh-CN" sz="1600" dirty="0">
                <a:latin typeface="微软雅黑" panose="020B0503020204020204" pitchFamily="34" charset="-122"/>
                <a:ea typeface="微软雅黑" panose="020B0503020204020204" pitchFamily="34" charset="-122"/>
              </a:rPr>
              <a:t>C</a:t>
            </a:r>
            <a:r>
              <a:rPr lang="zh-CN" altLang="zh-CN" sz="1600" dirty="0">
                <a:latin typeface="微软雅黑" panose="020B0503020204020204" pitchFamily="34" charset="-122"/>
                <a:ea typeface="微软雅黑" panose="020B0503020204020204" pitchFamily="34" charset="-122"/>
              </a:rPr>
              <a:t>语言中的强制类型转换成结构化的地址空间。</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166</a:t>
            </a:r>
            <a:r>
              <a:rPr lang="zh-CN" altLang="zh-CN"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167</a:t>
            </a:r>
            <a:r>
              <a:rPr lang="zh-CN" altLang="zh-CN" sz="1600" dirty="0">
                <a:latin typeface="微软雅黑" panose="020B0503020204020204" pitchFamily="34" charset="-122"/>
                <a:ea typeface="微软雅黑" panose="020B0503020204020204" pitchFamily="34" charset="-122"/>
              </a:rPr>
              <a:t>行。这里就是保存前面调用时传入的线程入口地址和线程返回处理程序的地址的地方。</a:t>
            </a:r>
            <a:endParaRPr lang="zh-CN" altLang="en-US" sz="1600"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11" name="矩形 10"/>
          <p:cNvSpPr/>
          <p:nvPr>
            <p:custDataLst>
              <p:tags r:id="rId4"/>
            </p:custDataLst>
          </p:nvPr>
        </p:nvSpPr>
        <p:spPr>
          <a:xfrm>
            <a:off x="0" y="0"/>
            <a:ext cx="12192635" cy="6858635"/>
          </a:xfrm>
          <a:prstGeom prst="rect">
            <a:avLst/>
          </a:prstGeom>
          <a:pattFill prst="pct5">
            <a:fgClr>
              <a:schemeClr val="accent1"/>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矩形 11"/>
          <p:cNvSpPr/>
          <p:nvPr>
            <p:custDataLst>
              <p:tags r:id="rId5"/>
            </p:custDataLst>
          </p:nvPr>
        </p:nvSpPr>
        <p:spPr>
          <a:xfrm>
            <a:off x="1066809" y="1066781"/>
            <a:ext cx="10134681" cy="4724438"/>
          </a:xfrm>
          <a:prstGeom prst="rect">
            <a:avLst/>
          </a:prstGeom>
          <a:solidFill>
            <a:schemeClr val="lt2"/>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0" dirty="0">
                <a:effectLst/>
                <a:ea typeface="宋体" panose="02010600030101010101" pitchFamily="2" charset="-122"/>
                <a:cs typeface="宋体" panose="02010600030101010101" pitchFamily="2" charset="-122"/>
              </a:rPr>
              <a:t>下的</a:t>
            </a:r>
            <a:r>
              <a:rPr lang="en-US" altLang="zh-CN" sz="1800" kern="0" dirty="0">
                <a:effectLst/>
                <a:ea typeface="宋体" panose="02010600030101010101" pitchFamily="2" charset="-122"/>
                <a:cs typeface="宋体" panose="02010600030101010101" pitchFamily="2" charset="-122"/>
              </a:rPr>
              <a:t>r4~r11</a:t>
            </a:r>
            <a:r>
              <a:rPr lang="zh-CN" altLang="zh-CN" sz="1800" kern="0" dirty="0">
                <a:effectLst/>
                <a:ea typeface="宋体" panose="02010600030101010101" pitchFamily="2" charset="-122"/>
                <a:cs typeface="宋体" panose="02010600030101010101" pitchFamily="2" charset="-122"/>
              </a:rPr>
              <a:t>也压入堆栈保存起来。于是，这个栈帧其实就被分成了两部分。</a:t>
            </a: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3" name="矩形 12"/>
          <p:cNvSpPr/>
          <p:nvPr>
            <p:custDataLst>
              <p:tags r:id="rId6"/>
            </p:custDataLst>
          </p:nvPr>
        </p:nvSpPr>
        <p:spPr>
          <a:xfrm>
            <a:off x="0" y="2133497"/>
            <a:ext cx="4419635" cy="198119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7"/>
            </p:custDataLst>
          </p:nvPr>
        </p:nvSpPr>
        <p:spPr>
          <a:xfrm>
            <a:off x="1066800" y="2438280"/>
            <a:ext cx="3048013" cy="1371587"/>
          </a:xfrm>
          <a:prstGeom prst="rect">
            <a:avLst/>
          </a:prstGeom>
          <a:noFill/>
        </p:spPr>
        <p:txBody>
          <a:bodyPr wrap="square" lIns="63500" tIns="25400" rIns="63500" bIns="25400" rtlCol="0" anchor="ctr" anchorCtr="0">
            <a:normAutofit/>
          </a:bodyPr>
          <a:lstStyle/>
          <a:p>
            <a:pPr marL="0" indent="0" algn="r">
              <a:lnSpc>
                <a:spcPct val="100000"/>
              </a:lnSpc>
              <a:spcBef>
                <a:spcPts val="0"/>
              </a:spcBef>
              <a:spcAft>
                <a:spcPts val="0"/>
              </a:spcAft>
              <a:buSzPct val="100000"/>
              <a:buNone/>
            </a:pPr>
            <a:r>
              <a:rPr lang="zh-CN" sz="4000" b="1" spc="160">
                <a:solidFill>
                  <a:schemeClr val="lt1"/>
                </a:solidFill>
                <a:latin typeface="微软雅黑" panose="020B0503020204020204" pitchFamily="34" charset="-122"/>
                <a:ea typeface="微软雅黑" panose="020B0503020204020204" pitchFamily="34" charset="-122"/>
                <a:sym typeface="+mn-ea"/>
              </a:rPr>
              <a:t>栈帧的定义</a:t>
            </a:r>
          </a:p>
        </p:txBody>
      </p:sp>
      <p:pic>
        <p:nvPicPr>
          <p:cNvPr id="9" name="图片 8">
            <a:extLst>
              <a:ext uri="{FF2B5EF4-FFF2-40B4-BE49-F238E27FC236}">
                <a16:creationId xmlns:a16="http://schemas.microsoft.com/office/drawing/2014/main" id="{12F0893C-E8FA-4709-BC24-6B4C322E6DD4}"/>
              </a:ext>
            </a:extLst>
          </p:cNvPr>
          <p:cNvPicPr/>
          <p:nvPr/>
        </p:nvPicPr>
        <p:blipFill>
          <a:blip r:embed="rId11">
            <a:clrChange>
              <a:clrFrom>
                <a:srgbClr val="FFFFFF"/>
              </a:clrFrom>
              <a:clrTo>
                <a:srgbClr val="FFFFFF">
                  <a:alpha val="0"/>
                </a:srgbClr>
              </a:clrTo>
            </a:clrChange>
          </a:blip>
          <a:stretch>
            <a:fillRect/>
          </a:stretch>
        </p:blipFill>
        <p:spPr>
          <a:xfrm>
            <a:off x="4608320" y="1066781"/>
            <a:ext cx="4864147" cy="4724438"/>
          </a:xfrm>
          <a:prstGeom prst="rect">
            <a:avLst/>
          </a:prstGeom>
        </p:spPr>
      </p:pic>
      <p:sp>
        <p:nvSpPr>
          <p:cNvPr id="5" name="文本框 4">
            <a:extLst>
              <a:ext uri="{FF2B5EF4-FFF2-40B4-BE49-F238E27FC236}">
                <a16:creationId xmlns:a16="http://schemas.microsoft.com/office/drawing/2014/main" id="{629001E3-782F-4D0F-9A03-AA35CAB17240}"/>
              </a:ext>
            </a:extLst>
          </p:cNvPr>
          <p:cNvSpPr txBox="1"/>
          <p:nvPr/>
        </p:nvSpPr>
        <p:spPr>
          <a:xfrm>
            <a:off x="7171915" y="1582340"/>
            <a:ext cx="3898360" cy="3693319"/>
          </a:xfrm>
          <a:prstGeom prst="rect">
            <a:avLst/>
          </a:prstGeom>
          <a:noFill/>
        </p:spPr>
        <p:txBody>
          <a:bodyPr wrap="square" rtlCol="0">
            <a:spAutoFit/>
          </a:bodyPr>
          <a:lstStyle/>
          <a:p>
            <a:r>
              <a:rPr lang="en-US" altLang="zh-CN" sz="1800" kern="0" dirty="0">
                <a:effectLst/>
                <a:latin typeface="宋体" panose="02010600030101010101" pitchFamily="2" charset="-122"/>
                <a:cs typeface="宋体" panose="02010600030101010101" pitchFamily="2" charset="-122"/>
              </a:rPr>
              <a:t>    M4F</a:t>
            </a:r>
            <a:r>
              <a:rPr lang="zh-CN" altLang="zh-CN" sz="1800" kern="0" dirty="0">
                <a:effectLst/>
                <a:ea typeface="宋体" panose="02010600030101010101" pitchFamily="2" charset="-122"/>
                <a:cs typeface="宋体" panose="02010600030101010101" pitchFamily="2" charset="-122"/>
              </a:rPr>
              <a:t>的中断处理流程是，每当来了一个中断，硬件会自动将</a:t>
            </a:r>
            <a:r>
              <a:rPr lang="en-US" altLang="zh-CN" sz="1800" kern="0" dirty="0">
                <a:effectLst/>
                <a:ea typeface="宋体" panose="02010600030101010101" pitchFamily="2" charset="-122"/>
                <a:cs typeface="宋体" panose="02010600030101010101" pitchFamily="2" charset="-122"/>
              </a:rPr>
              <a:t>psr</a:t>
            </a:r>
            <a:r>
              <a:rPr lang="zh-CN" altLang="zh-CN" sz="1800" kern="0" dirty="0">
                <a:effectLst/>
                <a:ea typeface="宋体" panose="02010600030101010101" pitchFamily="2" charset="-122"/>
                <a:cs typeface="宋体" panose="02010600030101010101" pitchFamily="2" charset="-122"/>
              </a:rPr>
              <a:t>、</a:t>
            </a:r>
            <a:r>
              <a:rPr lang="en-US" altLang="zh-CN" sz="1800" kern="0" dirty="0">
                <a:effectLst/>
                <a:ea typeface="宋体" panose="02010600030101010101" pitchFamily="2" charset="-122"/>
                <a:cs typeface="宋体" panose="02010600030101010101" pitchFamily="2" charset="-122"/>
              </a:rPr>
              <a:t>lr</a:t>
            </a:r>
            <a:r>
              <a:rPr lang="zh-CN" altLang="zh-CN" sz="1800" kern="0" dirty="0">
                <a:effectLst/>
                <a:ea typeface="宋体" panose="02010600030101010101" pitchFamily="2" charset="-122"/>
                <a:cs typeface="宋体" panose="02010600030101010101" pitchFamily="2" charset="-122"/>
              </a:rPr>
              <a:t>、</a:t>
            </a:r>
            <a:r>
              <a:rPr lang="en-US" altLang="zh-CN" sz="1800" kern="0" dirty="0">
                <a:effectLst/>
                <a:ea typeface="宋体" panose="02010600030101010101" pitchFamily="2" charset="-122"/>
                <a:cs typeface="宋体" panose="02010600030101010101" pitchFamily="2" charset="-122"/>
              </a:rPr>
              <a:t>r12</a:t>
            </a:r>
            <a:r>
              <a:rPr lang="zh-CN" altLang="zh-CN" sz="1800" kern="0" dirty="0">
                <a:effectLst/>
                <a:ea typeface="宋体" panose="02010600030101010101" pitchFamily="2" charset="-122"/>
                <a:cs typeface="宋体" panose="02010600030101010101" pitchFamily="2" charset="-122"/>
              </a:rPr>
              <a:t>、</a:t>
            </a:r>
            <a:r>
              <a:rPr lang="en-US" altLang="zh-CN" sz="1800" kern="0" dirty="0">
                <a:effectLst/>
                <a:ea typeface="宋体" panose="02010600030101010101" pitchFamily="2" charset="-122"/>
                <a:cs typeface="宋体" panose="02010600030101010101" pitchFamily="2" charset="-122"/>
              </a:rPr>
              <a:t>r3</a:t>
            </a:r>
            <a:r>
              <a:rPr lang="zh-CN" altLang="zh-CN" sz="1800" kern="0" dirty="0">
                <a:effectLst/>
                <a:ea typeface="宋体" panose="02010600030101010101" pitchFamily="2" charset="-122"/>
                <a:cs typeface="宋体" panose="02010600030101010101" pitchFamily="2" charset="-122"/>
              </a:rPr>
              <a:t>、</a:t>
            </a:r>
            <a:r>
              <a:rPr lang="en-US" altLang="zh-CN" sz="1800" kern="0" dirty="0">
                <a:effectLst/>
                <a:ea typeface="宋体" panose="02010600030101010101" pitchFamily="2" charset="-122"/>
                <a:cs typeface="宋体" panose="02010600030101010101" pitchFamily="2" charset="-122"/>
              </a:rPr>
              <a:t>r2</a:t>
            </a:r>
            <a:r>
              <a:rPr lang="zh-CN" altLang="zh-CN" sz="1800" kern="0" dirty="0">
                <a:effectLst/>
                <a:ea typeface="宋体" panose="02010600030101010101" pitchFamily="2" charset="-122"/>
                <a:cs typeface="宋体" panose="02010600030101010101" pitchFamily="2" charset="-122"/>
              </a:rPr>
              <a:t>、</a:t>
            </a:r>
            <a:r>
              <a:rPr lang="en-US" altLang="zh-CN" sz="1800" kern="0" dirty="0">
                <a:effectLst/>
                <a:ea typeface="宋体" panose="02010600030101010101" pitchFamily="2" charset="-122"/>
                <a:cs typeface="宋体" panose="02010600030101010101" pitchFamily="2" charset="-122"/>
              </a:rPr>
              <a:t>r1</a:t>
            </a:r>
            <a:r>
              <a:rPr lang="zh-CN" altLang="zh-CN" sz="1800" kern="0" dirty="0">
                <a:effectLst/>
                <a:ea typeface="宋体" panose="02010600030101010101" pitchFamily="2" charset="-122"/>
                <a:cs typeface="宋体" panose="02010600030101010101" pitchFamily="2" charset="-122"/>
              </a:rPr>
              <a:t>、</a:t>
            </a:r>
            <a:r>
              <a:rPr lang="en-US" altLang="zh-CN" sz="1800" kern="0" dirty="0">
                <a:effectLst/>
                <a:ea typeface="宋体" panose="02010600030101010101" pitchFamily="2" charset="-122"/>
                <a:cs typeface="宋体" panose="02010600030101010101" pitchFamily="2" charset="-122"/>
              </a:rPr>
              <a:t>r0</a:t>
            </a:r>
            <a:r>
              <a:rPr lang="zh-CN" altLang="zh-CN" sz="1800" kern="0" dirty="0">
                <a:effectLst/>
                <a:ea typeface="宋体" panose="02010600030101010101" pitchFamily="2" charset="-122"/>
                <a:cs typeface="宋体" panose="02010600030101010101" pitchFamily="2" charset="-122"/>
              </a:rPr>
              <a:t>这</a:t>
            </a:r>
            <a:r>
              <a:rPr lang="en-US" altLang="zh-CN" sz="1800" kern="0" dirty="0">
                <a:effectLst/>
                <a:ea typeface="宋体" panose="02010600030101010101" pitchFamily="2" charset="-122"/>
                <a:cs typeface="宋体" panose="02010600030101010101" pitchFamily="2" charset="-122"/>
              </a:rPr>
              <a:t>8</a:t>
            </a:r>
            <a:r>
              <a:rPr lang="zh-CN" altLang="zh-CN" sz="1800" kern="0" dirty="0">
                <a:effectLst/>
                <a:ea typeface="宋体" panose="02010600030101010101" pitchFamily="2" charset="-122"/>
                <a:cs typeface="宋体" panose="02010600030101010101" pitchFamily="2" charset="-122"/>
              </a:rPr>
              <a:t>个寄存器压入堆栈。为啥只保存这</a:t>
            </a:r>
            <a:r>
              <a:rPr lang="en-US" altLang="zh-CN" sz="1800" kern="0" dirty="0">
                <a:effectLst/>
                <a:ea typeface="宋体" panose="02010600030101010101" pitchFamily="2" charset="-122"/>
                <a:cs typeface="宋体" panose="02010600030101010101" pitchFamily="2" charset="-122"/>
              </a:rPr>
              <a:t>8</a:t>
            </a:r>
            <a:r>
              <a:rPr lang="zh-CN" altLang="zh-CN" sz="1800" kern="0" dirty="0">
                <a:effectLst/>
                <a:ea typeface="宋体" panose="02010600030101010101" pitchFamily="2" charset="-122"/>
                <a:cs typeface="宋体" panose="02010600030101010101" pitchFamily="2" charset="-122"/>
              </a:rPr>
              <a:t>个寄存器而不是全部保存呢？因为，这</a:t>
            </a:r>
            <a:r>
              <a:rPr lang="en-US" altLang="zh-CN" sz="1800" kern="0" dirty="0">
                <a:effectLst/>
                <a:ea typeface="宋体" panose="02010600030101010101" pitchFamily="2" charset="-122"/>
                <a:cs typeface="宋体" panose="02010600030101010101" pitchFamily="2" charset="-122"/>
              </a:rPr>
              <a:t>8</a:t>
            </a:r>
            <a:r>
              <a:rPr lang="zh-CN" altLang="zh-CN" sz="1800" kern="0" dirty="0">
                <a:effectLst/>
                <a:ea typeface="宋体" panose="02010600030101010101" pitchFamily="2" charset="-122"/>
                <a:cs typeface="宋体" panose="02010600030101010101" pitchFamily="2" charset="-122"/>
              </a:rPr>
              <a:t>个寄存器有可能会在中断处理函数中被使用，所以需要“特别关照”。但是，当</a:t>
            </a:r>
            <a:r>
              <a:rPr lang="en-US" altLang="zh-CN" sz="1800" kern="0" dirty="0">
                <a:effectLst/>
                <a:ea typeface="宋体" panose="02010600030101010101" pitchFamily="2" charset="-122"/>
                <a:cs typeface="宋体" panose="02010600030101010101" pitchFamily="2" charset="-122"/>
              </a:rPr>
              <a:t>OS</a:t>
            </a:r>
            <a:r>
              <a:rPr lang="zh-CN" altLang="zh-CN" sz="1800" kern="0" dirty="0">
                <a:effectLst/>
                <a:ea typeface="宋体" panose="02010600030101010101" pitchFamily="2" charset="-122"/>
                <a:cs typeface="宋体" panose="02010600030101010101" pitchFamily="2" charset="-122"/>
              </a:rPr>
              <a:t>出现后，在中断函数中要做的事情就变多了，所以当有</a:t>
            </a:r>
            <a:r>
              <a:rPr lang="en-US" altLang="zh-CN" sz="1800" kern="0" dirty="0">
                <a:effectLst/>
                <a:ea typeface="宋体" panose="02010600030101010101" pitchFamily="2" charset="-122"/>
                <a:cs typeface="宋体" panose="02010600030101010101" pitchFamily="2" charset="-122"/>
              </a:rPr>
              <a:t>OS</a:t>
            </a:r>
            <a:r>
              <a:rPr lang="zh-CN" altLang="zh-CN" sz="1800" kern="0" dirty="0">
                <a:effectLst/>
                <a:ea typeface="宋体" panose="02010600030101010101" pitchFamily="2" charset="-122"/>
                <a:cs typeface="宋体" panose="02010600030101010101" pitchFamily="2" charset="-122"/>
              </a:rPr>
              <a:t>的场合，进入中断处理函数的时候，</a:t>
            </a:r>
            <a:r>
              <a:rPr lang="en-US" altLang="zh-CN" sz="1800" kern="0" dirty="0">
                <a:effectLst/>
                <a:ea typeface="宋体" panose="02010600030101010101" pitchFamily="2" charset="-122"/>
                <a:cs typeface="宋体" panose="02010600030101010101" pitchFamily="2" charset="-122"/>
              </a:rPr>
              <a:t>OS</a:t>
            </a:r>
            <a:r>
              <a:rPr lang="zh-CN" altLang="zh-CN" sz="1800" kern="0" dirty="0">
                <a:effectLst/>
                <a:ea typeface="宋体" panose="02010600030101010101" pitchFamily="2" charset="-122"/>
                <a:cs typeface="宋体" panose="02010600030101010101" pitchFamily="2" charset="-122"/>
              </a:rPr>
              <a:t>的中断处理函数会把剩下的</a:t>
            </a:r>
            <a:r>
              <a:rPr lang="en-US" altLang="zh-CN" sz="1800" kern="0" dirty="0">
                <a:effectLst/>
                <a:ea typeface="宋体" panose="02010600030101010101" pitchFamily="2" charset="-122"/>
                <a:cs typeface="宋体" panose="02010600030101010101" pitchFamily="2" charset="-122"/>
              </a:rPr>
              <a:t>r4~r11</a:t>
            </a:r>
            <a:r>
              <a:rPr lang="zh-CN" altLang="zh-CN" sz="1800" kern="0" dirty="0">
                <a:effectLst/>
                <a:ea typeface="宋体" panose="02010600030101010101" pitchFamily="2" charset="-122"/>
                <a:cs typeface="宋体" panose="02010600030101010101" pitchFamily="2" charset="-122"/>
              </a:rPr>
              <a:t>也压入堆栈保存起来。于是，这个栈帧其实就被分成了两部分。</a:t>
            </a:r>
            <a:endParaRPr lang="zh-CN" altLang="en-US" dirty="0"/>
          </a:p>
        </p:txBody>
      </p:sp>
    </p:spTree>
    <p:custDataLst>
      <p:tags r:id="rId1"/>
    </p:custData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88595" y="131445"/>
            <a:ext cx="9308465" cy="910590"/>
          </a:xfrm>
        </p:spPr>
        <p:txBody>
          <a:bodyPr>
            <a:normAutofit/>
          </a:bodyPr>
          <a:lstStyle/>
          <a:p>
            <a:pPr indent="0" algn="l"/>
            <a:r>
              <a:rPr lang="zh-CN" altLang="en-US" dirty="0">
                <a:cs typeface="微软雅黑" panose="020B0503020204020204" pitchFamily="34" charset="-122"/>
                <a:sym typeface="+mn-ea"/>
              </a:rPr>
              <a:t>第一次调度线程所使用的函数</a:t>
            </a:r>
            <a:endParaRPr lang="zh-CN" dirty="0">
              <a:cs typeface="微软雅黑" panose="020B0503020204020204" pitchFamily="34" charset="-122"/>
              <a:sym typeface="+mn-ea"/>
            </a:endParaRPr>
          </a:p>
        </p:txBody>
      </p:sp>
      <p:pic>
        <p:nvPicPr>
          <p:cNvPr id="3073" name="图片 87">
            <a:extLst>
              <a:ext uri="{FF2B5EF4-FFF2-40B4-BE49-F238E27FC236}">
                <a16:creationId xmlns:a16="http://schemas.microsoft.com/office/drawing/2014/main" id="{AE73C65D-9122-463E-8950-1D886027507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0" y="131445"/>
            <a:ext cx="4359059" cy="669625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90">
            <a:extLst>
              <a:ext uri="{FF2B5EF4-FFF2-40B4-BE49-F238E27FC236}">
                <a16:creationId xmlns:a16="http://schemas.microsoft.com/office/drawing/2014/main" id="{98A56180-D553-4D2F-A5E3-37A9931A64A1}"/>
              </a:ext>
            </a:extLst>
          </p:cNvPr>
          <p:cNvSpPr>
            <a:spLocks noChangeArrowheads="1"/>
          </p:cNvSpPr>
          <p:nvPr/>
        </p:nvSpPr>
        <p:spPr bwMode="auto">
          <a:xfrm>
            <a:off x="3874836" y="1042035"/>
            <a:ext cx="1965646" cy="59880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1.</a:t>
            </a:r>
            <a:r>
              <a:rPr kumimoji="0" lang="zh-CN" altLang="en-US"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把要启动的线程入口地址保存到</a:t>
            </a:r>
            <a:r>
              <a:rPr kumimoji="0" lang="en-US" altLang="zh-CN"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rt_interrupt_to_thread</a:t>
            </a:r>
            <a:r>
              <a:rPr kumimoji="0" lang="zh-CN" altLang="en-US"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变量中</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7" name="矩形 92">
            <a:extLst>
              <a:ext uri="{FF2B5EF4-FFF2-40B4-BE49-F238E27FC236}">
                <a16:creationId xmlns:a16="http://schemas.microsoft.com/office/drawing/2014/main" id="{DE8E7040-E1C4-4CFA-92A5-3DF17AA7E5B9}"/>
              </a:ext>
            </a:extLst>
          </p:cNvPr>
          <p:cNvSpPr>
            <a:spLocks noChangeArrowheads="1"/>
          </p:cNvSpPr>
          <p:nvPr/>
        </p:nvSpPr>
        <p:spPr bwMode="auto">
          <a:xfrm>
            <a:off x="3867912" y="2322847"/>
            <a:ext cx="1965646" cy="563074"/>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dirty="0">
                <a:latin typeface="Arial" panose="020B0604020202020204" pitchFamily="34" charset="0"/>
                <a:cs typeface="宋体" panose="02010600030101010101" pitchFamily="2" charset="-122"/>
              </a:rPr>
              <a:t>3</a:t>
            </a:r>
            <a:r>
              <a:rPr kumimoji="0" lang="en-US" altLang="zh-CN"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a:t>
            </a:r>
            <a:r>
              <a:rPr kumimoji="0" lang="zh-CN" altLang="en-US"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将变量</a:t>
            </a:r>
            <a:r>
              <a:rPr kumimoji="0" lang="en-US" altLang="zh-CN"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rt_interrupt_from_thread</a:t>
            </a:r>
            <a:r>
              <a:rPr kumimoji="0" lang="zh-CN" altLang="en-US"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清零</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9" name="矩形 94">
            <a:extLst>
              <a:ext uri="{FF2B5EF4-FFF2-40B4-BE49-F238E27FC236}">
                <a16:creationId xmlns:a16="http://schemas.microsoft.com/office/drawing/2014/main" id="{EC56C854-47ED-4DD0-865D-F394D7D9361F}"/>
              </a:ext>
            </a:extLst>
          </p:cNvPr>
          <p:cNvSpPr>
            <a:spLocks noChangeArrowheads="1"/>
          </p:cNvSpPr>
          <p:nvPr/>
        </p:nvSpPr>
        <p:spPr bwMode="auto">
          <a:xfrm>
            <a:off x="3867912" y="3053097"/>
            <a:ext cx="1965646" cy="7239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4.</a:t>
            </a:r>
            <a:r>
              <a:rPr kumimoji="0" lang="zh-CN" altLang="en-US"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将变量</a:t>
            </a:r>
            <a:r>
              <a:rPr kumimoji="0" lang="en-US" altLang="zh-CN"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rt_thread_switch_interrupt_flag</a:t>
            </a:r>
            <a:r>
              <a:rPr kumimoji="0" lang="zh-CN" altLang="en-US"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设置为</a:t>
            </a:r>
            <a:r>
              <a:rPr kumimoji="0" lang="en-US" altLang="zh-CN"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1</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1" name="矩形 96">
            <a:extLst>
              <a:ext uri="{FF2B5EF4-FFF2-40B4-BE49-F238E27FC236}">
                <a16:creationId xmlns:a16="http://schemas.microsoft.com/office/drawing/2014/main" id="{4B196975-8BEA-4F6C-8F97-647F9A2EFE82}"/>
              </a:ext>
            </a:extLst>
          </p:cNvPr>
          <p:cNvSpPr>
            <a:spLocks noChangeArrowheads="1"/>
          </p:cNvSpPr>
          <p:nvPr/>
        </p:nvSpPr>
        <p:spPr bwMode="auto">
          <a:xfrm>
            <a:off x="3860608" y="3940490"/>
            <a:ext cx="1972949" cy="37465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5.</a:t>
            </a:r>
            <a:r>
              <a:rPr kumimoji="0" lang="zh-CN" altLang="en-US"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设置</a:t>
            </a:r>
            <a:r>
              <a:rPr kumimoji="0" lang="en-US" altLang="zh-CN"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PendSV</a:t>
            </a:r>
            <a:r>
              <a:rPr kumimoji="0" lang="zh-CN" altLang="en-US"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异常优先级</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3" name="矩形 99">
            <a:extLst>
              <a:ext uri="{FF2B5EF4-FFF2-40B4-BE49-F238E27FC236}">
                <a16:creationId xmlns:a16="http://schemas.microsoft.com/office/drawing/2014/main" id="{FCD3022A-4ACD-4EEB-BEE1-C86280AFD084}"/>
              </a:ext>
            </a:extLst>
          </p:cNvPr>
          <p:cNvSpPr>
            <a:spLocks noChangeArrowheads="1"/>
          </p:cNvSpPr>
          <p:nvPr/>
        </p:nvSpPr>
        <p:spPr bwMode="auto">
          <a:xfrm>
            <a:off x="3874835" y="4685397"/>
            <a:ext cx="1972949" cy="34925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6.</a:t>
            </a:r>
            <a:r>
              <a:rPr kumimoji="0" lang="zh-CN" altLang="en-US"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触发</a:t>
            </a:r>
            <a:r>
              <a:rPr kumimoji="0" lang="en-US" altLang="zh-CN"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PendSV</a:t>
            </a:r>
            <a:r>
              <a:rPr kumimoji="0" lang="zh-CN" altLang="en-US"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中断</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5" name="矩形 101">
            <a:extLst>
              <a:ext uri="{FF2B5EF4-FFF2-40B4-BE49-F238E27FC236}">
                <a16:creationId xmlns:a16="http://schemas.microsoft.com/office/drawing/2014/main" id="{E93436BF-E080-4B0B-BA7E-E97EA0F19A1E}"/>
              </a:ext>
            </a:extLst>
          </p:cNvPr>
          <p:cNvSpPr>
            <a:spLocks noChangeArrowheads="1"/>
          </p:cNvSpPr>
          <p:nvPr/>
        </p:nvSpPr>
        <p:spPr bwMode="auto">
          <a:xfrm>
            <a:off x="3874835" y="5359753"/>
            <a:ext cx="1972948" cy="37465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7.</a:t>
            </a:r>
            <a:r>
              <a:rPr kumimoji="0" lang="zh-CN" altLang="en-US" sz="1000" b="0" i="0" u="none" strike="noStrike" cap="none" normalizeH="0" baseline="0">
                <a:ln>
                  <a:noFill/>
                </a:ln>
                <a:solidFill>
                  <a:schemeClr val="tx1"/>
                </a:solidFill>
                <a:effectLst/>
                <a:latin typeface="Arial" panose="020B0604020202020204" pitchFamily="34" charset="0"/>
                <a:cs typeface="宋体" panose="02010600030101010101" pitchFamily="2" charset="-122"/>
              </a:rPr>
              <a:t>恢复</a:t>
            </a:r>
            <a:r>
              <a:rPr kumimoji="0" lang="en-US" altLang="zh-CN"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MSP</a:t>
            </a:r>
            <a:r>
              <a:rPr kumimoji="0" lang="zh-CN" altLang="en-US" sz="1000" b="0" i="0" u="none" strike="noStrike" cap="none" normalizeH="0" baseline="0">
                <a:ln>
                  <a:noFill/>
                </a:ln>
                <a:solidFill>
                  <a:schemeClr val="tx1"/>
                </a:solidFill>
                <a:effectLst/>
                <a:latin typeface="Arial" panose="020B0604020202020204" pitchFamily="34" charset="0"/>
                <a:cs typeface="宋体" panose="02010600030101010101" pitchFamily="2" charset="-122"/>
              </a:rPr>
              <a:t>默认值</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7" name="矩形 103">
            <a:extLst>
              <a:ext uri="{FF2B5EF4-FFF2-40B4-BE49-F238E27FC236}">
                <a16:creationId xmlns:a16="http://schemas.microsoft.com/office/drawing/2014/main" id="{7F59B17D-C210-4426-8473-FC93888D6A78}"/>
              </a:ext>
            </a:extLst>
          </p:cNvPr>
          <p:cNvSpPr>
            <a:spLocks noChangeArrowheads="1"/>
          </p:cNvSpPr>
          <p:nvPr/>
        </p:nvSpPr>
        <p:spPr bwMode="auto">
          <a:xfrm>
            <a:off x="3860607" y="5998729"/>
            <a:ext cx="1987175" cy="37465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8.</a:t>
            </a:r>
            <a:r>
              <a:rPr kumimoji="0" lang="zh-CN" altLang="en-US" sz="1000" b="0" i="0" u="none" strike="noStrike" cap="none" normalizeH="0" baseline="0">
                <a:ln>
                  <a:noFill/>
                </a:ln>
                <a:solidFill>
                  <a:schemeClr val="tx1"/>
                </a:solidFill>
                <a:effectLst/>
                <a:latin typeface="Arial" panose="020B0604020202020204" pitchFamily="34" charset="0"/>
                <a:cs typeface="宋体" panose="02010600030101010101" pitchFamily="2" charset="-122"/>
              </a:rPr>
              <a:t>使能全局中断</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6">
            <a:extLst>
              <a:ext uri="{FF2B5EF4-FFF2-40B4-BE49-F238E27FC236}">
                <a16:creationId xmlns:a16="http://schemas.microsoft.com/office/drawing/2014/main" id="{3F729EC1-7981-4D95-AD9A-0E0A6E9AF93F}"/>
              </a:ext>
            </a:extLst>
          </p:cNvPr>
          <p:cNvSpPr>
            <a:spLocks noChangeArrowheads="1"/>
          </p:cNvSpPr>
          <p:nvPr/>
        </p:nvSpPr>
        <p:spPr bwMode="auto">
          <a:xfrm>
            <a:off x="350668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24">
            <a:extLst>
              <a:ext uri="{FF2B5EF4-FFF2-40B4-BE49-F238E27FC236}">
                <a16:creationId xmlns:a16="http://schemas.microsoft.com/office/drawing/2014/main" id="{79C04898-C21A-4DED-AFE7-0117D670F6C0}"/>
              </a:ext>
            </a:extLst>
          </p:cNvPr>
          <p:cNvSpPr>
            <a:spLocks noChangeArrowheads="1"/>
          </p:cNvSpPr>
          <p:nvPr/>
        </p:nvSpPr>
        <p:spPr bwMode="auto">
          <a:xfrm>
            <a:off x="350668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左大括号 21">
            <a:extLst>
              <a:ext uri="{FF2B5EF4-FFF2-40B4-BE49-F238E27FC236}">
                <a16:creationId xmlns:a16="http://schemas.microsoft.com/office/drawing/2014/main" id="{DF909E45-F197-49AA-8782-12209A125823}"/>
              </a:ext>
            </a:extLst>
          </p:cNvPr>
          <p:cNvSpPr/>
          <p:nvPr/>
        </p:nvSpPr>
        <p:spPr>
          <a:xfrm>
            <a:off x="5833872" y="1121257"/>
            <a:ext cx="886968" cy="242914"/>
          </a:xfrm>
          <a:prstGeom prst="leftBrace">
            <a:avLst>
              <a:gd name="adj1" fmla="val 8333"/>
              <a:gd name="adj2" fmla="val 48801"/>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4" name="左大括号 23">
            <a:extLst>
              <a:ext uri="{FF2B5EF4-FFF2-40B4-BE49-F238E27FC236}">
                <a16:creationId xmlns:a16="http://schemas.microsoft.com/office/drawing/2014/main" id="{1E353690-68A9-4DB3-8369-984B46B6893F}"/>
              </a:ext>
            </a:extLst>
          </p:cNvPr>
          <p:cNvSpPr/>
          <p:nvPr/>
        </p:nvSpPr>
        <p:spPr>
          <a:xfrm>
            <a:off x="5840482" y="2470985"/>
            <a:ext cx="886968" cy="414936"/>
          </a:xfrm>
          <a:prstGeom prst="leftBrace">
            <a:avLst>
              <a:gd name="adj1" fmla="val 8333"/>
              <a:gd name="adj2" fmla="val 48801"/>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5" name="左大括号 24">
            <a:extLst>
              <a:ext uri="{FF2B5EF4-FFF2-40B4-BE49-F238E27FC236}">
                <a16:creationId xmlns:a16="http://schemas.microsoft.com/office/drawing/2014/main" id="{907D0F3C-91F7-402A-B043-9031440F9115}"/>
              </a:ext>
            </a:extLst>
          </p:cNvPr>
          <p:cNvSpPr/>
          <p:nvPr/>
        </p:nvSpPr>
        <p:spPr>
          <a:xfrm>
            <a:off x="5840482" y="3138206"/>
            <a:ext cx="886968" cy="414936"/>
          </a:xfrm>
          <a:prstGeom prst="leftBrace">
            <a:avLst>
              <a:gd name="adj1" fmla="val 8333"/>
              <a:gd name="adj2" fmla="val 48801"/>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6" name="左大括号 25">
            <a:extLst>
              <a:ext uri="{FF2B5EF4-FFF2-40B4-BE49-F238E27FC236}">
                <a16:creationId xmlns:a16="http://schemas.microsoft.com/office/drawing/2014/main" id="{5683FE53-8226-446E-945E-3DAE55B21220}"/>
              </a:ext>
            </a:extLst>
          </p:cNvPr>
          <p:cNvSpPr/>
          <p:nvPr/>
        </p:nvSpPr>
        <p:spPr>
          <a:xfrm>
            <a:off x="5840482" y="3821607"/>
            <a:ext cx="886968" cy="582118"/>
          </a:xfrm>
          <a:prstGeom prst="leftBrace">
            <a:avLst>
              <a:gd name="adj1" fmla="val 8333"/>
              <a:gd name="adj2" fmla="val 48801"/>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7" name="左大括号 26">
            <a:extLst>
              <a:ext uri="{FF2B5EF4-FFF2-40B4-BE49-F238E27FC236}">
                <a16:creationId xmlns:a16="http://schemas.microsoft.com/office/drawing/2014/main" id="{20472B99-36AF-4430-94B4-DEF8E0651228}"/>
              </a:ext>
            </a:extLst>
          </p:cNvPr>
          <p:cNvSpPr/>
          <p:nvPr/>
        </p:nvSpPr>
        <p:spPr>
          <a:xfrm>
            <a:off x="5840164" y="4649006"/>
            <a:ext cx="886968" cy="414936"/>
          </a:xfrm>
          <a:prstGeom prst="leftBrace">
            <a:avLst>
              <a:gd name="adj1" fmla="val 8333"/>
              <a:gd name="adj2" fmla="val 48801"/>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8" name="左大括号 27">
            <a:extLst>
              <a:ext uri="{FF2B5EF4-FFF2-40B4-BE49-F238E27FC236}">
                <a16:creationId xmlns:a16="http://schemas.microsoft.com/office/drawing/2014/main" id="{D9044895-A40A-461C-94C2-4601086B3F85}"/>
              </a:ext>
            </a:extLst>
          </p:cNvPr>
          <p:cNvSpPr/>
          <p:nvPr/>
        </p:nvSpPr>
        <p:spPr>
          <a:xfrm>
            <a:off x="5832862" y="5321806"/>
            <a:ext cx="886968" cy="462569"/>
          </a:xfrm>
          <a:prstGeom prst="leftBrace">
            <a:avLst>
              <a:gd name="adj1" fmla="val 8333"/>
              <a:gd name="adj2" fmla="val 48801"/>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9" name="左大括号 28">
            <a:extLst>
              <a:ext uri="{FF2B5EF4-FFF2-40B4-BE49-F238E27FC236}">
                <a16:creationId xmlns:a16="http://schemas.microsoft.com/office/drawing/2014/main" id="{9A440886-AAF6-4C34-AF09-7AD6134564F4}"/>
              </a:ext>
            </a:extLst>
          </p:cNvPr>
          <p:cNvSpPr/>
          <p:nvPr/>
        </p:nvSpPr>
        <p:spPr>
          <a:xfrm>
            <a:off x="5847782" y="6035316"/>
            <a:ext cx="886968" cy="301475"/>
          </a:xfrm>
          <a:prstGeom prst="leftBrace">
            <a:avLst>
              <a:gd name="adj1" fmla="val 8333"/>
              <a:gd name="adj2" fmla="val 48801"/>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pic>
        <p:nvPicPr>
          <p:cNvPr id="30" name="图片 105">
            <a:extLst>
              <a:ext uri="{FF2B5EF4-FFF2-40B4-BE49-F238E27FC236}">
                <a16:creationId xmlns:a16="http://schemas.microsoft.com/office/drawing/2014/main" id="{672953E2-485B-4B5A-80B6-6D1254675B0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90305" y="1279320"/>
            <a:ext cx="3403447" cy="4995354"/>
          </a:xfrm>
          <a:prstGeom prst="rect">
            <a:avLst/>
          </a:prstGeom>
        </p:spPr>
      </p:pic>
    </p:spTree>
    <p:custDataLst>
      <p:tags r:id="rId1"/>
    </p:custDataLst>
  </p:cSld>
  <p:clrMapOvr>
    <a:masterClrMapping/>
  </p:clrMapOvr>
  <p:transition spd="slow" advClick="0">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870585" y="294695"/>
            <a:ext cx="9751695" cy="910590"/>
          </a:xfrm>
        </p:spPr>
        <p:txBody>
          <a:bodyPr>
            <a:normAutofit/>
          </a:bodyPr>
          <a:lstStyle/>
          <a:p>
            <a:pPr indent="0" algn="l"/>
            <a:r>
              <a:rPr lang="zh-CN" altLang="en-US" sz="2000" dirty="0">
                <a:cs typeface="微软雅黑" panose="020B0503020204020204" pitchFamily="34" charset="-122"/>
                <a:sym typeface="+mn-ea"/>
              </a:rPr>
              <a:t>当</a:t>
            </a:r>
            <a:r>
              <a:rPr lang="en-US" altLang="zh-CN" sz="2000" dirty="0">
                <a:cs typeface="微软雅黑" panose="020B0503020204020204" pitchFamily="34" charset="-122"/>
                <a:sym typeface="+mn-ea"/>
              </a:rPr>
              <a:t>OS</a:t>
            </a:r>
            <a:r>
              <a:rPr lang="zh-CN" altLang="en-US" sz="2000" dirty="0">
                <a:cs typeface="微软雅黑" panose="020B0503020204020204" pitchFamily="34" charset="-122"/>
                <a:sym typeface="+mn-ea"/>
              </a:rPr>
              <a:t>调度从一个线程切换到另一个线程，或者在中断中切换线程所调用的函数</a:t>
            </a:r>
            <a:endParaRPr lang="zh-CN" sz="2000" dirty="0">
              <a:cs typeface="微软雅黑" panose="020B0503020204020204" pitchFamily="34" charset="-122"/>
              <a:sym typeface="+mn-ea"/>
            </a:endParaRPr>
          </a:p>
        </p:txBody>
      </p:sp>
      <p:pic>
        <p:nvPicPr>
          <p:cNvPr id="3" name="图片 2"/>
          <p:cNvPicPr>
            <a:picLocks noChangeAspect="1"/>
          </p:cNvPicPr>
          <p:nvPr/>
        </p:nvPicPr>
        <p:blipFill>
          <a:blip r:embed="rId3"/>
          <a:stretch>
            <a:fillRect/>
          </a:stretch>
        </p:blipFill>
        <p:spPr>
          <a:xfrm>
            <a:off x="870585" y="1205285"/>
            <a:ext cx="9018270" cy="4613910"/>
          </a:xfrm>
          <a:prstGeom prst="rect">
            <a:avLst/>
          </a:prstGeom>
          <a:ln>
            <a:solidFill>
              <a:schemeClr val="bg1">
                <a:lumMod val="50000"/>
              </a:schemeClr>
            </a:solidFill>
          </a:ln>
        </p:spPr>
      </p:pic>
    </p:spTree>
    <p:custDataLst>
      <p:tags r:id="rId1"/>
    </p:custDataLst>
  </p:cSld>
  <p:clrMapOvr>
    <a:masterClrMapping/>
  </p:clrMapOvr>
  <p:transition spd="slow" advClick="0">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6" y="314960"/>
            <a:ext cx="8881918" cy="910590"/>
          </a:xfrm>
        </p:spPr>
        <p:txBody>
          <a:bodyPr>
            <a:normAutofit/>
          </a:bodyPr>
          <a:lstStyle/>
          <a:p>
            <a:pPr indent="0" algn="l"/>
            <a:r>
              <a:rPr lang="en-US" altLang="zh-CN" dirty="0">
                <a:cs typeface="微软雅黑" panose="020B0503020204020204" pitchFamily="34" charset="-122"/>
                <a:sym typeface="+mn-ea"/>
              </a:rPr>
              <a:t> </a:t>
            </a:r>
            <a:r>
              <a:rPr lang="en-US" altLang="zh-CN" dirty="0" err="1">
                <a:cs typeface="微软雅黑" panose="020B0503020204020204" pitchFamily="34" charset="-122"/>
                <a:sym typeface="+mn-ea"/>
              </a:rPr>
              <a:t>rt_hw_context_switch_interrupt</a:t>
            </a:r>
            <a:r>
              <a:rPr lang="en-US" altLang="zh-CN" dirty="0">
                <a:cs typeface="微软雅黑" panose="020B0503020204020204" pitchFamily="34" charset="-122"/>
                <a:sym typeface="+mn-ea"/>
              </a:rPr>
              <a:t>()</a:t>
            </a:r>
            <a:r>
              <a:rPr lang="zh-CN" altLang="en-US" dirty="0">
                <a:cs typeface="微软雅黑" panose="020B0503020204020204" pitchFamily="34" charset="-122"/>
                <a:sym typeface="+mn-ea"/>
              </a:rPr>
              <a:t>和</a:t>
            </a:r>
            <a:r>
              <a:rPr lang="en-US" altLang="zh-CN" dirty="0" err="1">
                <a:cs typeface="微软雅黑" panose="020B0503020204020204" pitchFamily="34" charset="-122"/>
                <a:sym typeface="+mn-ea"/>
              </a:rPr>
              <a:t>rt_hw_context_switch</a:t>
            </a:r>
            <a:r>
              <a:rPr lang="en-US" altLang="zh-CN" dirty="0">
                <a:cs typeface="微软雅黑" panose="020B0503020204020204" pitchFamily="34" charset="-122"/>
                <a:sym typeface="+mn-ea"/>
              </a:rPr>
              <a:t>()</a:t>
            </a:r>
            <a:r>
              <a:rPr lang="zh-CN" altLang="en-US" dirty="0">
                <a:cs typeface="微软雅黑" panose="020B0503020204020204" pitchFamily="34" charset="-122"/>
                <a:sym typeface="+mn-ea"/>
              </a:rPr>
              <a:t>的流程图</a:t>
            </a:r>
            <a:endParaRPr lang="zh-CN" dirty="0">
              <a:cs typeface="微软雅黑" panose="020B0503020204020204" pitchFamily="34" charset="-122"/>
              <a:sym typeface="+mn-ea"/>
            </a:endParaRPr>
          </a:p>
        </p:txBody>
      </p:sp>
      <p:sp>
        <p:nvSpPr>
          <p:cNvPr id="100" name="文本框 99"/>
          <p:cNvSpPr txBox="1"/>
          <p:nvPr/>
        </p:nvSpPr>
        <p:spPr>
          <a:xfrm>
            <a:off x="271743" y="1225550"/>
            <a:ext cx="6519673" cy="5588838"/>
          </a:xfrm>
          <a:prstGeom prst="rect">
            <a:avLst/>
          </a:prstGeom>
          <a:noFill/>
          <a:ln w="9525">
            <a:noFill/>
          </a:ln>
        </p:spPr>
        <p:txBody>
          <a:bodyPr wrap="square">
            <a:spAutoFit/>
          </a:bodyPr>
          <a:lstStyle/>
          <a:p>
            <a:pPr indent="266700" algn="l">
              <a:lnSpc>
                <a:spcPct val="15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rPr>
              <a:t>1. 判断变量rt_thread_switch_interrupt_flag是否为1，为1则跳转到“_reswitch”标号处执行。这部分的汇编代码我就不展开了，有兴趣的同学可以自己去深入学习一下。</a:t>
            </a:r>
          </a:p>
          <a:p>
            <a:pPr indent="266700" algn="l">
              <a:lnSpc>
                <a:spcPct val="15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rPr>
              <a:t>2. 不为1则将当前线程的栈指针保存到变量rt_interrupt_from_thread。意味着当前程序不在中断函数中。因此，需要手动的把当前线程的栈指针保存一下。</a:t>
            </a:r>
          </a:p>
          <a:p>
            <a:pPr indent="266700" algn="l">
              <a:lnSpc>
                <a:spcPct val="15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rPr>
              <a:t>3. 把将要运行的线程栈指针保存到变量rt_interrupt_to_thread。这部分无论是否是在中断程序中都要做，因为要调度到新的线程中运行，自然要把将要运行的线程栈指针保存一下。</a:t>
            </a:r>
          </a:p>
          <a:p>
            <a:pPr indent="266700" algn="l">
              <a:lnSpc>
                <a:spcPct val="15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rPr>
              <a:t>4. 触发PendSV中断。和前面类似，用软件触发一下“PendSV”中断。</a:t>
            </a:r>
          </a:p>
          <a:p>
            <a:pPr indent="266700" algn="l">
              <a:lnSpc>
                <a:spcPct val="15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rPr>
              <a:t>5. 返回。这个程序可不是只执行一次，因此是正常返回的。我们发现所有情况的调度都会涉及一个“PendSV”中断，他其实是OS调度的核心，那我们就来探究一下。我们能在“context_rvds.s”文件中找到“PendSV_Handler()”</a:t>
            </a:r>
          </a:p>
        </p:txBody>
      </p:sp>
      <p:pic>
        <p:nvPicPr>
          <p:cNvPr id="4" name="图片 3">
            <a:extLst>
              <a:ext uri="{FF2B5EF4-FFF2-40B4-BE49-F238E27FC236}">
                <a16:creationId xmlns:a16="http://schemas.microsoft.com/office/drawing/2014/main" id="{0B869718-203C-4A7B-A0F5-2453F64A88F0}"/>
              </a:ext>
            </a:extLst>
          </p:cNvPr>
          <p:cNvPicPr/>
          <p:nvPr/>
        </p:nvPicPr>
        <p:blipFill>
          <a:blip r:embed="rId3">
            <a:clrChange>
              <a:clrFrom>
                <a:srgbClr val="FFFFFF"/>
              </a:clrFrom>
              <a:clrTo>
                <a:srgbClr val="FFFFFF">
                  <a:alpha val="0"/>
                </a:srgbClr>
              </a:clrTo>
            </a:clrChange>
          </a:blip>
          <a:stretch>
            <a:fillRect/>
          </a:stretch>
        </p:blipFill>
        <p:spPr>
          <a:xfrm>
            <a:off x="6925363" y="1491449"/>
            <a:ext cx="4150312" cy="4847207"/>
          </a:xfrm>
          <a:prstGeom prst="rect">
            <a:avLst/>
          </a:prstGeom>
        </p:spPr>
      </p:pic>
    </p:spTree>
    <p:custDataLst>
      <p:tags r:id="rId1"/>
    </p:custDataLst>
  </p:cSld>
  <p:clrMapOvr>
    <a:masterClrMapping/>
  </p:clrMapOvr>
  <p:transition spd="slow" advClick="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2"/>
            </p:custDataLst>
          </p:nvPr>
        </p:nvCxnSpPr>
        <p:spPr>
          <a:xfrm flipH="1">
            <a:off x="1219229" y="5031785"/>
            <a:ext cx="4825366" cy="0"/>
          </a:xfrm>
          <a:prstGeom prst="line">
            <a:avLst/>
          </a:prstGeom>
          <a:ln>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ctrTitle" idx="2"/>
            <p:custDataLst>
              <p:tags r:id="rId3"/>
            </p:custDataLst>
          </p:nvPr>
        </p:nvSpPr>
        <p:spPr>
          <a:xfrm>
            <a:off x="1219200" y="2095500"/>
            <a:ext cx="5069840" cy="1511300"/>
          </a:xfrm>
        </p:spPr>
        <p:txBody>
          <a:bodyPr>
            <a:normAutofit/>
          </a:bodyPr>
          <a:lstStyle/>
          <a:p>
            <a:pPr marL="0" indent="0" algn="l">
              <a:lnSpc>
                <a:spcPct val="100000"/>
              </a:lnSpc>
              <a:spcBef>
                <a:spcPts val="0"/>
              </a:spcBef>
              <a:spcAft>
                <a:spcPts val="0"/>
              </a:spcAft>
              <a:buSzPct val="100000"/>
              <a:buNone/>
            </a:pPr>
            <a:r>
              <a:rPr lang="zh-CN" sz="4400">
                <a:solidFill>
                  <a:schemeClr val="dk1">
                    <a:lumMod val="85000"/>
                    <a:lumOff val="15000"/>
                  </a:schemeClr>
                </a:solidFill>
                <a:sym typeface="+mn-ea"/>
              </a:rPr>
              <a:t>2.9 乾坤大挪移</a:t>
            </a:r>
            <a:br>
              <a:rPr lang="zh-CN" sz="4400">
                <a:solidFill>
                  <a:schemeClr val="dk1">
                    <a:lumMod val="85000"/>
                    <a:lumOff val="15000"/>
                  </a:schemeClr>
                </a:solidFill>
                <a:sym typeface="+mn-ea"/>
              </a:rPr>
            </a:br>
            <a:r>
              <a:rPr lang="zh-CN" sz="4400">
                <a:solidFill>
                  <a:schemeClr val="dk1">
                    <a:lumMod val="85000"/>
                    <a:lumOff val="15000"/>
                  </a:schemeClr>
                </a:solidFill>
                <a:sym typeface="+mn-ea"/>
              </a:rPr>
              <a:t>       —内核移植</a:t>
            </a:r>
          </a:p>
        </p:txBody>
      </p:sp>
      <p:sp>
        <p:nvSpPr>
          <p:cNvPr id="5" name="副标题 4"/>
          <p:cNvSpPr>
            <a:spLocks noGrp="1"/>
          </p:cNvSpPr>
          <p:nvPr>
            <p:ph type="subTitle" idx="3"/>
            <p:custDataLst>
              <p:tags r:id="rId4"/>
            </p:custDataLst>
          </p:nvPr>
        </p:nvSpPr>
        <p:spPr>
          <a:xfrm>
            <a:off x="1219229" y="3780589"/>
            <a:ext cx="4826000" cy="979792"/>
          </a:xfrm>
        </p:spPr>
        <p:txBody>
          <a:bodyPr/>
          <a:lstStyle/>
          <a:p>
            <a:pPr marL="0" indent="0" algn="l">
              <a:lnSpc>
                <a:spcPct val="100000"/>
              </a:lnSpc>
              <a:spcBef>
                <a:spcPts val="0"/>
              </a:spcBef>
              <a:spcAft>
                <a:spcPts val="0"/>
              </a:spcAft>
              <a:buSzPct val="100000"/>
              <a:buNone/>
            </a:pPr>
            <a:r>
              <a:rPr lang="zh-CN" sz="2200" dirty="0">
                <a:solidFill>
                  <a:schemeClr val="dk1">
                    <a:lumMod val="65000"/>
                    <a:lumOff val="35000"/>
                  </a:schemeClr>
                </a:solidFill>
              </a:rPr>
              <a:t>回到最根本的问题，OS到底是怎么来调度线程的呢？</a:t>
            </a:r>
          </a:p>
        </p:txBody>
      </p:sp>
    </p:spTree>
    <p:custDataLst>
      <p:tags r:id="rId1"/>
    </p:custDataLst>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129646"/>
            <a:ext cx="9308465" cy="910590"/>
          </a:xfrm>
        </p:spPr>
        <p:txBody>
          <a:bodyPr>
            <a:normAutofit/>
          </a:bodyPr>
          <a:lstStyle/>
          <a:p>
            <a:pPr indent="0" algn="l"/>
            <a:r>
              <a:rPr lang="zh-CN" dirty="0">
                <a:cs typeface="微软雅黑" panose="020B0503020204020204" pitchFamily="34" charset="-122"/>
                <a:sym typeface="+mn-ea"/>
              </a:rPr>
              <a:t>PendSV_Handler ()的源代码</a:t>
            </a:r>
          </a:p>
        </p:txBody>
      </p:sp>
      <p:pic>
        <p:nvPicPr>
          <p:cNvPr id="4" name="图片 3">
            <a:extLst>
              <a:ext uri="{FF2B5EF4-FFF2-40B4-BE49-F238E27FC236}">
                <a16:creationId xmlns:a16="http://schemas.microsoft.com/office/drawing/2014/main" id="{C97066D6-CF61-462D-95B0-898CF23F390E}"/>
              </a:ext>
            </a:extLst>
          </p:cNvPr>
          <p:cNvPicPr>
            <a:picLocks noChangeAspect="1"/>
          </p:cNvPicPr>
          <p:nvPr/>
        </p:nvPicPr>
        <p:blipFill>
          <a:blip r:embed="rId3"/>
          <a:stretch>
            <a:fillRect/>
          </a:stretch>
        </p:blipFill>
        <p:spPr>
          <a:xfrm>
            <a:off x="452762" y="1040236"/>
            <a:ext cx="5834222" cy="5502804"/>
          </a:xfrm>
          <a:prstGeom prst="rect">
            <a:avLst/>
          </a:prstGeom>
        </p:spPr>
      </p:pic>
      <p:pic>
        <p:nvPicPr>
          <p:cNvPr id="5" name="图片 4">
            <a:extLst>
              <a:ext uri="{FF2B5EF4-FFF2-40B4-BE49-F238E27FC236}">
                <a16:creationId xmlns:a16="http://schemas.microsoft.com/office/drawing/2014/main" id="{D15CC2C7-F079-4B5A-BC17-DA555F88A5F2}"/>
              </a:ext>
            </a:extLst>
          </p:cNvPr>
          <p:cNvPicPr>
            <a:picLocks noChangeAspect="1"/>
          </p:cNvPicPr>
          <p:nvPr/>
        </p:nvPicPr>
        <p:blipFill>
          <a:blip r:embed="rId4"/>
          <a:stretch>
            <a:fillRect/>
          </a:stretch>
        </p:blipFill>
        <p:spPr>
          <a:xfrm>
            <a:off x="6411271" y="1152390"/>
            <a:ext cx="5548527" cy="5310554"/>
          </a:xfrm>
          <a:prstGeom prst="rect">
            <a:avLst/>
          </a:prstGeom>
        </p:spPr>
      </p:pic>
    </p:spTree>
    <p:custDataLst>
      <p:tags r:id="rId1"/>
    </p:custDataLst>
  </p:cSld>
  <p:clrMapOvr>
    <a:masterClrMapping/>
  </p:clrMapOvr>
  <p:transition spd="slow" advClick="0">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98040" y="143578"/>
            <a:ext cx="4859655" cy="910590"/>
          </a:xfrm>
        </p:spPr>
        <p:txBody>
          <a:bodyPr>
            <a:normAutofit/>
          </a:bodyPr>
          <a:lstStyle/>
          <a:p>
            <a:pPr indent="0" algn="r"/>
            <a:r>
              <a:rPr lang="zh-CN" dirty="0">
                <a:cs typeface="微软雅黑" panose="020B0503020204020204" pitchFamily="34" charset="-122"/>
                <a:sym typeface="+mn-ea"/>
              </a:rPr>
              <a:t>PendSV_Handler ()的源代码</a:t>
            </a:r>
          </a:p>
        </p:txBody>
      </p:sp>
      <p:pic>
        <p:nvPicPr>
          <p:cNvPr id="8" name="图片 7">
            <a:extLst>
              <a:ext uri="{FF2B5EF4-FFF2-40B4-BE49-F238E27FC236}">
                <a16:creationId xmlns:a16="http://schemas.microsoft.com/office/drawing/2014/main" id="{FB251ECF-6A69-4884-A132-CC7BA07E1EB3}"/>
              </a:ext>
            </a:extLst>
          </p:cNvPr>
          <p:cNvPicPr>
            <a:picLocks noChangeAspect="1"/>
          </p:cNvPicPr>
          <p:nvPr/>
        </p:nvPicPr>
        <p:blipFill>
          <a:blip r:embed="rId3"/>
          <a:stretch>
            <a:fillRect/>
          </a:stretch>
        </p:blipFill>
        <p:spPr>
          <a:xfrm>
            <a:off x="387835" y="1528521"/>
            <a:ext cx="5821067" cy="4358936"/>
          </a:xfrm>
          <a:prstGeom prst="rect">
            <a:avLst/>
          </a:prstGeom>
        </p:spPr>
      </p:pic>
      <p:pic>
        <p:nvPicPr>
          <p:cNvPr id="9" name="图片 8">
            <a:extLst>
              <a:ext uri="{FF2B5EF4-FFF2-40B4-BE49-F238E27FC236}">
                <a16:creationId xmlns:a16="http://schemas.microsoft.com/office/drawing/2014/main" id="{B27FE511-30F0-4E66-B428-183DB0BCE4BF}"/>
              </a:ext>
            </a:extLst>
          </p:cNvPr>
          <p:cNvPicPr>
            <a:picLocks noChangeAspect="1"/>
          </p:cNvPicPr>
          <p:nvPr/>
        </p:nvPicPr>
        <p:blipFill>
          <a:blip r:embed="rId4"/>
          <a:stretch>
            <a:fillRect/>
          </a:stretch>
        </p:blipFill>
        <p:spPr>
          <a:xfrm>
            <a:off x="6379810" y="1528521"/>
            <a:ext cx="5613647" cy="2305316"/>
          </a:xfrm>
          <a:prstGeom prst="rect">
            <a:avLst/>
          </a:prstGeom>
        </p:spPr>
      </p:pic>
    </p:spTree>
    <p:custDataLst>
      <p:tags r:id="rId1"/>
    </p:custDataLst>
  </p:cSld>
  <p:clrMapOvr>
    <a:masterClrMapping/>
  </p:clrMapOvr>
  <p:transition spd="slow" advClick="0">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40640"/>
            <a:ext cx="4979035" cy="910590"/>
          </a:xfrm>
        </p:spPr>
        <p:txBody>
          <a:bodyPr>
            <a:normAutofit/>
          </a:bodyPr>
          <a:lstStyle/>
          <a:p>
            <a:pPr indent="0" algn="l"/>
            <a:r>
              <a:rPr lang="zh-CN">
                <a:cs typeface="微软雅黑" panose="020B0503020204020204" pitchFamily="34" charset="-122"/>
                <a:sym typeface="+mn-ea"/>
              </a:rPr>
              <a:t> PendSV_Handler ()的流程图</a:t>
            </a:r>
          </a:p>
        </p:txBody>
      </p:sp>
      <p:pic>
        <p:nvPicPr>
          <p:cNvPr id="107" name="图片 107"/>
          <p:cNvPicPr>
            <a:picLocks noChangeAspect="1"/>
          </p:cNvPicPr>
          <p:nvPr/>
        </p:nvPicPr>
        <p:blipFill>
          <a:blip r:embed="rId3">
            <a:clrChange>
              <a:clrFrom>
                <a:srgbClr val="FFFFFF"/>
              </a:clrFrom>
              <a:clrTo>
                <a:srgbClr val="FFFFFF">
                  <a:alpha val="0"/>
                </a:srgbClr>
              </a:clrTo>
            </a:clrChange>
          </a:blip>
          <a:stretch>
            <a:fillRect/>
          </a:stretch>
        </p:blipFill>
        <p:spPr>
          <a:xfrm>
            <a:off x="421005" y="854075"/>
            <a:ext cx="3312160" cy="5906770"/>
          </a:xfrm>
          <a:prstGeom prst="rect">
            <a:avLst/>
          </a:prstGeom>
          <a:ln>
            <a:solidFill>
              <a:schemeClr val="bg1">
                <a:lumMod val="50000"/>
              </a:schemeClr>
            </a:solidFill>
          </a:ln>
        </p:spPr>
      </p:pic>
      <p:sp>
        <p:nvSpPr>
          <p:cNvPr id="100" name="文本框 99"/>
          <p:cNvSpPr txBox="1"/>
          <p:nvPr/>
        </p:nvSpPr>
        <p:spPr>
          <a:xfrm>
            <a:off x="3966210" y="951230"/>
            <a:ext cx="6699250" cy="5077460"/>
          </a:xfrm>
          <a:prstGeom prst="rect">
            <a:avLst/>
          </a:prstGeom>
          <a:noFill/>
          <a:ln w="9525">
            <a:noFill/>
          </a:ln>
        </p:spPr>
        <p:txBody>
          <a:bodyPr wrap="square">
            <a:spAutoFit/>
          </a:bodyPr>
          <a:lstStyle/>
          <a:p>
            <a:pPr indent="266700" algn="l">
              <a:lnSpc>
                <a:spcPct val="150000"/>
              </a:lnSpc>
              <a:buClrTx/>
              <a:buSzTx/>
              <a:buNone/>
            </a:pPr>
            <a:r>
              <a:rPr lang="zh-CN" sz="1800" b="0" dirty="0">
                <a:latin typeface="微软雅黑" panose="020B0503020204020204" pitchFamily="34" charset="-122"/>
                <a:ea typeface="微软雅黑" panose="020B0503020204020204" pitchFamily="34" charset="-122"/>
                <a:cs typeface="微软雅黑" panose="020B0503020204020204" pitchFamily="34" charset="-122"/>
              </a:rPr>
              <a:t>1. 关闭全局中断。</a:t>
            </a:r>
          </a:p>
          <a:p>
            <a:pPr indent="266700" algn="l">
              <a:lnSpc>
                <a:spcPct val="150000"/>
              </a:lnSpc>
              <a:buClrTx/>
              <a:buSzTx/>
              <a:buNone/>
            </a:pPr>
            <a:r>
              <a:rPr lang="zh-CN" sz="1800" b="0" dirty="0">
                <a:latin typeface="微软雅黑" panose="020B0503020204020204" pitchFamily="34" charset="-122"/>
                <a:ea typeface="微软雅黑" panose="020B0503020204020204" pitchFamily="34" charset="-122"/>
                <a:cs typeface="微软雅黑" panose="020B0503020204020204" pitchFamily="34" charset="-122"/>
              </a:rPr>
              <a:t>2. 判断一下“rt_thread_switch_interrupt_flag”标志，如果这个标志被置位，那么就意味着是“真”的在中断处理函数中切换现成。从前面的几个函数的流程和调用关系看，你会发现，所有情况下，现成的切换动作最终都是在这个软件中断PendSV下实现的。既然如此，那仅仅靠“PendSV_Handler()”函数是无法分辨到底处于哪种状态下进行线程上下文切换的。所以，需要内核触发PendSV的函数来提前设置一个标志变量以便“PendSV_Handler()”根据需要的状态来处理。</a:t>
            </a:r>
          </a:p>
          <a:p>
            <a:pPr indent="266700" algn="l">
              <a:lnSpc>
                <a:spcPct val="150000"/>
              </a:lnSpc>
              <a:buClrTx/>
              <a:buSzTx/>
              <a:buNone/>
            </a:pPr>
            <a:r>
              <a:rPr lang="zh-CN" sz="1800" b="0" dirty="0">
                <a:latin typeface="微软雅黑" panose="020B0503020204020204" pitchFamily="34" charset="-122"/>
                <a:ea typeface="微软雅黑" panose="020B0503020204020204" pitchFamily="34" charset="-122"/>
                <a:cs typeface="微软雅黑" panose="020B0503020204020204" pitchFamily="34" charset="-122"/>
              </a:rPr>
              <a:t>3. 清除“rt_thread_switch_interrupt_flag”标志，这个不必多解释了吧？有地方置“rt_thread_switch_interrupt_flag”标志，当然就要有地方清除该标志。</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40640"/>
            <a:ext cx="4979035" cy="910590"/>
          </a:xfrm>
        </p:spPr>
        <p:txBody>
          <a:bodyPr>
            <a:normAutofit/>
          </a:bodyPr>
          <a:lstStyle/>
          <a:p>
            <a:pPr indent="0" algn="l"/>
            <a:r>
              <a:rPr lang="zh-CN">
                <a:cs typeface="微软雅黑" panose="020B0503020204020204" pitchFamily="34" charset="-122"/>
                <a:sym typeface="+mn-ea"/>
              </a:rPr>
              <a:t> PendSV_Handler ()的流程图</a:t>
            </a:r>
          </a:p>
        </p:txBody>
      </p:sp>
      <p:pic>
        <p:nvPicPr>
          <p:cNvPr id="107" name="图片 107"/>
          <p:cNvPicPr>
            <a:picLocks noChangeAspect="1"/>
          </p:cNvPicPr>
          <p:nvPr/>
        </p:nvPicPr>
        <p:blipFill>
          <a:blip r:embed="rId3">
            <a:clrChange>
              <a:clrFrom>
                <a:srgbClr val="FFFFFF"/>
              </a:clrFrom>
              <a:clrTo>
                <a:srgbClr val="FFFFFF">
                  <a:alpha val="0"/>
                </a:srgbClr>
              </a:clrTo>
            </a:clrChange>
          </a:blip>
          <a:stretch>
            <a:fillRect/>
          </a:stretch>
        </p:blipFill>
        <p:spPr>
          <a:xfrm>
            <a:off x="497205" y="951230"/>
            <a:ext cx="3161030" cy="5637530"/>
          </a:xfrm>
          <a:prstGeom prst="rect">
            <a:avLst/>
          </a:prstGeom>
          <a:ln>
            <a:solidFill>
              <a:schemeClr val="bg1">
                <a:lumMod val="50000"/>
              </a:schemeClr>
            </a:solidFill>
          </a:ln>
        </p:spPr>
      </p:pic>
      <p:sp>
        <p:nvSpPr>
          <p:cNvPr id="100" name="文本框 99"/>
          <p:cNvSpPr txBox="1"/>
          <p:nvPr/>
        </p:nvSpPr>
        <p:spPr>
          <a:xfrm>
            <a:off x="3912235" y="1097915"/>
            <a:ext cx="6634480" cy="4661535"/>
          </a:xfrm>
          <a:prstGeom prst="rect">
            <a:avLst/>
          </a:prstGeom>
          <a:noFill/>
          <a:ln w="9525">
            <a:noFill/>
          </a:ln>
        </p:spPr>
        <p:txBody>
          <a:bodyPr wrap="square">
            <a:spAutoFit/>
          </a:bodyPr>
          <a:lstStyle/>
          <a:p>
            <a:pPr indent="266700" algn="l">
              <a:lnSpc>
                <a:spcPct val="150000"/>
              </a:lnSpc>
              <a:buClrTx/>
              <a:buSzTx/>
              <a:buNone/>
            </a:pPr>
            <a:r>
              <a:rPr lang="zh-CN" sz="1800" b="0" dirty="0">
                <a:latin typeface="微软雅黑" panose="020B0503020204020204" pitchFamily="34" charset="-122"/>
                <a:ea typeface="微软雅黑" panose="020B0503020204020204" pitchFamily="34" charset="-122"/>
                <a:cs typeface="微软雅黑" panose="020B0503020204020204" pitchFamily="34" charset="-122"/>
              </a:rPr>
              <a:t>4. “rt_interrupt_from_thread”变量是一个用来保存将被切出的线程栈地址的变量。它只有在第一次线程调度的时候是0，也就是在“rt_hw_context_switch_to()”函数内会被清零，因为那个时候没有任何前序的线程被执行。所以，“rt_hw_context_switch_to()”函数只会被执行一次。</a:t>
            </a:r>
          </a:p>
          <a:p>
            <a:pPr indent="266700" algn="l">
              <a:lnSpc>
                <a:spcPct val="150000"/>
              </a:lnSpc>
              <a:buClrTx/>
              <a:buSzTx/>
              <a:buNone/>
            </a:pPr>
            <a:r>
              <a:rPr lang="zh-CN" sz="1800" b="0" dirty="0">
                <a:latin typeface="微软雅黑" panose="020B0503020204020204" pitchFamily="34" charset="-122"/>
                <a:ea typeface="微软雅黑" panose="020B0503020204020204" pitchFamily="34" charset="-122"/>
                <a:cs typeface="微软雅黑" panose="020B0503020204020204" pitchFamily="34" charset="-122"/>
              </a:rPr>
              <a:t>5. 保存当前线程的上下文。</a:t>
            </a:r>
          </a:p>
          <a:p>
            <a:pPr indent="266700" algn="l">
              <a:lnSpc>
                <a:spcPct val="150000"/>
              </a:lnSpc>
              <a:buClrTx/>
              <a:buSzTx/>
              <a:buNone/>
            </a:pPr>
            <a:r>
              <a:rPr lang="zh-CN" sz="1800" b="0" dirty="0">
                <a:latin typeface="微软雅黑" panose="020B0503020204020204" pitchFamily="34" charset="-122"/>
                <a:ea typeface="微软雅黑" panose="020B0503020204020204" pitchFamily="34" charset="-122"/>
                <a:cs typeface="微软雅黑" panose="020B0503020204020204" pitchFamily="34" charset="-122"/>
              </a:rPr>
              <a:t>6. 所谓切换到将要执行线程的上下文，其过程和第5步相反。就是从“rt_interrupt_to_thread”变量中获得将要执行的线程的栈地址，然后把R4~R11寄存器先手动恢复（出栈）出来。</a:t>
            </a:r>
          </a:p>
          <a:p>
            <a:pPr indent="266700" algn="l">
              <a:lnSpc>
                <a:spcPct val="150000"/>
              </a:lnSpc>
              <a:buClrTx/>
              <a:buSzTx/>
              <a:buNone/>
            </a:pPr>
            <a:r>
              <a:rPr lang="zh-CN" sz="1800" b="0" dirty="0">
                <a:latin typeface="微软雅黑" panose="020B0503020204020204" pitchFamily="34" charset="-122"/>
                <a:ea typeface="微软雅黑" panose="020B0503020204020204" pitchFamily="34" charset="-122"/>
                <a:cs typeface="微软雅黑" panose="020B0503020204020204" pitchFamily="34" charset="-122"/>
              </a:rPr>
              <a:t>7. 打开全局中断。</a:t>
            </a:r>
          </a:p>
          <a:p>
            <a:pPr indent="266700" algn="l">
              <a:lnSpc>
                <a:spcPct val="150000"/>
              </a:lnSpc>
              <a:buClrTx/>
              <a:buSzTx/>
              <a:buNone/>
            </a:pPr>
            <a:r>
              <a:rPr lang="zh-CN" sz="1800" b="0" dirty="0">
                <a:latin typeface="微软雅黑" panose="020B0503020204020204" pitchFamily="34" charset="-122"/>
                <a:ea typeface="微软雅黑" panose="020B0503020204020204" pitchFamily="34" charset="-122"/>
                <a:cs typeface="微软雅黑" panose="020B0503020204020204" pitchFamily="34" charset="-122"/>
              </a:rPr>
              <a:t>8. 执行中断返回。执行完毕后，新的线程就会继续运行了。</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矩形 11"/>
          <p:cNvSpPr/>
          <p:nvPr>
            <p:custDataLst>
              <p:tags r:id="rId2"/>
            </p:custDataLst>
          </p:nvPr>
        </p:nvSpPr>
        <p:spPr>
          <a:xfrm>
            <a:off x="0" y="0"/>
            <a:ext cx="12192000" cy="90525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11469510" y="-10800"/>
            <a:ext cx="720090" cy="720090"/>
          </a:xfrm>
          <a:prstGeom prst="rect">
            <a:avLst/>
          </a:prstGeom>
        </p:spPr>
      </p:pic>
      <p:pic>
        <p:nvPicPr>
          <p:cNvPr id="4" name="图片 3"/>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3" name="矩形 15"/>
          <p:cNvSpPr/>
          <p:nvPr>
            <p:custDataLst>
              <p:tags r:id="rId5"/>
            </p:custDataLst>
          </p:nvPr>
        </p:nvSpPr>
        <p:spPr>
          <a:xfrm>
            <a:off x="1066981" y="1676413"/>
            <a:ext cx="6394679" cy="4724438"/>
          </a:xfrm>
          <a:prstGeom prst="rect">
            <a:avLst/>
          </a:prstGeom>
          <a:solidFill>
            <a:schemeClr val="accent1">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dirty="0">
                <a:solidFill>
                  <a:schemeClr val="dk1"/>
                </a:solidFill>
                <a:latin typeface="微软雅黑" panose="020B0503020204020204" pitchFamily="34" charset="-122"/>
                <a:ea typeface="微软雅黑" panose="020B0503020204020204" pitchFamily="34" charset="-122"/>
              </a:rPr>
              <a:t>2</a:t>
            </a:r>
          </a:p>
        </p:txBody>
      </p:sp>
      <p:sp>
        <p:nvSpPr>
          <p:cNvPr id="5" name="矩形 15"/>
          <p:cNvSpPr/>
          <p:nvPr>
            <p:custDataLst>
              <p:tags r:id="rId6"/>
            </p:custDataLst>
          </p:nvPr>
        </p:nvSpPr>
        <p:spPr>
          <a:xfrm>
            <a:off x="762168" y="1371611"/>
            <a:ext cx="6394679" cy="4724438"/>
          </a:xfrm>
          <a:prstGeom prst="rect">
            <a:avLst/>
          </a:prstGeom>
          <a:solidFill>
            <a:schemeClr val="accent1">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dirty="0">
                <a:solidFill>
                  <a:schemeClr val="dk1"/>
                </a:solidFill>
                <a:latin typeface="微软雅黑" panose="020B0503020204020204" pitchFamily="34" charset="-122"/>
                <a:ea typeface="微软雅黑" panose="020B0503020204020204" pitchFamily="34" charset="-122"/>
              </a:rPr>
              <a:t>2</a:t>
            </a:r>
          </a:p>
        </p:txBody>
      </p:sp>
      <p:sp>
        <p:nvSpPr>
          <p:cNvPr id="6" name="任意多边形 5"/>
          <p:cNvSpPr>
            <a:spLocks noChangeAspect="1"/>
          </p:cNvSpPr>
          <p:nvPr>
            <p:custDataLst>
              <p:tags r:id="rId7"/>
            </p:custDataLst>
          </p:nvPr>
        </p:nvSpPr>
        <p:spPr>
          <a:xfrm>
            <a:off x="7766365" y="1667396"/>
            <a:ext cx="714592" cy="101601"/>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477" h="210">
                <a:moveTo>
                  <a:pt x="0" y="105"/>
                </a:moveTo>
                <a:cubicBezTo>
                  <a:pt x="0" y="47"/>
                  <a:pt x="47" y="0"/>
                  <a:pt x="105" y="0"/>
                </a:cubicBezTo>
                <a:cubicBezTo>
                  <a:pt x="163" y="0"/>
                  <a:pt x="210" y="47"/>
                  <a:pt x="210" y="105"/>
                </a:cubicBezTo>
                <a:cubicBezTo>
                  <a:pt x="210" y="163"/>
                  <a:pt x="163" y="210"/>
                  <a:pt x="105" y="210"/>
                </a:cubicBezTo>
                <a:cubicBezTo>
                  <a:pt x="47" y="210"/>
                  <a:pt x="0" y="163"/>
                  <a:pt x="0" y="105"/>
                </a:cubicBezTo>
                <a:close/>
                <a:moveTo>
                  <a:pt x="432" y="105"/>
                </a:moveTo>
                <a:cubicBezTo>
                  <a:pt x="432" y="47"/>
                  <a:pt x="479" y="0"/>
                  <a:pt x="537" y="0"/>
                </a:cubicBezTo>
                <a:cubicBezTo>
                  <a:pt x="595" y="0"/>
                  <a:pt x="642" y="47"/>
                  <a:pt x="642" y="105"/>
                </a:cubicBezTo>
                <a:cubicBezTo>
                  <a:pt x="642" y="163"/>
                  <a:pt x="595" y="210"/>
                  <a:pt x="537" y="210"/>
                </a:cubicBezTo>
                <a:cubicBezTo>
                  <a:pt x="479" y="210"/>
                  <a:pt x="432" y="163"/>
                  <a:pt x="432" y="105"/>
                </a:cubicBezTo>
                <a:close/>
                <a:moveTo>
                  <a:pt x="847" y="105"/>
                </a:moveTo>
                <a:cubicBezTo>
                  <a:pt x="847" y="47"/>
                  <a:pt x="894" y="0"/>
                  <a:pt x="952" y="0"/>
                </a:cubicBezTo>
                <a:cubicBezTo>
                  <a:pt x="1010" y="0"/>
                  <a:pt x="1057" y="47"/>
                  <a:pt x="1057" y="105"/>
                </a:cubicBezTo>
                <a:cubicBezTo>
                  <a:pt x="1057" y="163"/>
                  <a:pt x="1010" y="210"/>
                  <a:pt x="952" y="210"/>
                </a:cubicBezTo>
                <a:cubicBezTo>
                  <a:pt x="894" y="210"/>
                  <a:pt x="847" y="163"/>
                  <a:pt x="847" y="105"/>
                </a:cubicBezTo>
                <a:close/>
                <a:moveTo>
                  <a:pt x="1267" y="105"/>
                </a:moveTo>
                <a:cubicBezTo>
                  <a:pt x="1267" y="47"/>
                  <a:pt x="1314" y="0"/>
                  <a:pt x="1372" y="0"/>
                </a:cubicBezTo>
                <a:cubicBezTo>
                  <a:pt x="1430" y="0"/>
                  <a:pt x="1477" y="47"/>
                  <a:pt x="1477" y="105"/>
                </a:cubicBezTo>
                <a:cubicBezTo>
                  <a:pt x="1477" y="163"/>
                  <a:pt x="1430" y="210"/>
                  <a:pt x="1372" y="210"/>
                </a:cubicBezTo>
                <a:cubicBezTo>
                  <a:pt x="1314" y="210"/>
                  <a:pt x="1267" y="163"/>
                  <a:pt x="1267" y="105"/>
                </a:cubicBezTo>
                <a:close/>
              </a:path>
            </a:pathLst>
          </a:custGeom>
          <a:solidFill>
            <a:schemeClr val="dk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任意多边形 12"/>
          <p:cNvSpPr>
            <a:spLocks noChangeAspect="1"/>
          </p:cNvSpPr>
          <p:nvPr>
            <p:custDataLst>
              <p:tags r:id="rId8"/>
            </p:custDataLst>
          </p:nvPr>
        </p:nvSpPr>
        <p:spPr>
          <a:xfrm>
            <a:off x="10515417" y="5943519"/>
            <a:ext cx="714592" cy="101601"/>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477" h="210">
                <a:moveTo>
                  <a:pt x="0" y="105"/>
                </a:moveTo>
                <a:cubicBezTo>
                  <a:pt x="0" y="47"/>
                  <a:pt x="47" y="0"/>
                  <a:pt x="105" y="0"/>
                </a:cubicBezTo>
                <a:cubicBezTo>
                  <a:pt x="163" y="0"/>
                  <a:pt x="210" y="47"/>
                  <a:pt x="210" y="105"/>
                </a:cubicBezTo>
                <a:cubicBezTo>
                  <a:pt x="210" y="163"/>
                  <a:pt x="163" y="210"/>
                  <a:pt x="105" y="210"/>
                </a:cubicBezTo>
                <a:cubicBezTo>
                  <a:pt x="47" y="210"/>
                  <a:pt x="0" y="163"/>
                  <a:pt x="0" y="105"/>
                </a:cubicBezTo>
                <a:close/>
                <a:moveTo>
                  <a:pt x="432" y="105"/>
                </a:moveTo>
                <a:cubicBezTo>
                  <a:pt x="432" y="47"/>
                  <a:pt x="479" y="0"/>
                  <a:pt x="537" y="0"/>
                </a:cubicBezTo>
                <a:cubicBezTo>
                  <a:pt x="595" y="0"/>
                  <a:pt x="642" y="47"/>
                  <a:pt x="642" y="105"/>
                </a:cubicBezTo>
                <a:cubicBezTo>
                  <a:pt x="642" y="163"/>
                  <a:pt x="595" y="210"/>
                  <a:pt x="537" y="210"/>
                </a:cubicBezTo>
                <a:cubicBezTo>
                  <a:pt x="479" y="210"/>
                  <a:pt x="432" y="163"/>
                  <a:pt x="432" y="105"/>
                </a:cubicBezTo>
                <a:close/>
                <a:moveTo>
                  <a:pt x="847" y="105"/>
                </a:moveTo>
                <a:cubicBezTo>
                  <a:pt x="847" y="47"/>
                  <a:pt x="894" y="0"/>
                  <a:pt x="952" y="0"/>
                </a:cubicBezTo>
                <a:cubicBezTo>
                  <a:pt x="1010" y="0"/>
                  <a:pt x="1057" y="47"/>
                  <a:pt x="1057" y="105"/>
                </a:cubicBezTo>
                <a:cubicBezTo>
                  <a:pt x="1057" y="163"/>
                  <a:pt x="1010" y="210"/>
                  <a:pt x="952" y="210"/>
                </a:cubicBezTo>
                <a:cubicBezTo>
                  <a:pt x="894" y="210"/>
                  <a:pt x="847" y="163"/>
                  <a:pt x="847" y="105"/>
                </a:cubicBezTo>
                <a:close/>
                <a:moveTo>
                  <a:pt x="1267" y="105"/>
                </a:moveTo>
                <a:cubicBezTo>
                  <a:pt x="1267" y="47"/>
                  <a:pt x="1314" y="0"/>
                  <a:pt x="1372" y="0"/>
                </a:cubicBezTo>
                <a:cubicBezTo>
                  <a:pt x="1430" y="0"/>
                  <a:pt x="1477" y="47"/>
                  <a:pt x="1477" y="105"/>
                </a:cubicBezTo>
                <a:cubicBezTo>
                  <a:pt x="1477" y="163"/>
                  <a:pt x="1430" y="210"/>
                  <a:pt x="1372" y="210"/>
                </a:cubicBezTo>
                <a:cubicBezTo>
                  <a:pt x="1314" y="210"/>
                  <a:pt x="1267" y="163"/>
                  <a:pt x="1267" y="105"/>
                </a:cubicBezTo>
                <a:close/>
              </a:path>
            </a:pathLst>
          </a:custGeom>
          <a:solidFill>
            <a:schemeClr val="dk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9"/>
            </p:custDataLst>
          </p:nvPr>
        </p:nvSpPr>
        <p:spPr>
          <a:xfrm>
            <a:off x="457155" y="152400"/>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sz="3200" b="1" spc="16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SysTick_Handler ()函数</a:t>
            </a:r>
          </a:p>
        </p:txBody>
      </p:sp>
      <p:pic>
        <p:nvPicPr>
          <p:cNvPr id="9" name="图片 8"/>
          <p:cNvPicPr preferRelativeResize="0">
            <a:picLocks noChangeAspect="1"/>
          </p:cNvPicPr>
          <p:nvPr>
            <p:custDataLst>
              <p:tags r:id="rId10"/>
            </p:custDataLst>
          </p:nvPr>
        </p:nvPicPr>
        <p:blipFill rotWithShape="1">
          <a:blip r:embed="rId15"/>
          <a:srcRect t="-13264" b="-13264"/>
          <a:stretch>
            <a:fillRect/>
          </a:stretch>
        </p:blipFill>
        <p:spPr>
          <a:xfrm>
            <a:off x="914580" y="1524012"/>
            <a:ext cx="6394704" cy="4724425"/>
          </a:xfrm>
          <a:custGeom>
            <a:avLst/>
            <a:gdLst/>
            <a:ahLst/>
            <a:cxnLst>
              <a:cxn ang="3">
                <a:pos x="hc" y="t"/>
              </a:cxn>
              <a:cxn ang="cd2">
                <a:pos x="l" y="vc"/>
              </a:cxn>
              <a:cxn ang="cd4">
                <a:pos x="hc" y="b"/>
              </a:cxn>
              <a:cxn ang="0">
                <a:pos x="r" y="vc"/>
              </a:cxn>
            </a:cxnLst>
            <a:rect l="l" t="t" r="r" b="b"/>
            <a:pathLst>
              <a:path w="6000" h="7440">
                <a:moveTo>
                  <a:pt x="0" y="0"/>
                </a:moveTo>
                <a:lnTo>
                  <a:pt x="6000" y="0"/>
                </a:lnTo>
                <a:lnTo>
                  <a:pt x="6000" y="7440"/>
                </a:lnTo>
                <a:lnTo>
                  <a:pt x="0" y="7440"/>
                </a:lnTo>
                <a:lnTo>
                  <a:pt x="0" y="0"/>
                </a:lnTo>
                <a:close/>
              </a:path>
            </a:pathLst>
          </a:custGeom>
          <a:blipFill rotWithShape="1">
            <a:blip r:embed="rId16"/>
            <a:stretch>
              <a:fillRect/>
            </a:stretch>
          </a:blipFill>
        </p:spPr>
      </p:pic>
      <p:sp>
        <p:nvSpPr>
          <p:cNvPr id="11" name="Title 6"/>
          <p:cNvSpPr txBox="1"/>
          <p:nvPr>
            <p:custDataLst>
              <p:tags r:id="rId11"/>
            </p:custDataLst>
          </p:nvPr>
        </p:nvSpPr>
        <p:spPr>
          <a:xfrm>
            <a:off x="7918766" y="2124576"/>
            <a:ext cx="3358654" cy="3514103"/>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sz="17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貌似没有什么特别的地方，无非就是计时。但是它调用的那个“rt_tick_increase()”函数会做很多工作。比如，判断当前线程的时间片是否用完了，如果用完了要不要切换到其他线程去执行。所以，该函数内有可能做线程调度的工作。当然，这些工作都是用C语言实现的，所以在移植的时候不用太关心。</a:t>
            </a:r>
          </a:p>
        </p:txBody>
      </p:sp>
    </p:spTree>
    <p:custDataLst>
      <p:tags r:id="rId1"/>
    </p:custData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矩形 4"/>
          <p:cNvSpPr/>
          <p:nvPr>
            <p:custDataLst>
              <p:tags r:id="rId4"/>
            </p:custDataLst>
          </p:nvPr>
        </p:nvSpPr>
        <p:spPr>
          <a:xfrm>
            <a:off x="1828815" y="609605"/>
            <a:ext cx="9906079" cy="5638845"/>
          </a:xfrm>
          <a:prstGeom prst="rect">
            <a:avLst/>
          </a:prstGeom>
          <a:solidFill>
            <a:srgbClr val="FFFFFF"/>
          </a:solidFill>
          <a:ln>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5"/>
            </p:custDataLst>
          </p:nvPr>
        </p:nvSpPr>
        <p:spPr>
          <a:xfrm>
            <a:off x="4114833" y="1219336"/>
            <a:ext cx="7162851" cy="753274"/>
          </a:xfrm>
          <a:prstGeom prst="rect">
            <a:avLst/>
          </a:prstGeom>
          <a:noFill/>
        </p:spPr>
        <p:txBody>
          <a:bodyPr wrap="square" lIns="63500" tIns="25400" rIns="63500" bIns="25400" rtlCol="0" anchor="b" anchorCtr="0">
            <a:normAutofit/>
          </a:bodyPr>
          <a:lstStyle/>
          <a:p>
            <a:pPr marL="0" indent="0" algn="ctr">
              <a:lnSpc>
                <a:spcPct val="100000"/>
              </a:lnSpc>
              <a:spcBef>
                <a:spcPts val="0"/>
              </a:spcBef>
              <a:spcAft>
                <a:spcPts val="0"/>
              </a:spcAft>
              <a:buSzPct val="100000"/>
              <a:buNone/>
            </a:pPr>
            <a:r>
              <a:rPr lang="zh-CN" sz="3600" b="1" spc="16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线程控制块</a:t>
            </a:r>
          </a:p>
        </p:txBody>
      </p:sp>
      <p:sp>
        <p:nvSpPr>
          <p:cNvPr id="5" name="Title 6"/>
          <p:cNvSpPr txBox="1"/>
          <p:nvPr>
            <p:custDataLst>
              <p:tags r:id="rId6"/>
            </p:custDataLst>
          </p:nvPr>
        </p:nvSpPr>
        <p:spPr>
          <a:xfrm>
            <a:off x="4114833" y="2275361"/>
            <a:ext cx="7162851" cy="3363303"/>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sz="18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线程控制块一般简称（TCB），它是一个结构体变量，顾名思义它包含了和线程控制相关的所有重要信息。线程控制自然离不开线程的调度。RTT中，这个重要的结构体的定义位于“samplex\include\rtdef.h”中，名为“struct rt_thread {};”。这个结构体非常庞大，我们没有时间一一解释，只截取一些和调度相关的部分来解释。每个被创建的线程都会被分配一个线程控制块结构体变量，用来保存线程的重要信息。</a:t>
            </a:r>
          </a:p>
        </p:txBody>
      </p:sp>
      <p:pic>
        <p:nvPicPr>
          <p:cNvPr id="6" name="图片 5" descr="D:\meihua_service_cache\jpg/94b31824534aca29c172f41416830542.jpg94b31824534aca29c172f41416830542"/>
          <p:cNvPicPr>
            <a:picLocks noChangeAspect="1"/>
          </p:cNvPicPr>
          <p:nvPr>
            <p:custDataLst>
              <p:tags r:id="rId7"/>
            </p:custDataLst>
          </p:nvPr>
        </p:nvPicPr>
        <p:blipFill rotWithShape="1">
          <a:blip r:embed="rId11"/>
          <a:srcRect l="26191" r="26191"/>
          <a:stretch>
            <a:fillRect/>
          </a:stretch>
        </p:blipFill>
        <p:spPr>
          <a:xfrm>
            <a:off x="609605" y="1628762"/>
            <a:ext cx="3048013" cy="3600475"/>
          </a:xfrm>
          <a:custGeom>
            <a:avLst/>
            <a:gdLst/>
            <a:ahLst/>
            <a:cxnLst>
              <a:cxn ang="3">
                <a:pos x="hc" y="t"/>
              </a:cxn>
              <a:cxn ang="cd2">
                <a:pos x="l" y="vc"/>
              </a:cxn>
              <a:cxn ang="cd4">
                <a:pos x="hc" y="b"/>
              </a:cxn>
              <a:cxn ang="0">
                <a:pos x="r" y="vc"/>
              </a:cxn>
            </a:cxnLst>
            <a:rect l="l" t="t" r="r" b="b"/>
            <a:pathLst>
              <a:path w="4800" h="5040">
                <a:moveTo>
                  <a:pt x="0" y="0"/>
                </a:moveTo>
                <a:lnTo>
                  <a:pt x="4800" y="0"/>
                </a:lnTo>
                <a:lnTo>
                  <a:pt x="4800" y="5040"/>
                </a:lnTo>
                <a:lnTo>
                  <a:pt x="0" y="5040"/>
                </a:lnTo>
                <a:lnTo>
                  <a:pt x="0" y="0"/>
                </a:lnTo>
                <a:close/>
              </a:path>
            </a:pathLst>
          </a:custGeom>
        </p:spPr>
      </p:pic>
    </p:spTree>
    <p:custDataLst>
      <p:tags r:id="rId1"/>
    </p:custDataLst>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40640"/>
            <a:ext cx="8153400" cy="910590"/>
          </a:xfrm>
        </p:spPr>
        <p:txBody>
          <a:bodyPr>
            <a:normAutofit/>
          </a:bodyPr>
          <a:lstStyle/>
          <a:p>
            <a:pPr indent="0" algn="l"/>
            <a:r>
              <a:rPr lang="zh-CN">
                <a:cs typeface="微软雅黑" panose="020B0503020204020204" pitchFamily="34" charset="-122"/>
                <a:sym typeface="+mn-ea"/>
              </a:rPr>
              <a:t> struct rt_thread {}结构体的部分定义</a:t>
            </a:r>
          </a:p>
        </p:txBody>
      </p:sp>
      <p:pic>
        <p:nvPicPr>
          <p:cNvPr id="88" name="图片 88"/>
          <p:cNvPicPr>
            <a:picLocks noChangeAspect="1"/>
          </p:cNvPicPr>
          <p:nvPr/>
        </p:nvPicPr>
        <p:blipFill>
          <a:blip r:embed="rId3">
            <a:clrChange>
              <a:clrFrom>
                <a:srgbClr val="FFFFFF"/>
              </a:clrFrom>
              <a:clrTo>
                <a:srgbClr val="FFFFFF">
                  <a:alpha val="0"/>
                </a:srgbClr>
              </a:clrTo>
            </a:clrChange>
          </a:blip>
          <a:stretch>
            <a:fillRect/>
          </a:stretch>
        </p:blipFill>
        <p:spPr>
          <a:xfrm>
            <a:off x="137795" y="1172845"/>
            <a:ext cx="6190615" cy="5148580"/>
          </a:xfrm>
          <a:prstGeom prst="rect">
            <a:avLst/>
          </a:prstGeom>
          <a:ln>
            <a:solidFill>
              <a:schemeClr val="bg1">
                <a:lumMod val="50000"/>
              </a:schemeClr>
            </a:solidFill>
          </a:ln>
        </p:spPr>
      </p:pic>
      <p:sp>
        <p:nvSpPr>
          <p:cNvPr id="3" name="文本框 2"/>
          <p:cNvSpPr txBox="1"/>
          <p:nvPr/>
        </p:nvSpPr>
        <p:spPr>
          <a:xfrm>
            <a:off x="6504940" y="955040"/>
            <a:ext cx="3902710" cy="5584825"/>
          </a:xfrm>
          <a:prstGeom prst="rect">
            <a:avLst/>
          </a:prstGeom>
          <a:noFill/>
          <a:ln w="9525">
            <a:noFill/>
          </a:ln>
        </p:spPr>
        <p:txBody>
          <a:bodyPr wrap="square">
            <a:spAutoFit/>
          </a:bodyPr>
          <a:lstStyle/>
          <a:p>
            <a:pPr indent="0">
              <a:lnSpc>
                <a:spcPct val="150000"/>
              </a:lnSpc>
            </a:pPr>
            <a:r>
              <a:rPr lang="zh-CN" sz="1700" b="0" spc="100" dirty="0">
                <a:ln w="3175">
                  <a:noFill/>
                  <a:prstDash val="dash"/>
                </a:ln>
                <a:solidFill>
                  <a:schemeClr val="dk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我们能看到在这个结构体中有一些熟悉的变量：线程的名字、线程的入口(函数的入口)、线程栈的地址、线程栈的大小、线程栈的指针……很多参数都是在我们创建线程时传递进去的，它们就是被保存在这个结构体变量中的。其中和我们线程调度最密切相关的无非就是线程的栈地址、栈指针。在前面的课程中，我们创建一个线程时会把一个数组地址传递进去，这个数组(void *stack_addr)就是用来当作栈使用的。</a:t>
            </a:r>
          </a:p>
          <a:p>
            <a:pPr indent="0">
              <a:lnSpc>
                <a:spcPct val="150000"/>
              </a:lnSpc>
            </a:pPr>
            <a:r>
              <a:rPr lang="zh-CN" sz="1700" b="0" spc="100" dirty="0">
                <a:ln w="3175">
                  <a:noFill/>
                  <a:prstDash val="dash"/>
                </a:ln>
                <a:solidFill>
                  <a:schemeClr val="dk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而栈指针（void *sp），就是记录这个线程栈当前的栈顶位置。</a:t>
            </a:r>
            <a:endParaRPr lang="zh-CN" altLang="en-US"/>
          </a:p>
        </p:txBody>
      </p:sp>
    </p:spTree>
    <p:custDataLst>
      <p:tags r:id="rId1"/>
    </p:custDataLst>
  </p:cSld>
  <p:clrMapOvr>
    <a:masterClrMapping/>
  </p:clrMapOvr>
  <p:transition spd="slow" advClick="0">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40640"/>
            <a:ext cx="8153400" cy="910590"/>
          </a:xfrm>
        </p:spPr>
        <p:txBody>
          <a:bodyPr>
            <a:normAutofit/>
          </a:bodyPr>
          <a:lstStyle/>
          <a:p>
            <a:pPr indent="0" algn="l"/>
            <a:r>
              <a:rPr lang="zh-CN">
                <a:cs typeface="微软雅黑" panose="020B0503020204020204" pitchFamily="34" charset="-122"/>
                <a:sym typeface="+mn-ea"/>
              </a:rPr>
              <a:t> TCB和线程栈的关系</a:t>
            </a:r>
          </a:p>
        </p:txBody>
      </p:sp>
      <p:sp>
        <p:nvSpPr>
          <p:cNvPr id="3" name="文本框 2"/>
          <p:cNvSpPr txBox="1"/>
          <p:nvPr/>
        </p:nvSpPr>
        <p:spPr>
          <a:xfrm>
            <a:off x="6843709" y="1557359"/>
            <a:ext cx="3902710" cy="4015105"/>
          </a:xfrm>
          <a:prstGeom prst="rect">
            <a:avLst/>
          </a:prstGeom>
          <a:noFill/>
          <a:ln w="9525">
            <a:noFill/>
          </a:ln>
        </p:spPr>
        <p:txBody>
          <a:bodyPr wrap="square">
            <a:spAutoFit/>
          </a:bodyPr>
          <a:lstStyle/>
          <a:p>
            <a:pPr indent="0">
              <a:lnSpc>
                <a:spcPct val="150000"/>
              </a:lnSpc>
            </a:pPr>
            <a:r>
              <a:rPr lang="zh-CN" sz="1700" b="0" spc="100" dirty="0">
                <a:ln w="3175">
                  <a:noFill/>
                  <a:prstDash val="dash"/>
                </a:ln>
                <a:solidFill>
                  <a:schemeClr val="dk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当OS要对线程进行调度的时候，首先会去获得当前线程的TCB结构体中的“*sp”的值，把这个值保存在“rt_interrupt_from_thread”全局变量中，然后找到将要运行的线程的TCB中的“*sp”，并把它的值保存到“rt_interrupt_to_thread”变量中。接下来的事情，就是交给前面讲过的那几个核心的底层汇编函数了。</a:t>
            </a:r>
          </a:p>
          <a:p>
            <a:pPr indent="0">
              <a:lnSpc>
                <a:spcPct val="150000"/>
              </a:lnSpc>
            </a:pPr>
            <a:endParaRPr lang="zh-CN" sz="1700" b="0" spc="100" dirty="0">
              <a:ln w="3175">
                <a:noFill/>
                <a:prstDash val="dash"/>
              </a:ln>
              <a:solidFill>
                <a:schemeClr val="dk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9" name="图片 119"/>
          <p:cNvPicPr>
            <a:picLocks noChangeAspect="1"/>
          </p:cNvPicPr>
          <p:nvPr/>
        </p:nvPicPr>
        <p:blipFill>
          <a:blip r:embed="rId3">
            <a:clrChange>
              <a:clrFrom>
                <a:srgbClr val="FFFFFF"/>
              </a:clrFrom>
              <a:clrTo>
                <a:srgbClr val="FFFFFF">
                  <a:alpha val="0"/>
                </a:srgbClr>
              </a:clrTo>
            </a:clrChange>
          </a:blip>
          <a:stretch>
            <a:fillRect/>
          </a:stretch>
        </p:blipFill>
        <p:spPr>
          <a:xfrm>
            <a:off x="256337" y="1557359"/>
            <a:ext cx="6516351" cy="4015105"/>
          </a:xfrm>
          <a:prstGeom prst="rect">
            <a:avLst/>
          </a:prstGeom>
          <a:ln>
            <a:solidFill>
              <a:schemeClr val="bg1">
                <a:lumMod val="65000"/>
              </a:schemeClr>
            </a:solidFill>
          </a:ln>
        </p:spPr>
      </p:pic>
    </p:spTree>
    <p:custDataLst>
      <p:tags r:id="rId1"/>
    </p:custDataLst>
  </p:cSld>
  <p:clrMapOvr>
    <a:masterClrMapping/>
  </p:clrMapOvr>
  <p:transition spd="slow" advClick="0">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0" name="半闭框 19"/>
          <p:cNvSpPr/>
          <p:nvPr userDrawn="1">
            <p:custDataLst>
              <p:tags r:id="rId2"/>
            </p:custDataLst>
          </p:nvPr>
        </p:nvSpPr>
        <p:spPr>
          <a:xfrm flipH="1" flipV="1">
            <a:off x="11581130" y="631028"/>
            <a:ext cx="463550" cy="6031865"/>
          </a:xfrm>
          <a:prstGeom prst="halfFrame">
            <a:avLst>
              <a:gd name="adj1" fmla="val 0"/>
              <a:gd name="adj2" fmla="val 0"/>
            </a:avLst>
          </a:prstGeom>
          <a:solidFill>
            <a:srgbClr val="FCB391"/>
          </a:solidFill>
          <a:ln w="57150">
            <a:solidFill>
              <a:srgbClr val="FCB3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solidFill>
                <a:srgbClr val="262626"/>
              </a:solidFill>
              <a:latin typeface="微软雅黑" panose="020B0503020204020204" pitchFamily="34" charset="-122"/>
              <a:ea typeface="微软雅黑" panose="020B0503020204020204" pitchFamily="34" charset="-122"/>
            </a:endParaRPr>
          </a:p>
        </p:txBody>
      </p:sp>
      <p:sp>
        <p:nvSpPr>
          <p:cNvPr id="3" name="矩形 2"/>
          <p:cNvSpPr/>
          <p:nvPr>
            <p:custDataLst>
              <p:tags r:id="rId3"/>
            </p:custDataLst>
          </p:nvPr>
        </p:nvSpPr>
        <p:spPr>
          <a:xfrm>
            <a:off x="914400" y="990600"/>
            <a:ext cx="9448800" cy="4876800"/>
          </a:xfrm>
          <a:prstGeom prst="rect">
            <a:avLst/>
          </a:prstGeom>
          <a:noFill/>
          <a:ln w="38100">
            <a:solidFill>
              <a:srgbClr val="FCB3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4"/>
            </p:custDataLst>
          </p:nvPr>
        </p:nvSpPr>
        <p:spPr>
          <a:xfrm>
            <a:off x="1459865" y="1313833"/>
            <a:ext cx="3505200" cy="1158227"/>
          </a:xfrm>
          <a:prstGeom prst="rect">
            <a:avLst/>
          </a:prstGeom>
          <a:noFill/>
        </p:spPr>
        <p:txBody>
          <a:bodyPr wrap="square" lIns="63500" tIns="25400" rIns="63500" bIns="25400" rtlCol="0" anchor="b">
            <a:noAutofit/>
          </a:bodyPr>
          <a:lstStyle/>
          <a:p>
            <a:pPr marL="0" indent="0" algn="l">
              <a:lnSpc>
                <a:spcPct val="100000"/>
              </a:lnSpc>
              <a:spcBef>
                <a:spcPts val="0"/>
              </a:spcBef>
              <a:spcAft>
                <a:spcPts val="0"/>
              </a:spcAft>
              <a:buSzPct val="100000"/>
            </a:pPr>
            <a:r>
              <a:rPr lang="zh-CN" altLang="en-US" sz="4000" b="1" spc="300" dirty="0">
                <a:solidFill>
                  <a:srgbClr val="C14105"/>
                </a:solidFill>
                <a:latin typeface="微软雅黑" panose="020B0503020204020204" pitchFamily="34" charset="-122"/>
                <a:ea typeface="微软雅黑" panose="020B0503020204020204" pitchFamily="34" charset="-122"/>
                <a:sym typeface="+mn-ea"/>
              </a:rPr>
              <a:t>下一节预告</a:t>
            </a:r>
          </a:p>
        </p:txBody>
      </p:sp>
      <p:sp>
        <p:nvSpPr>
          <p:cNvPr id="7" name="Title 6"/>
          <p:cNvSpPr txBox="1"/>
          <p:nvPr>
            <p:custDataLst>
              <p:tags r:id="rId5"/>
            </p:custDataLst>
          </p:nvPr>
        </p:nvSpPr>
        <p:spPr>
          <a:xfrm>
            <a:off x="1524635" y="2884170"/>
            <a:ext cx="5469890" cy="1951355"/>
          </a:xfrm>
          <a:prstGeom prst="rect">
            <a:avLst/>
          </a:prstGeom>
          <a:noFill/>
          <a:ln w="3175">
            <a:noFill/>
            <a:prstDash val="dash"/>
          </a:ln>
        </p:spPr>
        <p:txBody>
          <a:bodyPr wrap="square" lIns="63500" tIns="25400" rIns="63500" bIns="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ts val="0"/>
              </a:spcBef>
              <a:spcAft>
                <a:spcPts val="800"/>
              </a:spcAft>
              <a:buSzPct val="100000"/>
              <a:buFontTx/>
              <a:buNone/>
            </a:pPr>
            <a:r>
              <a:rPr kumimoji="0" lang="zh-CN" altLang="en-US" sz="2800" b="1" i="0" kern="1200" cap="none" spc="300" normalizeH="0" noProof="0" dirty="0">
                <a:ln w="3175">
                  <a:noFill/>
                  <a:prstDash val="dash"/>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2.10</a:t>
            </a:r>
          </a:p>
          <a:p>
            <a:pPr marL="0" marR="0" lvl="0" indent="0" algn="l" defTabSz="913765" rtl="0" eaLnBrk="1" fontAlgn="auto" latinLnBrk="0" hangingPunct="1">
              <a:lnSpc>
                <a:spcPct val="130000"/>
              </a:lnSpc>
              <a:spcBef>
                <a:spcPts val="0"/>
              </a:spcBef>
              <a:spcAft>
                <a:spcPts val="800"/>
              </a:spcAft>
              <a:buSzPct val="100000"/>
              <a:buFontTx/>
              <a:buNone/>
            </a:pPr>
            <a:r>
              <a:rPr kumimoji="0" lang="zh-CN" altLang="en-US" sz="2800" b="1" i="0" kern="1200" cap="none" spc="300" normalizeH="0" noProof="0" dirty="0">
                <a:ln w="3175">
                  <a:noFill/>
                  <a:prstDash val="dash"/>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工欲善其事必先利其器—Env辅助开发环境和FinSH控制台</a:t>
            </a:r>
          </a:p>
        </p:txBody>
      </p:sp>
      <p:pic>
        <p:nvPicPr>
          <p:cNvPr id="4" name="图片 3"/>
          <p:cNvPicPr>
            <a:picLocks noChangeAspect="1"/>
          </p:cNvPicPr>
          <p:nvPr/>
        </p:nvPicPr>
        <p:blipFill>
          <a:blip r:embed="rId9"/>
          <a:stretch>
            <a:fillRect/>
          </a:stretch>
        </p:blipFill>
        <p:spPr>
          <a:xfrm>
            <a:off x="7489825" y="2174875"/>
            <a:ext cx="3784600" cy="3549650"/>
          </a:xfrm>
          <a:prstGeom prst="rect">
            <a:avLst/>
          </a:prstGeom>
        </p:spPr>
      </p:pic>
    </p:spTree>
    <p:custDataLst>
      <p:tags r:id="rId1"/>
    </p:custData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128529"/>
            <a:ext cx="9308465" cy="910590"/>
          </a:xfrm>
        </p:spPr>
        <p:txBody>
          <a:bodyPr>
            <a:normAutofit/>
          </a:bodyPr>
          <a:lstStyle/>
          <a:p>
            <a:pPr indent="0" algn="l"/>
            <a:r>
              <a:rPr lang="zh-CN" altLang="en-US" dirty="0">
                <a:cs typeface="微软雅黑" panose="020B0503020204020204" pitchFamily="34" charset="-122"/>
                <a:sym typeface="+mn-ea"/>
              </a:rPr>
              <a:t>线程的本质是函数</a:t>
            </a:r>
            <a:endParaRPr lang="zh-CN" dirty="0">
              <a:cs typeface="微软雅黑" panose="020B0503020204020204" pitchFamily="34" charset="-122"/>
              <a:sym typeface="+mn-ea"/>
            </a:endParaRPr>
          </a:p>
        </p:txBody>
      </p:sp>
      <p:sp>
        <p:nvSpPr>
          <p:cNvPr id="100" name="文本框 99"/>
          <p:cNvSpPr txBox="1"/>
          <p:nvPr/>
        </p:nvSpPr>
        <p:spPr>
          <a:xfrm>
            <a:off x="5916178" y="2149580"/>
            <a:ext cx="5650865" cy="3169285"/>
          </a:xfrm>
          <a:prstGeom prst="rect">
            <a:avLst/>
          </a:prstGeom>
          <a:noFill/>
          <a:ln w="9525">
            <a:noFill/>
          </a:ln>
        </p:spPr>
        <p:txBody>
          <a:bodyPr wrap="square">
            <a:spAutoFit/>
          </a:bodyPr>
          <a:lstStyle/>
          <a:p>
            <a:pPr indent="266700" algn="l">
              <a:lnSpc>
                <a:spcPct val="20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线程的本质就是一个函数，从表象上看也是如此。比如，创建线程的时候，你必须定义一个函数，然后把这个函数指针传递给创建线程的</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函数。既然是个函数，那凭什么就摇身一变，成了一个线程呢？</a:t>
            </a:r>
            <a:endParaRPr 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24EC9DCF-D2BE-4C7C-95C5-02F6C8637FCC}"/>
              </a:ext>
            </a:extLst>
          </p:cNvPr>
          <p:cNvPicPr>
            <a:picLocks noChangeAspect="1"/>
          </p:cNvPicPr>
          <p:nvPr/>
        </p:nvPicPr>
        <p:blipFill>
          <a:blip r:embed="rId3"/>
          <a:stretch>
            <a:fillRect/>
          </a:stretch>
        </p:blipFill>
        <p:spPr>
          <a:xfrm>
            <a:off x="816746" y="1297723"/>
            <a:ext cx="4651837" cy="5245317"/>
          </a:xfrm>
          <a:prstGeom prst="rect">
            <a:avLst/>
          </a:prstGeom>
        </p:spPr>
      </p:pic>
    </p:spTree>
    <p:custDataLst>
      <p:tags r:id="rId1"/>
    </p:custDataLst>
  </p:cSld>
  <p:clrMapOvr>
    <a:masterClrMapping/>
  </p:clrMapOvr>
  <p:transition spd="slow" advClick="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0" y="10795"/>
            <a:ext cx="9308465" cy="910590"/>
          </a:xfrm>
        </p:spPr>
        <p:txBody>
          <a:bodyPr>
            <a:normAutofit/>
          </a:bodyPr>
          <a:lstStyle/>
          <a:p>
            <a:pPr indent="0" algn="l"/>
            <a:r>
              <a:rPr lang="zh-CN" altLang="en-US" dirty="0">
                <a:cs typeface="微软雅黑" panose="020B0503020204020204" pitchFamily="34" charset="-122"/>
                <a:sym typeface="+mn-ea"/>
              </a:rPr>
              <a:t>从传统的函数调用到“调度”</a:t>
            </a:r>
            <a:endParaRPr lang="zh-CN" dirty="0">
              <a:cs typeface="微软雅黑" panose="020B0503020204020204" pitchFamily="34" charset="-122"/>
              <a:sym typeface="+mn-ea"/>
            </a:endParaRPr>
          </a:p>
        </p:txBody>
      </p:sp>
      <p:sp>
        <p:nvSpPr>
          <p:cNvPr id="5" name="文本框 4"/>
          <p:cNvSpPr txBox="1"/>
          <p:nvPr/>
        </p:nvSpPr>
        <p:spPr>
          <a:xfrm>
            <a:off x="518477" y="6297307"/>
            <a:ext cx="4838700" cy="368300"/>
          </a:xfrm>
          <a:prstGeom prst="rect">
            <a:avLst/>
          </a:prstGeom>
          <a:noFill/>
          <a:ln w="9525">
            <a:noFill/>
          </a:ln>
        </p:spPr>
        <p:txBody>
          <a:bodyPr wrap="square">
            <a:spAutoFit/>
          </a:bodyPr>
          <a:lstStyle/>
          <a:p>
            <a:pPr indent="0" algn="ctr"/>
            <a:r>
              <a:rPr lang="zh-CN" b="0">
                <a:latin typeface="微软雅黑" panose="020B0503020204020204" pitchFamily="34" charset="-122"/>
                <a:ea typeface="微软雅黑" panose="020B0503020204020204" pitchFamily="34" charset="-122"/>
                <a:cs typeface="微软雅黑" panose="020B0503020204020204" pitchFamily="34" charset="-122"/>
              </a:rPr>
              <a:t>图：一个典型的“裸奔”程序流程示意图</a:t>
            </a:r>
          </a:p>
        </p:txBody>
      </p:sp>
      <p:sp>
        <p:nvSpPr>
          <p:cNvPr id="100" name="文本框 99"/>
          <p:cNvSpPr txBox="1"/>
          <p:nvPr/>
        </p:nvSpPr>
        <p:spPr>
          <a:xfrm>
            <a:off x="5720870" y="1057627"/>
            <a:ext cx="5650865" cy="4450064"/>
          </a:xfrm>
          <a:prstGeom prst="rect">
            <a:avLst/>
          </a:prstGeom>
          <a:noFill/>
          <a:ln w="9525">
            <a:noFill/>
          </a:ln>
        </p:spPr>
        <p:txBody>
          <a:bodyPr wrap="square">
            <a:spAutoFit/>
          </a:bodyPr>
          <a:lstStyle/>
          <a:p>
            <a:pPr indent="266700" algn="l">
              <a:lnSpc>
                <a:spcPct val="20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rPr>
              <a:t>假设我们的“裸奔”程序如图所示。主函数其实永远不会退出，因为一退出程序就结束了。于是在主函数内存在一个死循环，我们往往称之为主循环体。在主循环体内我们可以根据应用编写好几个子函数按照工作流顺序调用。</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indent="266700">
              <a:lnSpc>
                <a:spcPct val="20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在这样的一种结构中除了主函数外，所有的函数都被依次调用。所以，我们把思维拓展一下，也可以理解为：在这样的结构中，所有的函数都被依次“调度”。只是这种“调度”非常死板，只能一个一个按照代码中所写的顺序来。而且，必须一个调用返回后，才可能“调度”后面的函数。</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0" name="图片 40"/>
          <p:cNvPicPr>
            <a:picLocks noChangeAspect="1"/>
          </p:cNvPicPr>
          <p:nvPr/>
        </p:nvPicPr>
        <p:blipFill>
          <a:blip r:embed="rId3">
            <a:clrChange>
              <a:clrFrom>
                <a:srgbClr val="FFFFFF"/>
              </a:clrFrom>
              <a:clrTo>
                <a:srgbClr val="FFFFFF">
                  <a:alpha val="0"/>
                </a:srgbClr>
              </a:clrTo>
            </a:clrChange>
          </a:blip>
          <a:stretch>
            <a:fillRect/>
          </a:stretch>
        </p:blipFill>
        <p:spPr>
          <a:xfrm>
            <a:off x="433705" y="921385"/>
            <a:ext cx="5008245" cy="5168900"/>
          </a:xfrm>
          <a:prstGeom prst="rect">
            <a:avLst/>
          </a:prstGeom>
          <a:solidFill>
            <a:schemeClr val="bg1">
              <a:lumMod val="95000"/>
            </a:schemeClr>
          </a:solidFill>
        </p:spPr>
      </p:pic>
    </p:spTree>
    <p:custDataLst>
      <p:tags r:id="rId1"/>
    </p:custDataLst>
    <p:extLst>
      <p:ext uri="{BB962C8B-B14F-4D97-AF65-F5344CB8AC3E}">
        <p14:creationId xmlns:p14="http://schemas.microsoft.com/office/powerpoint/2010/main" val="3578246597"/>
      </p:ext>
    </p:extLst>
  </p:cSld>
  <p:clrMapOvr>
    <a:masterClrMapping/>
  </p:clrMapOvr>
  <p:transition spd="slow" advClick="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0" y="0"/>
            <a:ext cx="9308465" cy="910590"/>
          </a:xfrm>
        </p:spPr>
        <p:txBody>
          <a:bodyPr>
            <a:normAutofit/>
          </a:bodyPr>
          <a:lstStyle/>
          <a:p>
            <a:pPr indent="0" algn="l"/>
            <a:r>
              <a:rPr lang="zh-CN" altLang="en-US" dirty="0">
                <a:cs typeface="微软雅黑" panose="020B0503020204020204" pitchFamily="34" charset="-122"/>
                <a:sym typeface="+mn-ea"/>
              </a:rPr>
              <a:t>思维的拓展</a:t>
            </a:r>
            <a:endParaRPr lang="zh-CN" dirty="0">
              <a:cs typeface="微软雅黑" panose="020B0503020204020204" pitchFamily="34" charset="-122"/>
              <a:sym typeface="+mn-ea"/>
            </a:endParaRPr>
          </a:p>
        </p:txBody>
      </p:sp>
      <p:sp>
        <p:nvSpPr>
          <p:cNvPr id="100" name="文本框 99"/>
          <p:cNvSpPr txBox="1"/>
          <p:nvPr/>
        </p:nvSpPr>
        <p:spPr>
          <a:xfrm>
            <a:off x="4793787" y="1128395"/>
            <a:ext cx="6676390" cy="4308359"/>
          </a:xfrm>
          <a:prstGeom prst="rect">
            <a:avLst/>
          </a:prstGeom>
          <a:noFill/>
          <a:ln w="9525">
            <a:noFill/>
          </a:ln>
        </p:spPr>
        <p:txBody>
          <a:bodyPr wrap="square">
            <a:spAutoFit/>
          </a:bodyPr>
          <a:lstStyle/>
          <a:p>
            <a:pPr indent="266700" algn="l">
              <a:lnSpc>
                <a:spcPct val="20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我们来做个思想实验。假如你是一个嵌入式系统的“高手”，但是从来也没有接触过</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，也许那个年代也没有</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，反正不是你的问题。有一天你在做一个项目，项目的目标也非常简单，通过一个键盘输入一些数据，然后做些处理后把结果显示在屏幕上，就类似于常见的命令行终端。貌似，这么简单的任务，也用不着什么</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。于是你严谨的把软件流程画了下来。</a:t>
            </a:r>
            <a:endParaRPr 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8" name="图片 58"/>
          <p:cNvPicPr>
            <a:picLocks noChangeAspect="1"/>
          </p:cNvPicPr>
          <p:nvPr/>
        </p:nvPicPr>
        <p:blipFill>
          <a:blip r:embed="rId3">
            <a:clrChange>
              <a:clrFrom>
                <a:srgbClr val="FFFFFF"/>
              </a:clrFrom>
              <a:clrTo>
                <a:srgbClr val="FFFFFF">
                  <a:alpha val="0"/>
                </a:srgbClr>
              </a:clrTo>
            </a:clrChange>
          </a:blip>
          <a:stretch>
            <a:fillRect/>
          </a:stretch>
        </p:blipFill>
        <p:spPr>
          <a:xfrm>
            <a:off x="863600" y="1128395"/>
            <a:ext cx="3358515" cy="5330190"/>
          </a:xfrm>
          <a:prstGeom prst="rect">
            <a:avLst/>
          </a:prstGeom>
          <a:solidFill>
            <a:schemeClr val="bg1">
              <a:lumMod val="95000"/>
            </a:schemeClr>
          </a:solidFill>
        </p:spPr>
      </p:pic>
    </p:spTree>
    <p:custDataLst>
      <p:tags r:id="rId1"/>
    </p:custDataLst>
  </p:cSld>
  <p:clrMapOvr>
    <a:masterClrMapping/>
  </p:clrMapOvr>
  <p:transition spd="slow" advClick="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42043" y="53023"/>
            <a:ext cx="9308465" cy="910590"/>
          </a:xfrm>
        </p:spPr>
        <p:txBody>
          <a:bodyPr>
            <a:normAutofit/>
          </a:bodyPr>
          <a:lstStyle/>
          <a:p>
            <a:pPr indent="0" algn="l"/>
            <a:r>
              <a:rPr lang="zh-CN" dirty="0">
                <a:cs typeface="微软雅黑" panose="020B0503020204020204" pitchFamily="34" charset="-122"/>
                <a:sym typeface="+mn-ea"/>
              </a:rPr>
              <a:t>虚拟项目的改进程序流程1</a:t>
            </a:r>
          </a:p>
        </p:txBody>
      </p:sp>
      <p:sp>
        <p:nvSpPr>
          <p:cNvPr id="100" name="文本框 99"/>
          <p:cNvSpPr txBox="1"/>
          <p:nvPr/>
        </p:nvSpPr>
        <p:spPr>
          <a:xfrm>
            <a:off x="244327" y="1666875"/>
            <a:ext cx="6676390" cy="4523105"/>
          </a:xfrm>
          <a:prstGeom prst="rect">
            <a:avLst/>
          </a:prstGeom>
          <a:noFill/>
          <a:ln w="9525">
            <a:noFill/>
          </a:ln>
        </p:spPr>
        <p:txBody>
          <a:bodyPr wrap="square">
            <a:spAutoFit/>
          </a:bodyPr>
          <a:lstStyle/>
          <a:p>
            <a:pPr indent="266700" algn="l">
              <a:lnSpc>
                <a:spcPct val="20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但是，你发现这么做存在一个问题，程序需要等待按键按下，检测到按键后才能去处理和显示。那么按键不按下，按键处理函数就没办法做，后面的显示也子函数也无法工作。此时，你会说，没错啊，按键都不按下，后面的工作有必要做吗？也许按键处理函数没必要做，但是屏幕显示不能停滞啊。我们常见的命令行终端里，哪怕不做任何输入，也总有个光标在那里慢慢闪烁吧？作为一个高手，你是不能容忍让终端界面出现像死机一般的情况。于是，你发挥了聪明才智。大胆的把软件流程做了调整。</a:t>
            </a:r>
          </a:p>
        </p:txBody>
      </p:sp>
      <p:pic>
        <p:nvPicPr>
          <p:cNvPr id="71" name="图片 71"/>
          <p:cNvPicPr>
            <a:picLocks noChangeAspect="1"/>
          </p:cNvPicPr>
          <p:nvPr/>
        </p:nvPicPr>
        <p:blipFill>
          <a:blip r:embed="rId3">
            <a:clrChange>
              <a:clrFrom>
                <a:srgbClr val="FFFFFF"/>
              </a:clrFrom>
              <a:clrTo>
                <a:srgbClr val="FFFFFF">
                  <a:alpha val="0"/>
                </a:srgbClr>
              </a:clrTo>
            </a:clrChange>
          </a:blip>
          <a:stretch>
            <a:fillRect/>
          </a:stretch>
        </p:blipFill>
        <p:spPr>
          <a:xfrm>
            <a:off x="7105798" y="1507172"/>
            <a:ext cx="4841875" cy="4842510"/>
          </a:xfrm>
          <a:prstGeom prst="rect">
            <a:avLst/>
          </a:prstGeom>
          <a:solidFill>
            <a:schemeClr val="bg1"/>
          </a:solidFill>
          <a:ln w="12700" cmpd="sng">
            <a:solidFill>
              <a:schemeClr val="bg1">
                <a:lumMod val="50000"/>
              </a:schemeClr>
            </a:solidFill>
            <a:prstDash val="solid"/>
          </a:ln>
        </p:spPr>
      </p:pic>
    </p:spTree>
    <p:custDataLst>
      <p:tags r:id="rId1"/>
    </p:custDataLst>
  </p:cSld>
  <p:clrMapOvr>
    <a:masterClrMapping/>
  </p:clrMapOvr>
  <p:transition spd="slow" advClick="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4" y="64085"/>
            <a:ext cx="9308465" cy="910590"/>
          </a:xfrm>
        </p:spPr>
        <p:txBody>
          <a:bodyPr>
            <a:normAutofit/>
          </a:bodyPr>
          <a:lstStyle/>
          <a:p>
            <a:pPr indent="0" algn="l"/>
            <a:r>
              <a:rPr lang="zh-CN" dirty="0">
                <a:cs typeface="微软雅黑" panose="020B0503020204020204" pitchFamily="34" charset="-122"/>
                <a:sym typeface="+mn-ea"/>
              </a:rPr>
              <a:t>虚拟项目的改进程序流程2</a:t>
            </a:r>
          </a:p>
        </p:txBody>
      </p:sp>
      <p:sp>
        <p:nvSpPr>
          <p:cNvPr id="100" name="文本框 99"/>
          <p:cNvSpPr txBox="1"/>
          <p:nvPr/>
        </p:nvSpPr>
        <p:spPr>
          <a:xfrm>
            <a:off x="137795" y="1359146"/>
            <a:ext cx="6378575" cy="4994765"/>
          </a:xfrm>
          <a:prstGeom prst="rect">
            <a:avLst/>
          </a:prstGeom>
          <a:noFill/>
          <a:ln w="9525">
            <a:noFill/>
          </a:ln>
        </p:spPr>
        <p:txBody>
          <a:bodyPr wrap="square">
            <a:spAutoFit/>
          </a:bodyPr>
          <a:lstStyle/>
          <a:p>
            <a:pPr indent="266700">
              <a:lnSpc>
                <a:spcPct val="20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你把按键检测函数和按键处理函数放到了一个按键中断去执行，主循环只负责不断的显示数据。哪怕没有数据，也要不断的去闪烁那个光标。但是，这样也有缺陷，当有按键按下的时候，由于按键处理程序耗时比较长，导致每当有一连串按键被按下，显示就不正常。看来要换个思路，于是经验丰富的你又换了个流程。</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这次，你把按键检测和处理函数还是挪回了主循环体内，但是巧妙的启用了一个时钟，让他每50mS产生一次中断，在这个中断中，启用数据显示程序。这样，就能很好的解决问题了。</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2" name="图片 72"/>
          <p:cNvPicPr>
            <a:picLocks noChangeAspect="1"/>
          </p:cNvPicPr>
          <p:nvPr/>
        </p:nvPicPr>
        <p:blipFill>
          <a:blip r:embed="rId3">
            <a:clrChange>
              <a:clrFrom>
                <a:srgbClr val="FFFFFF"/>
              </a:clrFrom>
              <a:clrTo>
                <a:srgbClr val="FFFFFF">
                  <a:alpha val="0"/>
                </a:srgbClr>
              </a:clrTo>
            </a:clrChange>
          </a:blip>
          <a:stretch>
            <a:fillRect/>
          </a:stretch>
        </p:blipFill>
        <p:spPr>
          <a:xfrm>
            <a:off x="6894512" y="2179370"/>
            <a:ext cx="5103495" cy="3703955"/>
          </a:xfrm>
          <a:prstGeom prst="rect">
            <a:avLst/>
          </a:prstGeom>
          <a:ln>
            <a:solidFill>
              <a:schemeClr val="bg1">
                <a:lumMod val="50000"/>
              </a:schemeClr>
            </a:solidFill>
          </a:ln>
        </p:spPr>
      </p:pic>
    </p:spTree>
    <p:custDataLst>
      <p:tags r:id="rId1"/>
    </p:custDataLst>
  </p:cSld>
  <p:clrMapOvr>
    <a:masterClrMapping/>
  </p:clrMapOvr>
  <p:transition spd="slow" advClick="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06532" y="79899"/>
            <a:ext cx="9308465" cy="910590"/>
          </a:xfrm>
        </p:spPr>
        <p:txBody>
          <a:bodyPr>
            <a:normAutofit/>
          </a:bodyPr>
          <a:lstStyle/>
          <a:p>
            <a:pPr indent="0" algn="l"/>
            <a:r>
              <a:rPr lang="zh-CN" dirty="0">
                <a:cs typeface="微软雅黑" panose="020B0503020204020204" pitchFamily="34" charset="-122"/>
                <a:sym typeface="+mn-ea"/>
              </a:rPr>
              <a:t>虚拟项目的改进程序流程3</a:t>
            </a:r>
          </a:p>
        </p:txBody>
      </p:sp>
      <p:sp>
        <p:nvSpPr>
          <p:cNvPr id="100" name="文本框 99"/>
          <p:cNvSpPr txBox="1"/>
          <p:nvPr/>
        </p:nvSpPr>
        <p:spPr>
          <a:xfrm>
            <a:off x="331435" y="1805707"/>
            <a:ext cx="5259853" cy="3692806"/>
          </a:xfrm>
          <a:prstGeom prst="rect">
            <a:avLst/>
          </a:prstGeom>
          <a:noFill/>
          <a:ln w="9525">
            <a:noFill/>
          </a:ln>
        </p:spPr>
        <p:txBody>
          <a:bodyPr wrap="square">
            <a:spAutoFit/>
          </a:bodyPr>
          <a:lstStyle/>
          <a:p>
            <a:pPr indent="266700">
              <a:lnSpc>
                <a:spcPct val="200000"/>
              </a:lnSpc>
            </a:pPr>
            <a:r>
              <a:rPr lang="zh-CN" sz="2000" dirty="0">
                <a:latin typeface="微软雅黑" panose="020B0503020204020204" pitchFamily="34" charset="-122"/>
                <a:ea typeface="微软雅黑" panose="020B0503020204020204" pitchFamily="34" charset="-122"/>
                <a:cs typeface="微软雅黑" panose="020B0503020204020204" pitchFamily="34" charset="-122"/>
              </a:rPr>
              <a:t>当然，作为高手，你是不可能就此满足的，因为你发现如果同时保留按键中断，那效果更好。</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的确，这个流程充分利用了中断的功能，同时让系统出现了“多任务”的感觉，不愧是高手。</a:t>
            </a:r>
          </a:p>
          <a:p>
            <a:pPr indent="266700">
              <a:lnSpc>
                <a:spcPct val="200000"/>
              </a:lnSpc>
            </a:pPr>
            <a:endParaRPr 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3" name="图片 73"/>
          <p:cNvPicPr>
            <a:picLocks noChangeAspect="1"/>
          </p:cNvPicPr>
          <p:nvPr/>
        </p:nvPicPr>
        <p:blipFill>
          <a:blip r:embed="rId3">
            <a:clrChange>
              <a:clrFrom>
                <a:srgbClr val="FFFFFF"/>
              </a:clrFrom>
              <a:clrTo>
                <a:srgbClr val="FFFFFF">
                  <a:alpha val="0"/>
                </a:srgbClr>
              </a:clrTo>
            </a:clrChange>
          </a:blip>
          <a:stretch>
            <a:fillRect/>
          </a:stretch>
        </p:blipFill>
        <p:spPr>
          <a:xfrm>
            <a:off x="5707790" y="1805707"/>
            <a:ext cx="6152775" cy="3831614"/>
          </a:xfrm>
          <a:prstGeom prst="rect">
            <a:avLst/>
          </a:prstGeom>
          <a:ln>
            <a:solidFill>
              <a:schemeClr val="bg1">
                <a:lumMod val="65000"/>
              </a:schemeClr>
            </a:solidFill>
          </a:ln>
        </p:spPr>
      </p:pic>
    </p:spTree>
    <p:custDataLst>
      <p:tags r:id="rId1"/>
    </p:custDataLst>
  </p:cSld>
  <p:clrMapOvr>
    <a:masterClrMapping/>
  </p:clrMapOvr>
  <p:transition spd="slow" advClick="0">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462"/>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462"/>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446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4462_1*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1e"/>
  <p:tag name="KSO_WM_UNIT_DEC_AREA_ID" val="1029ed8d40084cac98f4106c67d645d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e2a23baaf334416a1fb0ff1e81e9939"/>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462_1*a*1"/>
  <p:tag name="KSO_WM_TEMPLATE_CATEGORY" val="custom"/>
  <p:tag name="KSO_WM_TEMPLATE_INDEX" val="20204462"/>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商务风年度工作总结"/>
  <p:tag name="KSO_WM_UNIT_BLOCK" val="0"/>
  <p:tag name="KSO_WM_UNIT_DEC_AREA_ID" val="9eb9d5c0d0a042b48166bc8eac6d2c90"/>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84c5e7d3ab9b4e3cb939458b986439a8"/>
  <p:tag name="KSO_WM_UNIT_TEXT_FILL_FORE_SCHEMECOLOR_INDEX_BRIGHTNESS" val="0.15"/>
  <p:tag name="KSO_WM_UNIT_TEXT_FILL_FORE_SCHEMECOLOR_INDEX" val="13"/>
  <p:tag name="KSO_WM_UNIT_TEXT_FILL_TYPE" val="1"/>
  <p:tag name="KSO_WM_TEMPLATE_ASSEMBLE_XID" val="5f9a30c7989d9bef5b8f00a8"/>
  <p:tag name="KSO_WM_TEMPLATE_ASSEMBLE_GROUPID" val="5f8cf3eea61ec3b55284a71d"/>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462_1*b*1"/>
  <p:tag name="KSO_WM_TEMPLATE_CATEGORY" val="custom"/>
  <p:tag name="KSO_WM_TEMPLATE_INDEX" val="20204462"/>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8c0301259301430da913c07864c388b1"/>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84c5e7d3ab9b4e3cb939458b986439a8"/>
  <p:tag name="KSO_WM_UNIT_TEXT_FILL_FORE_SCHEMECOLOR_INDEX_BRIGHTNESS" val="0.35"/>
  <p:tag name="KSO_WM_UNIT_TEXT_FILL_FORE_SCHEMECOLOR_INDEX" val="13"/>
  <p:tag name="KSO_WM_UNIT_TEXT_FILL_TYPE" val="1"/>
  <p:tag name="KSO_WM_TEMPLATE_ASSEMBLE_XID" val="5f9a30c7989d9bef5b8f00a8"/>
  <p:tag name="KSO_WM_TEMPLATE_ASSEMBLE_GROUPID" val="5f8cf3eea61ec3b55284a71d"/>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462_2*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1f"/>
  <p:tag name="KSO_WM_UNIT_DEC_AREA_ID" val="5e1a53b7b18847288466cc5f632ab2e7"/>
  <p:tag name="KSO_WM_UNIT_DECORATE_INFO" val=""/>
  <p:tag name="KSO_WM_UNIT_SM_LIMIT_TYPE" val=""/>
  <p:tag name="KSO_WM_CHIP_FILLAREA_FILL_RULE" val="{&quot;fill_align&quot;:&quot;lm&quot;,&quot;fill_effect&quot;:[],&quot;fill_mode&quot;:&quot;adaptive&quot;,&quot;sacle_strategy&quot;:&quot;stretch&quot;}"/>
  <p:tag name="KSO_WM_ASSEMBLE_CHIP_INDEX" val="29de6030ed914295a77f634df7fb0435"/>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aa929826a8b34988b398aad7a0455641"/>
  <p:tag name="KSO_WM_UNIT_DECORATE_INFO" val=""/>
  <p:tag name="KSO_WM_UNIT_SM_LIMIT_TYPE" val=""/>
  <p:tag name="KSO_WM_CHIP_FILLAREA_FILL_RULE" val="{&quot;fill_align&quot;:&quot;cm&quot;,&quot;fill_effect&quot;:[],&quot;fill_mode&quot;:&quot;full&quot;,&quot;sacle_strategy&quot;:&quot;stretch&quot;}"/>
  <p:tag name="KSO_WM_ASSEMBLE_CHIP_INDEX" val="64e861c1121742f2a9827305f283cd0a"/>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195cab5b9914480ab9f5c12587749f6e"/>
  <p:tag name="KSO_WM_UNIT_DECORATE_INFO" val=""/>
  <p:tag name="KSO_WM_UNIT_SM_LIMIT_TYPE" val=""/>
  <p:tag name="KSO_WM_CHIP_FILLAREA_FILL_RULE" val="{&quot;fill_align&quot;:&quot;cm&quot;,&quot;fill_effect&quot;:[],&quot;fill_mode&quot;:&quot;full&quot;,&quot;sacle_strategy&quot;:&quot;stretch&quot;}"/>
  <p:tag name="KSO_WM_ASSEMBLE_CHIP_INDEX" val="8471a4738f9a4df097920f5347888a20"/>
</p:tagLst>
</file>

<file path=ppt/tags/tag1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462_1*a*1"/>
  <p:tag name="KSO_WM_TEMPLATE_CATEGORY" val="custom"/>
  <p:tag name="KSO_WM_TEMPLATE_INDEX" val="20204462"/>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9ed1f0f9ca37430f8e31252011e970d3"/>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08513e71948549bf8282fc409a5db3b9"/>
  <p:tag name="KSO_WM_UNIT_TEXT_FILL_FORE_SCHEMECOLOR_INDEX_BRIGHTNESS" val="0.15"/>
  <p:tag name="KSO_WM_UNIT_TEXT_FILL_FORE_SCHEMECOLOR_INDEX" val="13"/>
  <p:tag name="KSO_WM_UNIT_TEXT_FILL_TYPE" val="1"/>
  <p:tag name="KSO_WM_TEMPLATE_ASSEMBLE_XID" val="5f9a30c7989d9bef5b8f00a3"/>
  <p:tag name="KSO_WM_TEMPLATE_ASSEMBLE_GROUPID" val="5f8cf3eea61ec3b55284a71d"/>
</p:tagLst>
</file>

<file path=ppt/tags/tag1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4462_1*b*1"/>
  <p:tag name="KSO_WM_TEMPLATE_CATEGORY" val="custom"/>
  <p:tag name="KSO_WM_TEMPLATE_INDEX" val="20204462"/>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632af5320a7a444e8a068cc54e0b8e0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08513e71948549bf8282fc409a5db3b9"/>
  <p:tag name="KSO_WM_UNIT_TEXT_FILL_FORE_SCHEMECOLOR_INDEX_BRIGHTNESS" val="0.35"/>
  <p:tag name="KSO_WM_UNIT_TEXT_FILL_FORE_SCHEMECOLOR_INDEX" val="13"/>
  <p:tag name="KSO_WM_UNIT_TEXT_FILL_TYPE" val="1"/>
  <p:tag name="KSO_WM_TEMPLATE_ASSEMBLE_XID" val="5f9a30c7989d9bef5b8f00a3"/>
  <p:tag name="KSO_WM_TEMPLATE_ASSEMBLE_GROUPID" val="5f8cf3eea61ec3b55284a71d"/>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462_2*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1f"/>
  <p:tag name="KSO_WM_UNIT_DEC_AREA_ID" val="c227288d41de46b18f6737a5a7c71e00"/>
  <p:tag name="KSO_WM_UNIT_DECORATE_INFO" val=""/>
  <p:tag name="KSO_WM_UNIT_SM_LIMIT_TYPE" val=""/>
  <p:tag name="KSO_WM_CHIP_FILLAREA_FILL_RULE" val="{&quot;fill_align&quot;:&quot;rm&quot;,&quot;fill_effect&quot;:[],&quot;fill_mode&quot;:&quot;adaptive&quot;,&quot;sacle_strategy&quot;:&quot;stretch&quot;}"/>
  <p:tag name="KSO_WM_ASSEMBLE_CHIP_INDEX" val="ac8a76cdeeed4319a339edda1a004566"/>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1413178d939e4c8591370ce58e02b6c0"/>
  <p:tag name="KSO_WM_UNIT_DECORATE_INFO" val=""/>
  <p:tag name="KSO_WM_UNIT_SM_LIMIT_TYPE" val=""/>
  <p:tag name="KSO_WM_CHIP_FILLAREA_FILL_RULE" val="{&quot;fill_align&quot;:&quot;cm&quot;,&quot;fill_effect&quot;:[],&quot;fill_mode&quot;:&quot;full&quot;,&quot;sacle_strategy&quot;:&quot;stretch&quot;}"/>
  <p:tag name="KSO_WM_ASSEMBLE_CHIP_INDEX" val="472244e1b12742d0a4469dd857cbd1db"/>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4462_1*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1e"/>
  <p:tag name="KSO_WM_UNIT_DEC_AREA_ID" val="1029ed8d40084cac98f4106c67d645d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e2a23baaf334416a1fb0ff1e81e9939"/>
</p:tagLst>
</file>

<file path=ppt/tags/tag1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b"/>
  <p:tag name="KSO_WM_UNIT_INDEX" val="1"/>
  <p:tag name="KSO_WM_UNIT_ID" val="custom20204462_1*b*1"/>
  <p:tag name="KSO_WM_TEMPLATE_CATEGORY" val="custom"/>
  <p:tag name="KSO_WM_TEMPLATE_INDEX" val="20204462"/>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609b18e59a11494c99c2dd0aa0867f37"/>
  <p:tag name="KSO_WM_CHIP_GROUPID" val="5ebe393c0ac41c4a0a5255d3"/>
  <p:tag name="KSO_WM_CHIP_XID" val="5ebe393c0ac41c4a0a5255d4"/>
  <p:tag name="KSO_WM_CHIP_FILLAREA_FILL_RULE" val="{&quot;fill_align&quot;:&quot;cm&quot;,&quot;fill_mode&quot;:&quot;adaptive&quot;,&quot;sacle_strategy&quot;:&quot;smart&quot;}"/>
  <p:tag name="KSO_WM_ASSEMBLE_CHIP_INDEX" val="69bc5990494f4feea5c7b7c49a848227"/>
  <p:tag name="KSO_WM_UNIT_TEXT_FILL_FORE_SCHEMECOLOR_INDEX_BRIGHTNESS" val="0.35"/>
  <p:tag name="KSO_WM_UNIT_TEXT_FILL_FORE_SCHEMECOLOR_INDEX" val="13"/>
  <p:tag name="KSO_WM_UNIT_TEXT_FILL_TYPE" val="1"/>
  <p:tag name="KSO_WM_TEMPLATE_ASSEMBLE_XID" val="5f9a30c7989d9bef5b8f00c0"/>
  <p:tag name="KSO_WM_TEMPLATE_ASSEMBLE_GROUPID" val="5f8cf3eea61ec3b55284a71d"/>
</p:tagLst>
</file>

<file path=ppt/tags/tag1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4462_1*a*1"/>
  <p:tag name="KSO_WM_TEMPLATE_CATEGORY" val="custom"/>
  <p:tag name="KSO_WM_TEMPLATE_INDEX" val="20204462"/>
  <p:tag name="KSO_WM_UNIT_LAYERLEVEL" val="1"/>
  <p:tag name="KSO_WM_TAG_VERSION" val="1.0"/>
  <p:tag name="KSO_WM_BEAUTIFY_FLAG" val="#wm#"/>
  <p:tag name="KSO_WM_UNIT_PRESET_TEXT" val="谢谢聆听"/>
  <p:tag name="KSO_WM_UNIT_DEFAULT_FONT" val="60;81;4"/>
  <p:tag name="KSO_WM_UNIT_BLOCK" val="0"/>
  <p:tag name="KSO_WM_UNIT_DEC_AREA_ID" val="a809c37f6cda43aea410468b70403019"/>
  <p:tag name="KSO_WM_CHIP_GROUPID" val="5ebe393c0ac41c4a0a5255d3"/>
  <p:tag name="KSO_WM_CHIP_XID" val="5ebe393c0ac41c4a0a5255d4"/>
  <p:tag name="KSO_WM_CHIP_FILLAREA_FILL_RULE" val="{&quot;fill_align&quot;:&quot;cm&quot;,&quot;fill_mode&quot;:&quot;adaptive&quot;,&quot;sacle_strategy&quot;:&quot;smart&quot;}"/>
  <p:tag name="KSO_WM_ASSEMBLE_CHIP_INDEX" val="69bc5990494f4feea5c7b7c49a848227"/>
  <p:tag name="KSO_WM_UNIT_TEXT_FILL_FORE_SCHEMECOLOR_INDEX_BRIGHTNESS" val="0.15"/>
  <p:tag name="KSO_WM_UNIT_TEXT_FILL_FORE_SCHEMECOLOR_INDEX" val="13"/>
  <p:tag name="KSO_WM_UNIT_TEXT_FILL_TYPE" val="1"/>
  <p:tag name="KSO_WM_TEMPLATE_ASSEMBLE_XID" val="5f9a30c7989d9bef5b8f00c0"/>
  <p:tag name="KSO_WM_TEMPLATE_ASSEMBLE_GROUPID" val="5f8cf3eea61ec3b55284a71d"/>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 name="KSO_WM_SLIDE_BACKGROUND_TYPE" val="general"/>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416"/>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 name="KSO_WM_SLIDE_BACKGROUND_TYPE" val="general"/>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7f2539b1b76d4f8b8e49db1d87846611"/>
  <p:tag name="KSO_WM_UNIT_DECORATE_INFO" val=""/>
  <p:tag name="KSO_WM_UNIT_SM_LIMIT_TYPE" val=""/>
  <p:tag name="KSO_WM_CHIP_FILLAREA_FILL_RULE" val="{&quot;fill_align&quot;:&quot;cm&quot;,&quot;fill_effect&quot;:[],&quot;fill_mode&quot;:&quot;full&quot;,&quot;sacle_strategy&quot;:&quot;stretch&quot;}"/>
  <p:tag name="KSO_WM_ASSEMBLE_CHIP_INDEX" val="2185d7eb79b848519a4c2c4d12ac85e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65a6d05462cc46e2a9ecf3115817c783"/>
  <p:tag name="KSO_WM_UNIT_DECORATE_INFO" val=""/>
  <p:tag name="KSO_WM_UNIT_SM_LIMIT_TYPE" val=""/>
  <p:tag name="KSO_WM_CHIP_FILLAREA_FILL_RULE" val="{&quot;fill_align&quot;:&quot;cm&quot;,&quot;fill_effect&quot;:[],&quot;fill_mode&quot;:&quot;full&quot;,&quot;sacle_strategy&quot;:&quot;stretch&quot;}"/>
  <p:tag name="KSO_WM_ASSEMBLE_CHIP_INDEX" val="dd50663e0ae849e4b2213f2d69dafde6"/>
  <p:tag name="KSO_WM_SLIDE_BACKGROUND_TYPE" val="frame"/>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8f95e6f85a194b99a8a8965de67c8292"/>
  <p:tag name="KSO_WM_UNIT_DECORATE_INFO" val=""/>
  <p:tag name="KSO_WM_UNIT_SM_LIMIT_TYPE" val=""/>
  <p:tag name="KSO_WM_CHIP_FILLAREA_FILL_RULE" val="{&quot;fill_align&quot;:&quot;cm&quot;,&quot;fill_effect&quot;:[],&quot;fill_mode&quot;:&quot;full&quot;,&quot;sacle_strategy&quot;:&quot;stretch&quot;}"/>
  <p:tag name="KSO_WM_ASSEMBLE_CHIP_INDEX" val="922199531032451c9c566dfde56f847e"/>
  <p:tag name="KSO_WM_SLIDE_BACKGROUND_TYPE" val="frame"/>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416"/>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f8001deab0e045d687c0eb92a12c6868"/>
  <p:tag name="KSO_WM_UNIT_DECORATE_INFO" val=""/>
  <p:tag name="KSO_WM_UNIT_SM_LIMIT_TYPE" val=""/>
  <p:tag name="KSO_WM_CHIP_FILLAREA_FILL_RULE" val="{&quot;fill_align&quot;:&quot;cm&quot;,&quot;fill_effect&quot;:[],&quot;fill_mode&quot;:&quot;full&quot;,&quot;sacle_strategy&quot;:&quot;stretch&quot;}"/>
  <p:tag name="KSO_WM_ASSEMBLE_CHIP_INDEX" val="c1933102d9394178a81b5cf026550c32"/>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e3248d750ec6472082310511d94c35f6"/>
  <p:tag name="KSO_WM_UNIT_DECORATE_INFO" val=""/>
  <p:tag name="KSO_WM_UNIT_SM_LIMIT_TYPE" val=""/>
  <p:tag name="KSO_WM_CHIP_FILLAREA_FILL_RULE" val="{&quot;fill_align&quot;:&quot;cm&quot;,&quot;fill_effect&quot;:[],&quot;fill_mode&quot;:&quot;full&quot;,&quot;sacle_strategy&quot;:&quot;stretch&quot;}"/>
  <p:tag name="KSO_WM_ASSEMBLE_CHIP_INDEX" val="055b04e2ecf9417dab52838d96883cca"/>
  <p:tag name="KSO_WM_SLIDE_BACKGROUND_TYPE" val="leftRight"/>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8365655a36a14fdeae1cb421c67a4ddc"/>
  <p:tag name="KSO_WM_UNIT_DECORATE_INFO" val=""/>
  <p:tag name="KSO_WM_UNIT_SM_LIMIT_TYPE" val=""/>
  <p:tag name="KSO_WM_CHIP_FILLAREA_FILL_RULE" val="{&quot;fill_align&quot;:&quot;cm&quot;,&quot;fill_effect&quot;:[],&quot;fill_mode&quot;:&quot;full&quot;,&quot;sacle_strategy&quot;:&quot;stretch&quot;}"/>
  <p:tag name="KSO_WM_ASSEMBLE_CHIP_INDEX" val="5905e8c20fbb4119adc15a4bb6a252fb"/>
  <p:tag name="KSO_WM_SLIDE_BACKGROUND_TYPE" val="leftRight"/>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5416"/>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e7d3ec6f32664665b17e19e5bc026e6d"/>
  <p:tag name="KSO_WM_UNIT_DECORATE_INFO" val=""/>
  <p:tag name="KSO_WM_UNIT_SM_LIMIT_TYPE" val=""/>
  <p:tag name="KSO_WM_CHIP_FILLAREA_FILL_RULE" val="{&quot;fill_align&quot;:&quot;cm&quot;,&quot;fill_effect&quot;:[],&quot;fill_mode&quot;:&quot;full&quot;,&quot;sacle_strategy&quot;:&quot;stretch&quot;}"/>
  <p:tag name="KSO_WM_ASSEMBLE_CHIP_INDEX" val="325e53de12564d819376a7d3ab344a0e"/>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e98de720daa0412e89fd24cc2f2c56c0"/>
  <p:tag name="KSO_WM_UNIT_DECORATE_INFO" val=""/>
  <p:tag name="KSO_WM_UNIT_SM_LIMIT_TYPE" val=""/>
  <p:tag name="KSO_WM_CHIP_FILLAREA_FILL_RULE" val="{&quot;fill_align&quot;:&quot;cm&quot;,&quot;fill_effect&quot;:[],&quot;fill_mode&quot;:&quot;full&quot;,&quot;sacle_strategy&quot;:&quot;stretch&quot;}"/>
  <p:tag name="KSO_WM_ASSEMBLE_CHIP_INDEX" val="440aaa899ec04130b6290806c58e0a3d"/>
  <p:tag name="KSO_WM_SLIDE_BACKGROUND_TYPE" val="topBotto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84ba3de9575d4f69bee0bfd22e10b0de"/>
  <p:tag name="KSO_WM_UNIT_DECORATE_INFO" val=""/>
  <p:tag name="KSO_WM_UNIT_SM_LIMIT_TYPE" val=""/>
  <p:tag name="KSO_WM_CHIP_FILLAREA_FILL_RULE" val="{&quot;fill_align&quot;:&quot;cm&quot;,&quot;fill_effect&quot;:[],&quot;fill_mode&quot;:&quot;full&quot;,&quot;sacle_strategy&quot;:&quot;stretch&quot;}"/>
  <p:tag name="KSO_WM_ASSEMBLE_CHIP_INDEX" val="8d32d4ea3ce241068691b2262d2af1b2"/>
  <p:tag name="KSO_WM_SLIDE_BACKGROUND_TYPE" val="topBotto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416_1*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e"/>
  <p:tag name="KSO_WM_UNIT_DEC_AREA_ID" val="00a0db5a33a04c41be9cd4a48b019ca8"/>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26fb9c3cd834779aedbcb3001427622"/>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8b20af0ba14f49758d5b249fe7427ca7"/>
  <p:tag name="KSO_WM_UNIT_DECORATE_INFO" val=""/>
  <p:tag name="KSO_WM_UNIT_SM_LIMIT_TYPE" val=""/>
  <p:tag name="KSO_WM_CHIP_FILLAREA_FILL_RULE" val="{&quot;fill_align&quot;:&quot;cm&quot;,&quot;fill_effect&quot;:[],&quot;fill_mode&quot;:&quot;full&quot;,&quot;sacle_strategy&quot;:&quot;stretch&quot;}"/>
  <p:tag name="KSO_WM_ASSEMBLE_CHIP_INDEX" val="f496d48531244e5cbbae886d72396305"/>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822f808961b846c68fc1e7692b7d729b"/>
  <p:tag name="KSO_WM_UNIT_DECORATE_INFO" val=""/>
  <p:tag name="KSO_WM_UNIT_SM_LIMIT_TYPE" val=""/>
  <p:tag name="KSO_WM_CHIP_FILLAREA_FILL_RULE" val="{&quot;fill_align&quot;:&quot;cm&quot;,&quot;fill_effect&quot;:[],&quot;fill_mode&quot;:&quot;full&quot;,&quot;sacle_strategy&quot;:&quot;stretch&quot;}"/>
  <p:tag name="KSO_WM_ASSEMBLE_CHIP_INDEX" val="c1c58f3097da4651b75ee586a34e9662"/>
  <p:tag name="KSO_WM_SLIDE_BACKGROUND_TYPE" val="bottomTop"/>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e7a444cd10b6432c8616f9ad0912c1b2"/>
  <p:tag name="KSO_WM_UNIT_DECORATE_INFO" val=""/>
  <p:tag name="KSO_WM_UNIT_SM_LIMIT_TYPE" val=""/>
  <p:tag name="KSO_WM_CHIP_FILLAREA_FILL_RULE" val="{&quot;fill_align&quot;:&quot;cm&quot;,&quot;fill_effect&quot;:[],&quot;fill_mode&quot;:&quot;full&quot;,&quot;sacle_strategy&quot;:&quot;stretch&quot;}"/>
  <p:tag name="KSO_WM_ASSEMBLE_CHIP_INDEX" val="f2c287421b2f4a54956a5d5645e99115"/>
  <p:tag name="KSO_WM_SLIDE_BACKGROUND_TYPE" val="bottomTop"/>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0"/>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4a4df0ceec8f413299ccdcb197535f19"/>
  <p:tag name="KSO_WM_CHIP_GROUPID" val="5ebe59c40ac41c4a0a5256aa"/>
  <p:tag name="KSO_WM_CHIP_XID" val="5ebe59c40ac41c4a0a5256ab"/>
  <p:tag name="KSO_WM_CHIP_FILLAREA_FILL_RULE" val="{&quot;fill_align&quot;:&quot;cm&quot;,&quot;fill_mode&quot;:&quot;adaptive&quot;,&quot;sacle_strategy&quot;:&quot;smart&quot;}"/>
  <p:tag name="KSO_WM_ASSEMBLE_CHIP_INDEX" val="069e5ab9107a46388a2d1d4e67c9b014"/>
  <p:tag name="KSO_WM_UNIT_TEXT_FILL_FORE_SCHEMECOLOR_INDEX_BRIGHTNESS" val="0.35"/>
  <p:tag name="KSO_WM_UNIT_TEXT_FILL_FORE_SCHEMECOLOR_INDEX" val="13"/>
  <p:tag name="KSO_WM_UNIT_TEXT_FILL_TYPE" val="1"/>
  <p:tag name="KSO_WM_TEMPLATE_ASSEMBLE_XID" val="5f9a6837989d9bef5b8f81d1"/>
  <p:tag name="KSO_WM_TEMPLATE_ASSEMBLE_GROUPID" val="5f8cfee0a61ec3b55284a7ed"/>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b1ff869c713746beac33ad6ed3f36dcf"/>
  <p:tag name="KSO_WM_UNIT_DECORATE_INFO" val=""/>
  <p:tag name="KSO_WM_UNIT_SM_LIMIT_TYPE" val=""/>
  <p:tag name="KSO_WM_CHIP_FILLAREA_FILL_RULE" val="{&quot;fill_align&quot;:&quot;cm&quot;,&quot;fill_effect&quot;:[],&quot;fill_mode&quot;:&quot;full&quot;,&quot;sacle_strategy&quot;:&quot;stretch&quot;}"/>
  <p:tag name="KSO_WM_ASSEMBLE_CHIP_INDEX" val="c3386f0362594315af4bd86496265092"/>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c2bac0845e814a2c8918f22fbdbe26e9"/>
  <p:tag name="KSO_WM_UNIT_DECORATE_INFO" val=""/>
  <p:tag name="KSO_WM_UNIT_SM_LIMIT_TYPE" val=""/>
  <p:tag name="KSO_WM_CHIP_FILLAREA_FILL_RULE" val="{&quot;fill_align&quot;:&quot;cm&quot;,&quot;fill_effect&quot;:[],&quot;fill_mode&quot;:&quot;full&quot;,&quot;sacle_strategy&quot;:&quot;stretch&quot;}"/>
  <p:tag name="KSO_WM_ASSEMBLE_CHIP_INDEX" val="fb55f72bbd13419c8f8972e28f2eb91c"/>
  <p:tag name="KSO_WM_SLIDE_BACKGROUND_TYPE" val="navigation"/>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5d748ec36c4c44db85425d588febf081"/>
  <p:tag name="KSO_WM_UNIT_DECORATE_INFO" val=""/>
  <p:tag name="KSO_WM_UNIT_SM_LIMIT_TYPE" val=""/>
  <p:tag name="KSO_WM_CHIP_FILLAREA_FILL_RULE" val="{&quot;fill_align&quot;:&quot;cm&quot;,&quot;fill_effect&quot;:[],&quot;fill_mode&quot;:&quot;full&quot;,&quot;sacle_strategy&quot;:&quot;stretch&quot;}"/>
  <p:tag name="KSO_WM_ASSEMBLE_CHIP_INDEX" val="c83415dc03cc495ab653d293cf8a26c2"/>
  <p:tag name="KSO_WM_SLIDE_BACKGROUND_TYPE" val="navigation"/>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匠心之旅 优雅品鉴"/>
  <p:tag name="KSO_WM_UNIT_DEFAULT_FONT" val="56;72;4"/>
  <p:tag name="KSO_WM_UNIT_BLOCK" val="0"/>
  <p:tag name="KSO_WM_UNIT_DEC_AREA_ID" val="53564c90825e45c4b4f9027edc1f9ee6"/>
  <p:tag name="KSO_WM_CHIP_GROUPID" val="5ebe59c40ac41c4a0a5256aa"/>
  <p:tag name="KSO_WM_CHIP_XID" val="5ebe59c40ac41c4a0a5256ab"/>
  <p:tag name="KSO_WM_CHIP_FILLAREA_FILL_RULE" val="{&quot;fill_align&quot;:&quot;cm&quot;,&quot;fill_mode&quot;:&quot;adaptive&quot;,&quot;sacle_strategy&quot;:&quot;smart&quot;}"/>
  <p:tag name="KSO_WM_ASSEMBLE_CHIP_INDEX" val="069e5ab9107a46388a2d1d4e67c9b014"/>
  <p:tag name="KSO_WM_UNIT_TEXT_FILL_FORE_SCHEMECOLOR_INDEX_BRIGHTNESS" val="0.15"/>
  <p:tag name="KSO_WM_UNIT_TEXT_FILL_FORE_SCHEMECOLOR_INDEX" val="13"/>
  <p:tag name="KSO_WM_UNIT_TEXT_FILL_TYPE" val="1"/>
  <p:tag name="KSO_WM_TEMPLATE_ASSEMBLE_XID" val="5f9a6837989d9bef5b8f81d1"/>
  <p:tag name="KSO_WM_TEMPLATE_ASSEMBLE_GROUPID" val="5f8cfee0a61ec3b55284a7ed"/>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07195ccef33a4b14a6781a172e410c0e"/>
  <p:tag name="KSO_WM_UNIT_DECORATE_INFO" val=""/>
  <p:tag name="KSO_WM_UNIT_SM_LIMIT_TYPE" val=""/>
  <p:tag name="KSO_WM_CHIP_FILLAREA_FILL_RULE" val="{&quot;fill_align&quot;:&quot;cm&quot;,&quot;fill_effect&quot;:[],&quot;fill_mode&quot;:&quot;full&quot;,&quot;sacle_strategy&quot;:&quot;stretch&quot;}"/>
  <p:tag name="KSO_WM_ASSEMBLE_CHIP_INDEX" val="b76989672cf04a98bb29029491ee53c4"/>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e62ba6dd579e43ec81e9b35f2303a970"/>
  <p:tag name="KSO_WM_UNIT_DECORATE_INFO" val=""/>
  <p:tag name="KSO_WM_UNIT_SM_LIMIT_TYPE" val=""/>
  <p:tag name="KSO_WM_CHIP_FILLAREA_FILL_RULE" val="{&quot;fill_align&quot;:&quot;cm&quot;,&quot;fill_effect&quot;:[],&quot;fill_mode&quot;:&quot;full&quot;,&quot;sacle_strategy&quot;:&quot;stretch&quot;}"/>
  <p:tag name="KSO_WM_ASSEMBLE_CHIP_INDEX" val="221df4ad833649c794d17e8e46f92c9f"/>
  <p:tag name="KSO_WM_SLIDE_BACKGROUND_TYPE" val="belt"/>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3a755ba59aa143dd84dae5fffa88ac4d"/>
  <p:tag name="KSO_WM_UNIT_DECORATE_INFO" val=""/>
  <p:tag name="KSO_WM_UNIT_SM_LIMIT_TYPE" val=""/>
  <p:tag name="KSO_WM_CHIP_FILLAREA_FILL_RULE" val="{&quot;fill_align&quot;:&quot;cm&quot;,&quot;fill_effect&quot;:[],&quot;fill_mode&quot;:&quot;full&quot;,&quot;sacle_strategy&quot;:&quot;stretch&quot;}"/>
  <p:tag name="KSO_WM_ASSEMBLE_CHIP_INDEX" val="420db9694d9e4063bddfa793cf16ef70"/>
  <p:tag name="KSO_WM_SLIDE_BACKGROUND_TYPE" val="belt"/>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462"/>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462"/>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4462"/>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4462_1*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1e"/>
  <p:tag name="KSO_WM_UNIT_DEC_AREA_ID" val="1029ed8d40084cac98f4106c67d645d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e2a23baaf334416a1fb0ff1e81e9939"/>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462_1*a*1"/>
  <p:tag name="KSO_WM_TEMPLATE_CATEGORY" val="custom"/>
  <p:tag name="KSO_WM_TEMPLATE_INDEX" val="20204462"/>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商务风年度工作总结"/>
  <p:tag name="KSO_WM_UNIT_BLOCK" val="0"/>
  <p:tag name="KSO_WM_UNIT_DEC_AREA_ID" val="9eb9d5c0d0a042b48166bc8eac6d2c90"/>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84c5e7d3ab9b4e3cb939458b986439a8"/>
  <p:tag name="KSO_WM_UNIT_TEXT_FILL_FORE_SCHEMECOLOR_INDEX_BRIGHTNESS" val="0.15"/>
  <p:tag name="KSO_WM_UNIT_TEXT_FILL_FORE_SCHEMECOLOR_INDEX" val="13"/>
  <p:tag name="KSO_WM_UNIT_TEXT_FILL_TYPE" val="1"/>
  <p:tag name="KSO_WM_TEMPLATE_ASSEMBLE_XID" val="5f9a30c7989d9bef5b8f00a8"/>
  <p:tag name="KSO_WM_TEMPLATE_ASSEMBLE_GROUPID" val="5f8cf3eea61ec3b55284a71d"/>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462_1*b*1"/>
  <p:tag name="KSO_WM_TEMPLATE_CATEGORY" val="custom"/>
  <p:tag name="KSO_WM_TEMPLATE_INDEX" val="20204462"/>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8c0301259301430da913c07864c388b1"/>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84c5e7d3ab9b4e3cb939458b986439a8"/>
  <p:tag name="KSO_WM_UNIT_TEXT_FILL_FORE_SCHEMECOLOR_INDEX_BRIGHTNESS" val="0.35"/>
  <p:tag name="KSO_WM_UNIT_TEXT_FILL_FORE_SCHEMECOLOR_INDEX" val="13"/>
  <p:tag name="KSO_WM_UNIT_TEXT_FILL_TYPE" val="1"/>
  <p:tag name="KSO_WM_TEMPLATE_ASSEMBLE_XID" val="5f9a30c7989d9bef5b8f00a8"/>
  <p:tag name="KSO_WM_TEMPLATE_ASSEMBLE_GROUPID" val="5f8cf3eea61ec3b55284a71d"/>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462_2*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1f"/>
  <p:tag name="KSO_WM_UNIT_DEC_AREA_ID" val="5e1a53b7b18847288466cc5f632ab2e7"/>
  <p:tag name="KSO_WM_UNIT_DECORATE_INFO" val=""/>
  <p:tag name="KSO_WM_UNIT_SM_LIMIT_TYPE" val=""/>
  <p:tag name="KSO_WM_CHIP_FILLAREA_FILL_RULE" val="{&quot;fill_align&quot;:&quot;lm&quot;,&quot;fill_effect&quot;:[],&quot;fill_mode&quot;:&quot;adaptive&quot;,&quot;sacle_strategy&quot;:&quot;stretch&quot;}"/>
  <p:tag name="KSO_WM_ASSEMBLE_CHIP_INDEX" val="29de6030ed914295a77f634df7fb0435"/>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aa929826a8b34988b398aad7a0455641"/>
  <p:tag name="KSO_WM_UNIT_DECORATE_INFO" val=""/>
  <p:tag name="KSO_WM_UNIT_SM_LIMIT_TYPE" val=""/>
  <p:tag name="KSO_WM_CHIP_FILLAREA_FILL_RULE" val="{&quot;fill_align&quot;:&quot;cm&quot;,&quot;fill_effect&quot;:[],&quot;fill_mode&quot;:&quot;full&quot;,&quot;sacle_strategy&quot;:&quot;stretch&quot;}"/>
  <p:tag name="KSO_WM_ASSEMBLE_CHIP_INDEX" val="64e861c1121742f2a9827305f283cd0a"/>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195cab5b9914480ab9f5c12587749f6e"/>
  <p:tag name="KSO_WM_UNIT_DECORATE_INFO" val=""/>
  <p:tag name="KSO_WM_UNIT_SM_LIMIT_TYPE" val=""/>
  <p:tag name="KSO_WM_CHIP_FILLAREA_FILL_RULE" val="{&quot;fill_align&quot;:&quot;cm&quot;,&quot;fill_effect&quot;:[],&quot;fill_mode&quot;:&quot;full&quot;,&quot;sacle_strategy&quot;:&quot;stretch&quot;}"/>
  <p:tag name="KSO_WM_ASSEMBLE_CHIP_INDEX" val="8471a4738f9a4df097920f5347888a2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2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462_1*a*1"/>
  <p:tag name="KSO_WM_TEMPLATE_CATEGORY" val="custom"/>
  <p:tag name="KSO_WM_TEMPLATE_INDEX" val="20204462"/>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9ed1f0f9ca37430f8e31252011e970d3"/>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08513e71948549bf8282fc409a5db3b9"/>
  <p:tag name="KSO_WM_UNIT_TEXT_FILL_FORE_SCHEMECOLOR_INDEX_BRIGHTNESS" val="0.15"/>
  <p:tag name="KSO_WM_UNIT_TEXT_FILL_FORE_SCHEMECOLOR_INDEX" val="13"/>
  <p:tag name="KSO_WM_UNIT_TEXT_FILL_TYPE" val="1"/>
  <p:tag name="KSO_WM_TEMPLATE_ASSEMBLE_XID" val="5f9a30c7989d9bef5b8f00a3"/>
  <p:tag name="KSO_WM_TEMPLATE_ASSEMBLE_GROUPID" val="5f8cf3eea61ec3b55284a71d"/>
</p:tagLst>
</file>

<file path=ppt/tags/tag2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4462_1*b*1"/>
  <p:tag name="KSO_WM_TEMPLATE_CATEGORY" val="custom"/>
  <p:tag name="KSO_WM_TEMPLATE_INDEX" val="20204462"/>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632af5320a7a444e8a068cc54e0b8e0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08513e71948549bf8282fc409a5db3b9"/>
  <p:tag name="KSO_WM_UNIT_TEXT_FILL_FORE_SCHEMECOLOR_INDEX_BRIGHTNESS" val="0.35"/>
  <p:tag name="KSO_WM_UNIT_TEXT_FILL_FORE_SCHEMECOLOR_INDEX" val="13"/>
  <p:tag name="KSO_WM_UNIT_TEXT_FILL_TYPE" val="1"/>
  <p:tag name="KSO_WM_TEMPLATE_ASSEMBLE_XID" val="5f9a30c7989d9bef5b8f00a3"/>
  <p:tag name="KSO_WM_TEMPLATE_ASSEMBLE_GROUPID" val="5f8cf3eea61ec3b55284a71d"/>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462_2*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1f"/>
  <p:tag name="KSO_WM_UNIT_DEC_AREA_ID" val="c227288d41de46b18f6737a5a7c71e00"/>
  <p:tag name="KSO_WM_UNIT_DECORATE_INFO" val=""/>
  <p:tag name="KSO_WM_UNIT_SM_LIMIT_TYPE" val=""/>
  <p:tag name="KSO_WM_CHIP_FILLAREA_FILL_RULE" val="{&quot;fill_align&quot;:&quot;rm&quot;,&quot;fill_effect&quot;:[],&quot;fill_mode&quot;:&quot;adaptive&quot;,&quot;sacle_strategy&quot;:&quot;stretch&quot;}"/>
  <p:tag name="KSO_WM_ASSEMBLE_CHIP_INDEX" val="ac8a76cdeeed4319a339edda1a004566"/>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1413178d939e4c8591370ce58e02b6c0"/>
  <p:tag name="KSO_WM_UNIT_DECORATE_INFO" val=""/>
  <p:tag name="KSO_WM_UNIT_SM_LIMIT_TYPE" val=""/>
  <p:tag name="KSO_WM_CHIP_FILLAREA_FILL_RULE" val="{&quot;fill_align&quot;:&quot;cm&quot;,&quot;fill_effect&quot;:[],&quot;fill_mode&quot;:&quot;full&quot;,&quot;sacle_strategy&quot;:&quot;stretch&quot;}"/>
  <p:tag name="KSO_WM_ASSEMBLE_CHIP_INDEX" val="472244e1b12742d0a4469dd857cbd1db"/>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416_2*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f"/>
  <p:tag name="KSO_WM_UNIT_DEC_AREA_ID" val="4d27c479011746db922e690e5ebcfcd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bc3a396ba0cb422394ee19f1183d18c9"/>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4462_1*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1e"/>
  <p:tag name="KSO_WM_UNIT_DEC_AREA_ID" val="1029ed8d40084cac98f4106c67d645d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e2a23baaf334416a1fb0ff1e81e9939"/>
</p:tagLst>
</file>

<file path=ppt/tags/tag2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b"/>
  <p:tag name="KSO_WM_UNIT_INDEX" val="1"/>
  <p:tag name="KSO_WM_UNIT_ID" val="custom20204462_1*b*1"/>
  <p:tag name="KSO_WM_TEMPLATE_CATEGORY" val="custom"/>
  <p:tag name="KSO_WM_TEMPLATE_INDEX" val="20204462"/>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609b18e59a11494c99c2dd0aa0867f37"/>
  <p:tag name="KSO_WM_CHIP_GROUPID" val="5ebe393c0ac41c4a0a5255d3"/>
  <p:tag name="KSO_WM_CHIP_XID" val="5ebe393c0ac41c4a0a5255d4"/>
  <p:tag name="KSO_WM_CHIP_FILLAREA_FILL_RULE" val="{&quot;fill_align&quot;:&quot;cm&quot;,&quot;fill_mode&quot;:&quot;adaptive&quot;,&quot;sacle_strategy&quot;:&quot;smart&quot;}"/>
  <p:tag name="KSO_WM_ASSEMBLE_CHIP_INDEX" val="69bc5990494f4feea5c7b7c49a848227"/>
  <p:tag name="KSO_WM_UNIT_TEXT_FILL_FORE_SCHEMECOLOR_INDEX_BRIGHTNESS" val="0.35"/>
  <p:tag name="KSO_WM_UNIT_TEXT_FILL_FORE_SCHEMECOLOR_INDEX" val="13"/>
  <p:tag name="KSO_WM_UNIT_TEXT_FILL_TYPE" val="1"/>
  <p:tag name="KSO_WM_TEMPLATE_ASSEMBLE_XID" val="5f9a30c7989d9bef5b8f00c0"/>
  <p:tag name="KSO_WM_TEMPLATE_ASSEMBLE_GROUPID" val="5f8cf3eea61ec3b55284a71d"/>
</p:tagLst>
</file>

<file path=ppt/tags/tag2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4462_1*a*1"/>
  <p:tag name="KSO_WM_TEMPLATE_CATEGORY" val="custom"/>
  <p:tag name="KSO_WM_TEMPLATE_INDEX" val="20204462"/>
  <p:tag name="KSO_WM_UNIT_LAYERLEVEL" val="1"/>
  <p:tag name="KSO_WM_TAG_VERSION" val="1.0"/>
  <p:tag name="KSO_WM_BEAUTIFY_FLAG" val="#wm#"/>
  <p:tag name="KSO_WM_UNIT_PRESET_TEXT" val="谢谢聆听"/>
  <p:tag name="KSO_WM_UNIT_DEFAULT_FONT" val="60;81;4"/>
  <p:tag name="KSO_WM_UNIT_BLOCK" val="0"/>
  <p:tag name="KSO_WM_UNIT_DEC_AREA_ID" val="a809c37f6cda43aea410468b70403019"/>
  <p:tag name="KSO_WM_CHIP_GROUPID" val="5ebe393c0ac41c4a0a5255d3"/>
  <p:tag name="KSO_WM_CHIP_XID" val="5ebe393c0ac41c4a0a5255d4"/>
  <p:tag name="KSO_WM_CHIP_FILLAREA_FILL_RULE" val="{&quot;fill_align&quot;:&quot;cm&quot;,&quot;fill_mode&quot;:&quot;adaptive&quot;,&quot;sacle_strategy&quot;:&quot;smart&quot;}"/>
  <p:tag name="KSO_WM_ASSEMBLE_CHIP_INDEX" val="69bc5990494f4feea5c7b7c49a848227"/>
  <p:tag name="KSO_WM_UNIT_TEXT_FILL_FORE_SCHEMECOLOR_INDEX_BRIGHTNESS" val="0.15"/>
  <p:tag name="KSO_WM_UNIT_TEXT_FILL_FORE_SCHEMECOLOR_INDEX" val="13"/>
  <p:tag name="KSO_WM_UNIT_TEXT_FILL_TYPE" val="1"/>
  <p:tag name="KSO_WM_TEMPLATE_ASSEMBLE_XID" val="5f9a30c7989d9bef5b8f00c0"/>
  <p:tag name="KSO_WM_TEMPLATE_ASSEMBLE_GROUPID" val="5f8cf3eea61ec3b55284a71d"/>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 name="KSO_WM_SLIDE_BACKGROUND_TYPE" val="general"/>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 name="KSO_WM_SLIDE_BACKGROUND_TYPE" val="general"/>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c5117d82e80a4fc3a3c76e420cf691e2"/>
  <p:tag name="KSO_WM_UNIT_DECORATE_INFO" val=""/>
  <p:tag name="KSO_WM_UNIT_SM_LIMIT_TYPE" val=""/>
  <p:tag name="KSO_WM_CHIP_FILLAREA_FILL_RULE" val="{&quot;fill_align&quot;:&quot;cm&quot;,&quot;fill_effect&quot;:[],&quot;fill_mode&quot;:&quot;full&quot;,&quot;sacle_strategy&quot;:&quot;stretch&quot;}"/>
  <p:tag name="KSO_WM_ASSEMBLE_CHIP_INDEX" val="f4b2600abd204f1b9cdbca1f623f1f9b"/>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7f2539b1b76d4f8b8e49db1d87846611"/>
  <p:tag name="KSO_WM_UNIT_DECORATE_INFO" val=""/>
  <p:tag name="KSO_WM_UNIT_SM_LIMIT_TYPE" val=""/>
  <p:tag name="KSO_WM_CHIP_FILLAREA_FILL_RULE" val="{&quot;fill_align&quot;:&quot;cm&quot;,&quot;fill_effect&quot;:[],&quot;fill_mode&quot;:&quot;full&quot;,&quot;sacle_strategy&quot;:&quot;stretch&quot;}"/>
  <p:tag name="KSO_WM_ASSEMBLE_CHIP_INDEX" val="2185d7eb79b848519a4c2c4d12ac85e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65a6d05462cc46e2a9ecf3115817c783"/>
  <p:tag name="KSO_WM_UNIT_DECORATE_INFO" val=""/>
  <p:tag name="KSO_WM_UNIT_SM_LIMIT_TYPE" val=""/>
  <p:tag name="KSO_WM_CHIP_FILLAREA_FILL_RULE" val="{&quot;fill_align&quot;:&quot;cm&quot;,&quot;fill_effect&quot;:[],&quot;fill_mode&quot;:&quot;full&quot;,&quot;sacle_strategy&quot;:&quot;stretch&quot;}"/>
  <p:tag name="KSO_WM_ASSEMBLE_CHIP_INDEX" val="dd50663e0ae849e4b2213f2d69dafde6"/>
  <p:tag name="KSO_WM_SLIDE_BACKGROUND_TYPE" val="frame"/>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8f95e6f85a194b99a8a8965de67c8292"/>
  <p:tag name="KSO_WM_UNIT_DECORATE_INFO" val=""/>
  <p:tag name="KSO_WM_UNIT_SM_LIMIT_TYPE" val=""/>
  <p:tag name="KSO_WM_CHIP_FILLAREA_FILL_RULE" val="{&quot;fill_align&quot;:&quot;cm&quot;,&quot;fill_effect&quot;:[],&quot;fill_mode&quot;:&quot;full&quot;,&quot;sacle_strategy&quot;:&quot;stretch&quot;}"/>
  <p:tag name="KSO_WM_ASSEMBLE_CHIP_INDEX" val="922199531032451c9c566dfde56f847e"/>
  <p:tag name="KSO_WM_SLIDE_BACKGROUND_TYPE" val="frame"/>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f44d0716a3df4364b6cce77757188bf7"/>
  <p:tag name="KSO_WM_UNIT_DECORATE_INFO" val=""/>
  <p:tag name="KSO_WM_UNIT_SM_LIMIT_TYPE" val=""/>
  <p:tag name="KSO_WM_CHIP_FILLAREA_FILL_RULE" val="{&quot;fill_align&quot;:&quot;cm&quot;,&quot;fill_effect&quot;:[],&quot;fill_mode&quot;:&quot;full&quot;,&quot;sacle_strategy&quot;:&quot;stretch&quot;}"/>
  <p:tag name="KSO_WM_ASSEMBLE_CHIP_INDEX" val="be5266dcf1384045a7666f0c4d01961d"/>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f8001deab0e045d687c0eb92a12c6868"/>
  <p:tag name="KSO_WM_UNIT_DECORATE_INFO" val=""/>
  <p:tag name="KSO_WM_UNIT_SM_LIMIT_TYPE" val=""/>
  <p:tag name="KSO_WM_CHIP_FILLAREA_FILL_RULE" val="{&quot;fill_align&quot;:&quot;cm&quot;,&quot;fill_effect&quot;:[],&quot;fill_mode&quot;:&quot;full&quot;,&quot;sacle_strategy&quot;:&quot;stretch&quot;}"/>
  <p:tag name="KSO_WM_ASSEMBLE_CHIP_INDEX" val="c1933102d9394178a81b5cf026550c32"/>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e3248d750ec6472082310511d94c35f6"/>
  <p:tag name="KSO_WM_UNIT_DECORATE_INFO" val=""/>
  <p:tag name="KSO_WM_UNIT_SM_LIMIT_TYPE" val=""/>
  <p:tag name="KSO_WM_CHIP_FILLAREA_FILL_RULE" val="{&quot;fill_align&quot;:&quot;cm&quot;,&quot;fill_effect&quot;:[],&quot;fill_mode&quot;:&quot;full&quot;,&quot;sacle_strategy&quot;:&quot;stretch&quot;}"/>
  <p:tag name="KSO_WM_ASSEMBLE_CHIP_INDEX" val="055b04e2ecf9417dab52838d96883cca"/>
  <p:tag name="KSO_WM_SLIDE_BACKGROUND_TYPE" val="leftRight"/>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8365655a36a14fdeae1cb421c67a4ddc"/>
  <p:tag name="KSO_WM_UNIT_DECORATE_INFO" val=""/>
  <p:tag name="KSO_WM_UNIT_SM_LIMIT_TYPE" val=""/>
  <p:tag name="KSO_WM_CHIP_FILLAREA_FILL_RULE" val="{&quot;fill_align&quot;:&quot;cm&quot;,&quot;fill_effect&quot;:[],&quot;fill_mode&quot;:&quot;full&quot;,&quot;sacle_strategy&quot;:&quot;stretch&quot;}"/>
  <p:tag name="KSO_WM_ASSEMBLE_CHIP_INDEX" val="5905e8c20fbb4119adc15a4bb6a252fb"/>
  <p:tag name="KSO_WM_SLIDE_BACKGROUND_TYPE" val="leftRight"/>
</p:tagLst>
</file>

<file path=ppt/tags/tag234.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35.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36.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37.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3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3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5498818cfd1944da86bba89d2b918076"/>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a646f29c7234a62a38557960d795cba"/>
  <p:tag name="KSO_WM_UNIT_TEXT_FILL_FORE_SCHEMECOLOR_INDEX_BRIGHTNESS" val="0.35"/>
  <p:tag name="KSO_WM_UNIT_TEXT_FILL_FORE_SCHEMECOLOR_INDEX" val="13"/>
  <p:tag name="KSO_WM_UNIT_TEXT_FILL_TYPE" val="1"/>
  <p:tag name="KSO_WM_TEMPLATE_ASSEMBLE_XID" val="5f9a6837989d9bef5b8f81b6"/>
  <p:tag name="KSO_WM_TEMPLATE_ASSEMBLE_GROUPID" val="5f8cfee0a61ec3b55284a7ed"/>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e7d3ec6f32664665b17e19e5bc026e6d"/>
  <p:tag name="KSO_WM_UNIT_DECORATE_INFO" val=""/>
  <p:tag name="KSO_WM_UNIT_SM_LIMIT_TYPE" val=""/>
  <p:tag name="KSO_WM_CHIP_FILLAREA_FILL_RULE" val="{&quot;fill_align&quot;:&quot;cm&quot;,&quot;fill_effect&quot;:[],&quot;fill_mode&quot;:&quot;full&quot;,&quot;sacle_strategy&quot;:&quot;stretch&quot;}"/>
  <p:tag name="KSO_WM_ASSEMBLE_CHIP_INDEX" val="325e53de12564d819376a7d3ab344a0e"/>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e98de720daa0412e89fd24cc2f2c56c0"/>
  <p:tag name="KSO_WM_UNIT_DECORATE_INFO" val=""/>
  <p:tag name="KSO_WM_UNIT_SM_LIMIT_TYPE" val=""/>
  <p:tag name="KSO_WM_CHIP_FILLAREA_FILL_RULE" val="{&quot;fill_align&quot;:&quot;cm&quot;,&quot;fill_effect&quot;:[],&quot;fill_mode&quot;:&quot;full&quot;,&quot;sacle_strategy&quot;:&quot;stretch&quot;}"/>
  <p:tag name="KSO_WM_ASSEMBLE_CHIP_INDEX" val="440aaa899ec04130b6290806c58e0a3d"/>
  <p:tag name="KSO_WM_SLIDE_BACKGROUND_TYPE" val="topBotto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84ba3de9575d4f69bee0bfd22e10b0de"/>
  <p:tag name="KSO_WM_UNIT_DECORATE_INFO" val=""/>
  <p:tag name="KSO_WM_UNIT_SM_LIMIT_TYPE" val=""/>
  <p:tag name="KSO_WM_CHIP_FILLAREA_FILL_RULE" val="{&quot;fill_align&quot;:&quot;cm&quot;,&quot;fill_effect&quot;:[],&quot;fill_mode&quot;:&quot;full&quot;,&quot;sacle_strategy&quot;:&quot;stretch&quot;}"/>
  <p:tag name="KSO_WM_ASSEMBLE_CHIP_INDEX" val="8d32d4ea3ce241068691b2262d2af1b2"/>
  <p:tag name="KSO_WM_SLIDE_BACKGROUND_TYPE" val="topBottom"/>
</p:tagLst>
</file>

<file path=ppt/tags/tag243.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44.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45.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46.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4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4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8b20af0ba14f49758d5b249fe7427ca7"/>
  <p:tag name="KSO_WM_UNIT_DECORATE_INFO" val=""/>
  <p:tag name="KSO_WM_UNIT_SM_LIMIT_TYPE" val=""/>
  <p:tag name="KSO_WM_CHIP_FILLAREA_FILL_RULE" val="{&quot;fill_align&quot;:&quot;cm&quot;,&quot;fill_effect&quot;:[],&quot;fill_mode&quot;:&quot;full&quot;,&quot;sacle_strategy&quot;:&quot;stretch&quot;}"/>
  <p:tag name="KSO_WM_ASSEMBLE_CHIP_INDEX" val="f496d48531244e5cbbae886d72396305"/>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单击添加大标题"/>
  <p:tag name="KSO_WM_UNIT_DEFAULT_FONT" val="40;56;4"/>
  <p:tag name="KSO_WM_UNIT_BLOCK" val="0"/>
  <p:tag name="KSO_WM_UNIT_DEC_AREA_ID" val="6bc29963208442408e02bca3dc643789"/>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a646f29c7234a62a38557960d795cba"/>
  <p:tag name="KSO_WM_UNIT_TEXT_FILL_FORE_SCHEMECOLOR_INDEX_BRIGHTNESS" val="0.15"/>
  <p:tag name="KSO_WM_UNIT_TEXT_FILL_FORE_SCHEMECOLOR_INDEX" val="13"/>
  <p:tag name="KSO_WM_UNIT_TEXT_FILL_TYPE" val="1"/>
  <p:tag name="KSO_WM_TEMPLATE_ASSEMBLE_XID" val="5f9a6837989d9bef5b8f81b6"/>
  <p:tag name="KSO_WM_TEMPLATE_ASSEMBLE_GROUPID" val="5f8cfee0a61ec3b55284a7ed"/>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822f808961b846c68fc1e7692b7d729b"/>
  <p:tag name="KSO_WM_UNIT_DECORATE_INFO" val=""/>
  <p:tag name="KSO_WM_UNIT_SM_LIMIT_TYPE" val=""/>
  <p:tag name="KSO_WM_CHIP_FILLAREA_FILL_RULE" val="{&quot;fill_align&quot;:&quot;cm&quot;,&quot;fill_effect&quot;:[],&quot;fill_mode&quot;:&quot;full&quot;,&quot;sacle_strategy&quot;:&quot;stretch&quot;}"/>
  <p:tag name="KSO_WM_ASSEMBLE_CHIP_INDEX" val="c1c58f3097da4651b75ee586a34e9662"/>
  <p:tag name="KSO_WM_SLIDE_BACKGROUND_TYPE" val="bottomTop"/>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e7a444cd10b6432c8616f9ad0912c1b2"/>
  <p:tag name="KSO_WM_UNIT_DECORATE_INFO" val=""/>
  <p:tag name="KSO_WM_UNIT_SM_LIMIT_TYPE" val=""/>
  <p:tag name="KSO_WM_CHIP_FILLAREA_FILL_RULE" val="{&quot;fill_align&quot;:&quot;cm&quot;,&quot;fill_effect&quot;:[],&quot;fill_mode&quot;:&quot;full&quot;,&quot;sacle_strategy&quot;:&quot;stretch&quot;}"/>
  <p:tag name="KSO_WM_ASSEMBLE_CHIP_INDEX" val="f2c287421b2f4a54956a5d5645e99115"/>
  <p:tag name="KSO_WM_SLIDE_BACKGROUND_TYPE" val="bottomTop"/>
</p:tagLst>
</file>

<file path=ppt/tags/tag252.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53.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54.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55.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5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5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b1ff869c713746beac33ad6ed3f36dcf"/>
  <p:tag name="KSO_WM_UNIT_DECORATE_INFO" val=""/>
  <p:tag name="KSO_WM_UNIT_SM_LIMIT_TYPE" val=""/>
  <p:tag name="KSO_WM_CHIP_FILLAREA_FILL_RULE" val="{&quot;fill_align&quot;:&quot;cm&quot;,&quot;fill_effect&quot;:[],&quot;fill_mode&quot;:&quot;full&quot;,&quot;sacle_strategy&quot;:&quot;stretch&quot;}"/>
  <p:tag name="KSO_WM_ASSEMBLE_CHIP_INDEX" val="c3386f0362594315af4bd86496265092"/>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c2bac0845e814a2c8918f22fbdbe26e9"/>
  <p:tag name="KSO_WM_UNIT_DECORATE_INFO" val=""/>
  <p:tag name="KSO_WM_UNIT_SM_LIMIT_TYPE" val=""/>
  <p:tag name="KSO_WM_CHIP_FILLAREA_FILL_RULE" val="{&quot;fill_align&quot;:&quot;cm&quot;,&quot;fill_effect&quot;:[],&quot;fill_mode&quot;:&quot;full&quot;,&quot;sacle_strategy&quot;:&quot;stretch&quot;}"/>
  <p:tag name="KSO_WM_ASSEMBLE_CHIP_INDEX" val="fb55f72bbd13419c8f8972e28f2eb91c"/>
  <p:tag name="KSO_WM_SLIDE_BACKGROUND_TYPE" val="navigation"/>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5d748ec36c4c44db85425d588febf081"/>
  <p:tag name="KSO_WM_UNIT_DECORATE_INFO" val=""/>
  <p:tag name="KSO_WM_UNIT_SM_LIMIT_TYPE" val=""/>
  <p:tag name="KSO_WM_CHIP_FILLAREA_FILL_RULE" val="{&quot;fill_align&quot;:&quot;cm&quot;,&quot;fill_effect&quot;:[],&quot;fill_mode&quot;:&quot;full&quot;,&quot;sacle_strategy&quot;:&quot;stretch&quot;}"/>
  <p:tag name="KSO_WM_ASSEMBLE_CHIP_INDEX" val="c83415dc03cc495ab653d293cf8a26c2"/>
  <p:tag name="KSO_WM_SLIDE_BACKGROUND_TYPE" val="navigation"/>
</p:tagLst>
</file>

<file path=ppt/tags/tag261.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62.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63.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64.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6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6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6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6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07195ccef33a4b14a6781a172e410c0e"/>
  <p:tag name="KSO_WM_UNIT_DECORATE_INFO" val=""/>
  <p:tag name="KSO_WM_UNIT_SM_LIMIT_TYPE" val=""/>
  <p:tag name="KSO_WM_CHIP_FILLAREA_FILL_RULE" val="{&quot;fill_align&quot;:&quot;cm&quot;,&quot;fill_effect&quot;:[],&quot;fill_mode&quot;:&quot;full&quot;,&quot;sacle_strategy&quot;:&quot;stretch&quot;}"/>
  <p:tag name="KSO_WM_ASSEMBLE_CHIP_INDEX" val="b76989672cf04a98bb29029491ee53c4"/>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e62ba6dd579e43ec81e9b35f2303a970"/>
  <p:tag name="KSO_WM_UNIT_DECORATE_INFO" val=""/>
  <p:tag name="KSO_WM_UNIT_SM_LIMIT_TYPE" val=""/>
  <p:tag name="KSO_WM_CHIP_FILLAREA_FILL_RULE" val="{&quot;fill_align&quot;:&quot;cm&quot;,&quot;fill_effect&quot;:[],&quot;fill_mode&quot;:&quot;full&quot;,&quot;sacle_strategy&quot;:&quot;stretch&quot;}"/>
  <p:tag name="KSO_WM_ASSEMBLE_CHIP_INDEX" val="221df4ad833649c794d17e8e46f92c9f"/>
  <p:tag name="KSO_WM_SLIDE_BACKGROUND_TYPE" val="belt"/>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3a755ba59aa143dd84dae5fffa88ac4d"/>
  <p:tag name="KSO_WM_UNIT_DECORATE_INFO" val=""/>
  <p:tag name="KSO_WM_UNIT_SM_LIMIT_TYPE" val=""/>
  <p:tag name="KSO_WM_CHIP_FILLAREA_FILL_RULE" val="{&quot;fill_align&quot;:&quot;cm&quot;,&quot;fill_effect&quot;:[],&quot;fill_mode&quot;:&quot;full&quot;,&quot;sacle_strategy&quot;:&quot;stretch&quot;}"/>
  <p:tag name="KSO_WM_ASSEMBLE_CHIP_INDEX" val="420db9694d9e4063bddfa793cf16ef70"/>
  <p:tag name="KSO_WM_SLIDE_BACKGROUND_TYPE" val="belt"/>
</p:tagLst>
</file>

<file path=ppt/tags/tag272.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73.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74.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75.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7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77.xml><?xml version="1.0" encoding="utf-8"?>
<p:tagLst xmlns:a="http://schemas.openxmlformats.org/drawingml/2006/main" xmlns:r="http://schemas.openxmlformats.org/officeDocument/2006/relationships" xmlns:p="http://schemas.openxmlformats.org/presentationml/2006/main">
  <p:tag name="KSO_WM_TEMPLATE_THUMBS_INDEX" val="1、4、7、9、12、15、16、17、18、19、20、21、24、26、27、28"/>
  <p:tag name="KSO_WM_SLIDE_ID" val="custom2020541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5416"/>
  <p:tag name="KSO_WM_SLIDE_LAYOUT" val="a"/>
  <p:tag name="KSO_WM_SLIDE_LAYOUT_CNT" val="1"/>
</p:tagLst>
</file>

<file path=ppt/tags/tag2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商业项目策划书"/>
  <p:tag name="KSO_WM_TEMPLATE_CATEGORY" val="custom"/>
  <p:tag name="KSO_WM_TEMPLATE_INDEX" val="20205416"/>
  <p:tag name="KSO_WM_UNIT_ID" val="custom20205416_1*a*1"/>
</p:tagLst>
</file>

<file path=ppt/tags/tag279.xml><?xml version="1.0" encoding="utf-8"?>
<p:tagLst xmlns:a="http://schemas.openxmlformats.org/drawingml/2006/main" xmlns:r="http://schemas.openxmlformats.org/officeDocument/2006/relationships" xmlns:p="http://schemas.openxmlformats.org/presentationml/2006/main">
  <p:tag name="KSO_WM_SLIDE_ITEM_CNT" val="0"/>
  <p:tag name="KSO_WM_BEAUTIFY_FLAG" val="#wm#"/>
  <p:tag name="KSO_WM_TEMPLATE_CATEGORY" val="diagram"/>
  <p:tag name="KSO_WM_TEMPLATE_INDEX" val="20214806"/>
  <p:tag name="KSO_WM_SLIDE_LAYOUT_INFO" val="{&quot;backgroundInfo&quot;:[{&quot;bottom&quot;:0,&quot;bottomAbs&quot;:false,&quot;left&quot;:0,&quot;leftAbs&quot;:false,&quot;right&quot;:0,&quot;rightAbs&quot;:false,&quot;top&quot;:0,&quot;topAbs&quot;:false,&quot;type&quot;:&quot;general&quot;}],&quot;direction&quot;:1,&quot;id&quot;:&quot;2020-11-02T19:49:59&quot;,&quot;maxSize&quot;:{&quot;size1&quot;:37.499979652444985},&quot;minSize&quot;:{&quot;size1&quot;:27.499979652444988},&quot;normalSize&quot;:{&quot;size1&quot;:37.499979652444985},&quot;subLayout&quot;:[{&quot;id&quot;:&quot;2020-11-02T19:49:59&quot;,&quot;margin&quot;:{&quot;bottom&quot;:5.9270000457763672,&quot;left&quot;:1.6929999589920044,&quot;right&quot;:0.42300000786781311,&quot;top&quot;:5.9270000457763672},&quot;type&quot;:0},{&quot;id&quot;:&quot;2020-11-02T19:49:59&quot;,&quot;margin&quot;:{&quot;bottom&quot;:2.5399999618530273,&quot;left&quot;:0.84700000286102295,&quot;right&quot;:1.6929999589920044,&quot;top&quot;:2.5399999618530273},&quot;type&quot;:0}],&quot;type&quot;:0}"/>
  <p:tag name="KSO_WM_SLIDE_CAN_ADD_NAVIGATION" val="1"/>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6efe48605d5daf04fe5f98"/>
  <p:tag name="KSO_WM_SLIDE_ID" val="diagram20214806_1"/>
  <p:tag name="KSO_WM_TEMPLATE_SUBCATEGORY" val="21"/>
  <p:tag name="KSO_WM_TEMPLATE_MASTER_TYPE" val="0"/>
  <p:tag name="KSO_WM_TEMPLATE_COLOR_TYPE" val="1"/>
  <p:tag name="KSO_WM_SLIDE_TYPE" val="text"/>
  <p:tag name="KSO_WM_SLIDE_SUBTYPE" val="picTxt"/>
  <p:tag name="KSO_WM_SLIDE_INDEX" val="1"/>
  <p:tag name="KSO_WM_SLIDE_SIZE" val="864*324"/>
  <p:tag name="KSO_WM_SLIDE_POSITION" val="48*108"/>
  <p:tag name="KSO_WM_TAG_VERSION" val="1.0"/>
  <p:tag name="KSO_WM_SLIDE_LAYOUT" val="a_b_d"/>
  <p:tag name="KSO_WM_SLIDE_LAYOUT_CNT" val="1_1_1"/>
  <p:tag name="KSO_WM_CHIP_FILLPROP" val="[[{&quot;text_align&quot;:&quot;lm&quot;,&quot;text_direction&quot;:&quot;horizontal&quot;,&quot;support_big_font&quot;:false,&quot;fill_id&quot;:&quot;1225534b603643f5a414df89499311b9&quot;,&quot;fill_align&quot;:&quot;rm&quot;,&quot;chip_types&quot;:[&quot;text&quot;,&quot;header&quot;]},{&quot;text_align&quot;:&quot;lm&quot;,&quot;text_direction&quot;:&quot;horizontal&quot;,&quot;support_features&quot;:[&quot;collage&quot;,&quot;carousel&quot;,&quot;creativecrop&quot;],&quot;support_big_font&quot;:false,&quot;fill_id&quot;:&quot;a5cde0e7e9ca4a5fabf022e041870535&quot;,&quot;fill_align&quot;:&quot;lm&quot;,&quot;chip_types&quot;:[&quot;diagram&quot;,&quot;pictext&quot;,&quot;text&quot;,&quot;picture&quot;,&quot;chart&quot;,&quot;table&quot;,&quot;video&quot;]}]]"/>
  <p:tag name="KSO_WM_CHIP_DECFILLPROP" val="[]"/>
  <p:tag name="KSO_WM_CHIP_GROUPID" val="5e6efe48605d5daf04fe5f97"/>
  <p:tag name="KSO_WM_SLIDE_BK_DARK_LIGHT" val="2"/>
  <p:tag name="KSO_WM_SLIDE_BACKGROUND_TYPE" val="general"/>
  <p:tag name="KSO_WM_SLIDE_SUPPORT_FEATURE_TYPE" val="7"/>
  <p:tag name="KSO_WM_TEMPLATE_ASSEMBLE_XID" val="5f9ff26358547e52881b3c59"/>
  <p:tag name="KSO_WM_TEMPLATE_ASSEMBLE_GROUPID" val="5f9ff26358547e52881b3c59"/>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28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大标题"/>
  <p:tag name="KSO_WM_UNIT_NOCLEAR" val="0"/>
  <p:tag name="KSO_WM_UNIT_SHOW_EDIT_AREA_INDICATION" val="1"/>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214806_1*a*1"/>
  <p:tag name="KSO_WM_TEMPLATE_CATEGORY" val="diagram"/>
  <p:tag name="KSO_WM_TEMPLATE_INDEX" val="20214806"/>
  <p:tag name="KSO_WM_UNIT_LAYERLEVEL" val="1"/>
  <p:tag name="KSO_WM_TAG_VERSION" val="1.0"/>
  <p:tag name="KSO_WM_BEAUTIFY_FLAG" val="#wm#"/>
  <p:tag name="KSO_WM_CHIP_GROUPID" val="5f461bcef3f92eac738049c8"/>
  <p:tag name="KSO_WM_CHIP_XID" val="5f461bcef3f92eac738049c9"/>
  <p:tag name="KSO_WM_UNIT_DEC_AREA_ID" val="e5fb38d785624d198740c9c78caf84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abf511bc338441adb4ff29fbc7567c5a"/>
  <p:tag name="KSO_WM_UNIT_TEXT_FILL_FORE_SCHEMECOLOR_INDEX_BRIGHTNESS" val="0"/>
  <p:tag name="KSO_WM_UNIT_TEXT_FILL_FORE_SCHEMECOLOR_INDEX" val="13"/>
  <p:tag name="KSO_WM_UNIT_TEXT_FILL_TYPE" val="1"/>
  <p:tag name="KSO_WM_TEMPLATE_ASSEMBLE_XID" val="5f9ff26358547e52881b3c59"/>
  <p:tag name="KSO_WM_TEMPLATE_ASSEMBLE_GROUPID" val="5f9ff26358547e52881b3c59"/>
</p:tagLst>
</file>

<file path=ppt/tags/tag2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32"/>
  <p:tag name="KSO_WM_UNIT_HIGHLIGHT" val="0"/>
  <p:tag name="KSO_WM_UNIT_COMPATIBLE" val="0"/>
  <p:tag name="KSO_WM_UNIT_DIAGRAM_ISNUMVISUAL" val="0"/>
  <p:tag name="KSO_WM_UNIT_DIAGRAM_ISREFERUNIT" val="0"/>
  <p:tag name="KSO_WM_UNIT_TYPE" val="b"/>
  <p:tag name="KSO_WM_UNIT_INDEX" val="1"/>
  <p:tag name="KSO_WM_UNIT_ID" val="diagram20214806_1*b*1"/>
  <p:tag name="KSO_WM_TEMPLATE_CATEGORY" val="diagram"/>
  <p:tag name="KSO_WM_TEMPLATE_INDEX" val="20214806"/>
  <p:tag name="KSO_WM_UNIT_LAYERLEVEL" val="1"/>
  <p:tag name="KSO_WM_TAG_VERSION" val="1.0"/>
  <p:tag name="KSO_WM_BEAUTIFY_FLAG" val="#wm#"/>
  <p:tag name="KSO_WM_CHIP_GROUPID" val="5f461bcef3f92eac738049c8"/>
  <p:tag name="KSO_WM_CHIP_XID" val="5f461bcef3f92eac738049c9"/>
  <p:tag name="KSO_WM_UNIT_DEC_AREA_ID" val="2c563c06a0184f04aeeb15d5c39da5e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abf511bc338441adb4ff29fbc7567c5a"/>
  <p:tag name="KSO_WM_UNIT_TEXT_FILL_FORE_SCHEMECOLOR_INDEX_BRIGHTNESS" val="-0.5"/>
  <p:tag name="KSO_WM_UNIT_TEXT_FILL_FORE_SCHEMECOLOR_INDEX" val="14"/>
  <p:tag name="KSO_WM_UNIT_TEXT_FILL_TYPE" val="1"/>
  <p:tag name="KSO_WM_TEMPLATE_ASSEMBLE_XID" val="5f9ff26358547e52881b3c59"/>
  <p:tag name="KSO_WM_TEMPLATE_ASSEMBLE_GROUPID" val="5f9ff26358547e52881b3c59"/>
</p:tagLst>
</file>

<file path=ppt/tags/tag282.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8936_2*l_h_i*1_1_2"/>
  <p:tag name="KSO_WM_TEMPLATE_CATEGORY" val="diagram"/>
  <p:tag name="KSO_WM_TEMPLATE_INDEX" val="20198936"/>
  <p:tag name="KSO_WM_UNIT_LAYERLEVEL" val="1_1_1"/>
  <p:tag name="KSO_WM_TAG_VERSION" val="1.0"/>
  <p:tag name="KSO_WM_BEAUTIFY_FLAG" val="#wm#"/>
  <p:tag name="KSO_WM_UNIT_USESOURCEFORMAT_APPLY" val="1"/>
  <p:tag name="KSO_WM_UNIT_FILL_FORE_SCHEMECOLOR_INDEX_BRIGHTNESS" val="0"/>
  <p:tag name="KSO_WM_UNIT_FILL_FORE_SCHEMECOLOR_INDEX" val="6"/>
  <p:tag name="KSO_WM_UNIT_FILL_TYPE" val="1"/>
  <p:tag name="KSO_WM_UNIT_SHADOW_SCHEMECOLOR_INDEX_BRIGHTNESS" val="0"/>
  <p:tag name="KSO_WM_UNIT_SHADOW_SCHEMECOLOR_INDEX" val="13"/>
</p:tagLst>
</file>

<file path=ppt/tags/tag283.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VALUE" val="116*83"/>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198936_2*l_h_x*1_1_1"/>
  <p:tag name="KSO_WM_TEMPLATE_CATEGORY" val="diagram"/>
  <p:tag name="KSO_WM_TEMPLATE_INDEX" val="20198936"/>
  <p:tag name="KSO_WM_UNIT_LAYERLEVEL" val="1_1_1"/>
  <p:tag name="KSO_WM_TAG_VERSION" val="1.0"/>
  <p:tag name="KSO_WM_BEAUTIFY_FLAG" val="#wm#"/>
  <p:tag name="KSO_WM_UNIT_USESOURCEFORMAT_APPLY" val="1"/>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84.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1_1"/>
  <p:tag name="KSO_WM_UNIT_ID" val="diagram20198936_2*l_h_i*1_1_1"/>
  <p:tag name="KSO_WM_TEMPLATE_CATEGORY" val="diagram"/>
  <p:tag name="KSO_WM_TEMPLATE_INDEX" val="20198936"/>
  <p:tag name="KSO_WM_UNIT_LAYERLEVEL" val="1_1_1"/>
  <p:tag name="KSO_WM_TAG_VERSION" val="1.0"/>
  <p:tag name="KSO_WM_BEAUTIFY_FLAG" val="#wm#"/>
  <p:tag name="KSO_WM_UNIT_USESOURCEFORMAT_APPLY" val="1"/>
  <p:tag name="KSO_WM_UNIT_FILL_FORE_SCHEMECOLOR_INDEX_BRIGHTNESS" val="0"/>
  <p:tag name="KSO_WM_UNIT_FILL_FORE_SCHEMECOLOR_INDEX" val="14"/>
  <p:tag name="KSO_WM_UNIT_FILL_TYPE" val="1"/>
  <p:tag name="KSO_WM_UNIT_LINE_FORE_SCHEMECOLOR_INDEX_BRIGHTNESS" val="-0.25"/>
  <p:tag name="KSO_WM_UNIT_LINE_FORE_SCHEMECOLOR_INDEX" val="16"/>
  <p:tag name="KSO_WM_UNIT_LINE_FILL_TYPE" val="2"/>
  <p:tag name="KSO_WM_UNIT_SHADOW_SCHEMECOLOR_INDEX_BRIGHTNESS" val="0"/>
  <p:tag name="KSO_WM_UNIT_SHADOW_SCHEMECOLOR_INDEX" val="13"/>
</p:tagLst>
</file>

<file path=ppt/tags/tag285.xml><?xml version="1.0" encoding="utf-8"?>
<p:tagLst xmlns:a="http://schemas.openxmlformats.org/drawingml/2006/main" xmlns:r="http://schemas.openxmlformats.org/officeDocument/2006/relationships" xmlns:p="http://schemas.openxmlformats.org/presentationml/2006/main">
  <p:tag name="PA" val="v5.2.8"/>
  <p:tag name="KSO_WM_UNIT_DIAGRAM_MODELTYPE" val="stripeEnum"/>
  <p:tag name="KSO_WM_UNIT_SUBTYPE" val="a"/>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8936_2*l_h_f*1_1_1"/>
  <p:tag name="KSO_WM_TEMPLATE_CATEGORY" val="diagram"/>
  <p:tag name="KSO_WM_TEMPLATE_INDEX" val="20198936"/>
  <p:tag name="KSO_WM_UNIT_LAYERLEVEL" val="1_1_1"/>
  <p:tag name="KSO_WM_TAG_VERSION" val="1.0"/>
  <p:tag name="KSO_WM_BEAUTIFY_FLAG" val="#wm#"/>
  <p:tag name="KSO_WM_UNIT_PRESET_TEXT" val="单击此处添加文本"/>
  <p:tag name="KSO_WM_UNIT_USESOURCEFORMAT_APPLY" val="1"/>
  <p:tag name="KSO_WM_UNIT_TEXT_FILL_FORE_SCHEMECOLOR_INDEX_BRIGHTNESS" val="0.15"/>
  <p:tag name="KSO_WM_UNIT_TEXT_FILL_FORE_SCHEMECOLOR_INDEX" val="13"/>
  <p:tag name="KSO_WM_UNIT_TEXT_FILL_TYPE" val="1"/>
</p:tagLst>
</file>

<file path=ppt/tags/tag286.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98936_2*l_h_i*1_2_2"/>
  <p:tag name="KSO_WM_TEMPLATE_CATEGORY" val="diagram"/>
  <p:tag name="KSO_WM_TEMPLATE_INDEX" val="20198936"/>
  <p:tag name="KSO_WM_UNIT_LAYERLEVEL" val="1_1_1"/>
  <p:tag name="KSO_WM_TAG_VERSION" val="1.0"/>
  <p:tag name="KSO_WM_BEAUTIFY_FLAG" val="#wm#"/>
  <p:tag name="KSO_WM_UNIT_USESOURCEFORMAT_APPLY" val="1"/>
  <p:tag name="KSO_WM_UNIT_FILL_FORE_SCHEMECOLOR_INDEX_BRIGHTNESS" val="0"/>
  <p:tag name="KSO_WM_UNIT_FILL_FORE_SCHEMECOLOR_INDEX" val="7"/>
  <p:tag name="KSO_WM_UNIT_FILL_TYPE" val="1"/>
  <p:tag name="KSO_WM_UNIT_SHADOW_SCHEMECOLOR_INDEX_BRIGHTNESS" val="0"/>
  <p:tag name="KSO_WM_UNIT_SHADOW_SCHEMECOLOR_INDEX" val="13"/>
</p:tagLst>
</file>

<file path=ppt/tags/tag287.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VALUE" val="116*116"/>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198936_2*l_h_x*1_2_1"/>
  <p:tag name="KSO_WM_TEMPLATE_CATEGORY" val="diagram"/>
  <p:tag name="KSO_WM_TEMPLATE_INDEX" val="20198936"/>
  <p:tag name="KSO_WM_UNIT_LAYERLEVEL" val="1_1_1"/>
  <p:tag name="KSO_WM_TAG_VERSION" val="1.0"/>
  <p:tag name="KSO_WM_BEAUTIFY_FLAG" val="#wm#"/>
  <p:tag name="KSO_WM_UNIT_USESOURCEFORMAT_APPLY" val="1"/>
  <p:tag name="KSO_WM_UNIT_FILL_FORE_SCHEMECOLOR_INDEX_BRIGHTNESS" val="0"/>
  <p:tag name="KSO_WM_UNIT_FILL_FORE_SCHEMECOLOR_INDEX" val="14"/>
  <p:tag name="KSO_WM_UNIT_FILL_TYPE" val="1"/>
</p:tagLst>
</file>

<file path=ppt/tags/tag288.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2_1"/>
  <p:tag name="KSO_WM_UNIT_ID" val="diagram20198936_2*l_h_i*1_2_1"/>
  <p:tag name="KSO_WM_TEMPLATE_CATEGORY" val="diagram"/>
  <p:tag name="KSO_WM_TEMPLATE_INDEX" val="20198936"/>
  <p:tag name="KSO_WM_UNIT_LAYERLEVEL" val="1_1_1"/>
  <p:tag name="KSO_WM_TAG_VERSION" val="1.0"/>
  <p:tag name="KSO_WM_BEAUTIFY_FLAG" val="#wm#"/>
  <p:tag name="KSO_WM_UNIT_USESOURCEFORMAT_APPLY" val="1"/>
  <p:tag name="KSO_WM_UNIT_FILL_FORE_SCHEMECOLOR_INDEX_BRIGHTNESS" val="0"/>
  <p:tag name="KSO_WM_UNIT_FILL_FORE_SCHEMECOLOR_INDEX" val="14"/>
  <p:tag name="KSO_WM_UNIT_FILL_TYPE" val="1"/>
  <p:tag name="KSO_WM_UNIT_LINE_FORE_SCHEMECOLOR_INDEX_BRIGHTNESS" val="-0.25"/>
  <p:tag name="KSO_WM_UNIT_LINE_FORE_SCHEMECOLOR_INDEX" val="16"/>
  <p:tag name="KSO_WM_UNIT_LINE_FILL_TYPE" val="2"/>
  <p:tag name="KSO_WM_UNIT_SHADOW_SCHEMECOLOR_INDEX_BRIGHTNESS" val="0"/>
  <p:tag name="KSO_WM_UNIT_SHADOW_SCHEMECOLOR_INDEX" val="13"/>
</p:tagLst>
</file>

<file path=ppt/tags/tag289.xml><?xml version="1.0" encoding="utf-8"?>
<p:tagLst xmlns:a="http://schemas.openxmlformats.org/drawingml/2006/main" xmlns:r="http://schemas.openxmlformats.org/officeDocument/2006/relationships" xmlns:p="http://schemas.openxmlformats.org/presentationml/2006/main">
  <p:tag name="PA" val="v5.2.8"/>
  <p:tag name="KSO_WM_UNIT_DIAGRAM_MODELTYPE" val="stripeEnum"/>
  <p:tag name="KSO_WM_UNIT_SUBTYPE" val="a"/>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98936_2*l_h_f*1_2_1"/>
  <p:tag name="KSO_WM_TEMPLATE_CATEGORY" val="diagram"/>
  <p:tag name="KSO_WM_TEMPLATE_INDEX" val="20198936"/>
  <p:tag name="KSO_WM_UNIT_LAYERLEVEL" val="1_1_1"/>
  <p:tag name="KSO_WM_TAG_VERSION" val="1.0"/>
  <p:tag name="KSO_WM_BEAUTIFY_FLAG" val="#wm#"/>
  <p:tag name="KSO_WM_UNIT_PRESET_TEXT" val="单击此处添加文本"/>
  <p:tag name="KSO_WM_UNIT_USESOURCEFORMAT_APPLY" val="1"/>
  <p:tag name="KSO_WM_UNIT_TEXT_FILL_FORE_SCHEMECOLOR_INDEX_BRIGHTNESS" val="0.15"/>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290.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98936_2*l_h_i*1_3_1"/>
  <p:tag name="KSO_WM_TEMPLATE_CATEGORY" val="diagram"/>
  <p:tag name="KSO_WM_TEMPLATE_INDEX" val="20198936"/>
  <p:tag name="KSO_WM_UNIT_LAYERLEVEL" val="1_1_1"/>
  <p:tag name="KSO_WM_TAG_VERSION" val="1.0"/>
  <p:tag name="KSO_WM_BEAUTIFY_FLAG" val="#wm#"/>
  <p:tag name="KSO_WM_UNIT_USESOURCEFORMAT_APPLY" val="1"/>
  <p:tag name="KSO_WM_UNIT_FILL_FORE_SCHEMECOLOR_INDEX_BRIGHTNESS" val="0"/>
  <p:tag name="KSO_WM_UNIT_FILL_FORE_SCHEMECOLOR_INDEX" val="8"/>
  <p:tag name="KSO_WM_UNIT_FILL_TYPE" val="1"/>
  <p:tag name="KSO_WM_UNIT_SHADOW_SCHEMECOLOR_INDEX_BRIGHTNESS" val="0"/>
  <p:tag name="KSO_WM_UNIT_SHADOW_SCHEMECOLOR_INDEX" val="13"/>
</p:tagLst>
</file>

<file path=ppt/tags/tag291.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VALUE" val="116*116"/>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198936_2*l_h_x*1_3_1"/>
  <p:tag name="KSO_WM_TEMPLATE_CATEGORY" val="diagram"/>
  <p:tag name="KSO_WM_TEMPLATE_INDEX" val="20198936"/>
  <p:tag name="KSO_WM_UNIT_LAYERLEVEL" val="1_1_1"/>
  <p:tag name="KSO_WM_TAG_VERSION" val="1.0"/>
  <p:tag name="KSO_WM_BEAUTIFY_FLAG" val="#wm#"/>
  <p:tag name="KSO_WM_UNIT_USESOURCEFORMAT_APPLY" val="1"/>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92.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3_2"/>
  <p:tag name="KSO_WM_UNIT_ID" val="diagram20198936_2*l_h_i*1_3_2"/>
  <p:tag name="KSO_WM_TEMPLATE_CATEGORY" val="diagram"/>
  <p:tag name="KSO_WM_TEMPLATE_INDEX" val="20198936"/>
  <p:tag name="KSO_WM_UNIT_LAYERLEVEL" val="1_1_1"/>
  <p:tag name="KSO_WM_TAG_VERSION" val="1.0"/>
  <p:tag name="KSO_WM_BEAUTIFY_FLAG" val="#wm#"/>
  <p:tag name="KSO_WM_UNIT_USESOURCEFORMAT_APPLY" val="1"/>
  <p:tag name="KSO_WM_UNIT_FILL_FORE_SCHEMECOLOR_INDEX_BRIGHTNESS" val="0"/>
  <p:tag name="KSO_WM_UNIT_FILL_FORE_SCHEMECOLOR_INDEX" val="14"/>
  <p:tag name="KSO_WM_UNIT_FILL_TYPE" val="1"/>
  <p:tag name="KSO_WM_UNIT_LINE_FORE_SCHEMECOLOR_INDEX_BRIGHTNESS" val="-0.25"/>
  <p:tag name="KSO_WM_UNIT_LINE_FORE_SCHEMECOLOR_INDEX" val="16"/>
  <p:tag name="KSO_WM_UNIT_LINE_FILL_TYPE" val="2"/>
  <p:tag name="KSO_WM_UNIT_SHADOW_SCHEMECOLOR_INDEX_BRIGHTNESS" val="0"/>
  <p:tag name="KSO_WM_UNIT_SHADOW_SCHEMECOLOR_INDEX" val="13"/>
</p:tagLst>
</file>

<file path=ppt/tags/tag293.xml><?xml version="1.0" encoding="utf-8"?>
<p:tagLst xmlns:a="http://schemas.openxmlformats.org/drawingml/2006/main" xmlns:r="http://schemas.openxmlformats.org/officeDocument/2006/relationships" xmlns:p="http://schemas.openxmlformats.org/presentationml/2006/main">
  <p:tag name="PA" val="v5.2.8"/>
  <p:tag name="KSO_WM_UNIT_DIAGRAM_MODELTYPE" val="stripeEnum"/>
  <p:tag name="KSO_WM_UNIT_SUBTYPE" val="a"/>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98936_2*l_h_f*1_3_1"/>
  <p:tag name="KSO_WM_TEMPLATE_CATEGORY" val="diagram"/>
  <p:tag name="KSO_WM_TEMPLATE_INDEX" val="20198936"/>
  <p:tag name="KSO_WM_UNIT_LAYERLEVEL" val="1_1_1"/>
  <p:tag name="KSO_WM_TAG_VERSION" val="1.0"/>
  <p:tag name="KSO_WM_BEAUTIFY_FLAG" val="#wm#"/>
  <p:tag name="KSO_WM_UNIT_PRESET_TEXT" val="单击此处添加文本"/>
  <p:tag name="KSO_WM_UNIT_USESOURCEFORMAT_APPLY" val="1"/>
  <p:tag name="KSO_WM_UNIT_TEXT_FILL_FORE_SCHEMECOLOR_INDEX_BRIGHTNESS" val="0.15"/>
  <p:tag name="KSO_WM_UNIT_TEXT_FILL_FORE_SCHEMECOLOR_INDEX" val="13"/>
  <p:tag name="KSO_WM_UNIT_TEXT_FILL_TYPE" val="1"/>
</p:tagLst>
</file>

<file path=ppt/tags/tag294.xml><?xml version="1.0" encoding="utf-8"?>
<p:tagLst xmlns:a="http://schemas.openxmlformats.org/drawingml/2006/main" xmlns:r="http://schemas.openxmlformats.org/officeDocument/2006/relationships" xmlns:p="http://schemas.openxmlformats.org/presentationml/2006/main">
  <p:tag name="KSO_WM_SLIDE_ITEM_CNT" val="0"/>
  <p:tag name="KSO_WM_CHIP_INFOS" val="{&quot;layout_type&quot;:&quot;forleft&quot;,&quot;slide_type&quot;:[&quot;title&quot;],&quot;aspect_ratio&quot;:&quot;16:9&quot;}"/>
  <p:tag name="KSO_WM_CHIP_XID" val="5ebe041a0ac41c4a0a52557b"/>
  <p:tag name="KSO_WM_CHIP_FILLPROP" val="[[{&quot;fill_id&quot;:&quot;d4089bcb58db42069348158c66880bc0&quot;,&quot;fill_align&quot;:&quot;cm&quot;,&quot;text_align&quot;:&quot;lm&quot;,&quot;text_direction&quot;:&quot;horizontal&quot;,&quot;chip_types&quot;:[&quot;text&quot;,&quot;header&quot;]}]]"/>
  <p:tag name="KSO_WM_SLIDE_ID" val="custom20204462_1"/>
  <p:tag name="KSO_WM_TEMPLATE_SUBCATEGORY" val="21"/>
  <p:tag name="KSO_WM_TEMPLATE_MASTER_TYPE" val="1"/>
  <p:tag name="KSO_WM_TEMPLATE_COLOR_TYPE" val="1"/>
  <p:tag name="KSO_WM_SLIDE_TYPE" val="title"/>
  <p:tag name="KSO_WM_SLIDE_SUBTYPE" val="pureTxt"/>
  <p:tag name="KSO_WM_SLIDE_INDEX" val="1"/>
  <p:tag name="KSO_WM_SLIDE_SIZE" val="380*460"/>
  <p:tag name="KSO_WM_SLIDE_POSITION" val="60*39"/>
  <p:tag name="KSO_WM_TAG_VERSION" val="1.0"/>
  <p:tag name="KSO_WM_BEAUTIFY_FLAG" val="#wm#"/>
  <p:tag name="KSO_WM_TEMPLATE_CATEGORY" val="custom"/>
  <p:tag name="KSO_WM_TEMPLATE_INDEX" val="20204462"/>
  <p:tag name="KSO_WM_SLIDE_LAYOUT" val="a_b"/>
  <p:tag name="KSO_WM_SLIDE_LAYOUT_CNT" val="1_1"/>
  <p:tag name="KSO_WM_CHIP_GROUPID" val="5ebf6661ddc3daf3fef3f760"/>
  <p:tag name="KSO_WM_SLIDE_LAYOUT_INFO" val="{&quot;id&quot;:&quot;2020-10-29T11:02:41&quot;,&quot;maxSize&quot;:{&quot;size1&quot;:62.85377762405961},&quot;minSize&quot;:{&quot;size1&quot;:51.453777624059619},&quot;normalSize&quot;:{&quot;size1&quot;:53.665073920355901},&quot;subLayout&quot;:[{&quot;id&quot;:&quot;2020-10-29T11:02:41&quot;,&quot;margin&quot;:{&quot;bottom&quot;:0.20331743359565735,&quot;left&quot;:3.3867473602294922,&quot;right&quot;:17.074363708496094,&quot;top&quot;:5.821568489074707},&quot;type&quot;:0},{&quot;id&quot;:&quot;2020-10-29T11:02:41&quot;,&quot;margin&quot;:{&quot;bottom&quot;:5.8215909004211426,&quot;left&quot;:3.3867473602294922,&quot;right&quot;:17.074363708496094,&quot;top&quot;:0.27844086289405823},&quot;type&quot;:0}],&quot;type&quot;:0}"/>
  <p:tag name="KSO_WM_SLIDE_BK_DARK_LIGHT" val="2"/>
  <p:tag name="KSO_WM_SLIDE_BACKGROUND_TYPE" val="general"/>
  <p:tag name="KSO_WM_SLIDE_SUPPORT_FEATURE_TYPE" val="0"/>
  <p:tag name="KSO_WM_TEMPLATE_MASTER_THUMB_INDEX" val="13"/>
  <p:tag name="KSO_WM_TEMPLATE_ASSEMBLE_XID" val="5f9a30c7989d9bef5b8f00a8"/>
  <p:tag name="KSO_WM_TEMPLATE_ASSEMBLE_GROUPID" val="5f8cf3eea61ec3b55284a71d"/>
  <p:tag name="KSO_WM_TEMPLATE_THUMBS_INDEX" val="1、7、10、11、12、45"/>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62_1*i*1"/>
  <p:tag name="KSO_WM_TEMPLATE_CATEGORY" val="custom"/>
  <p:tag name="KSO_WM_TEMPLATE_INDEX" val="20204462"/>
  <p:tag name="KSO_WM_UNIT_LAYERLEVEL" val="1"/>
  <p:tag name="KSO_WM_TAG_VERSION" val="1.0"/>
  <p:tag name="KSO_WM_BEAUTIFY_FLAG" val="#wm#"/>
  <p:tag name="KSO_WM_UNIT_BLOCK" val="0"/>
  <p:tag name="KSO_WM_UNIT_SM_LIMIT_TYPE" val="3"/>
  <p:tag name="KSO_WM_UNIT_DEC_AREA_ID" val="e3e6f8c207f94517a16dd32963847983"/>
  <p:tag name="KSO_WM_UNIT_DECORATE_INFO" val="{&quot;DecorateInfoH&quot;:{&quot;IsAbs&quot;:true},&quot;DecorateInfoW&quot;:{&quot;IsAbs&quot;:false},&quot;DecorateInfoX&quot;:{&quot;IsAbs&quot;:true,&quot;Pos&quot;:1},&quot;DecorateInfoY&quot;:{&quot;IsAbs&quot;:true,&quot;Pos&quot;:0},&quot;ReferentInfo&quot;:{&quot;Id&quot;:&quot;8c0301259301430da913c07864c388b1&quot;,&quot;X&quot;:{&quot;Pos&quot;:1},&quot;Y&quot;:{&quot;Pos&quot;:2}},&quot;whChangeMode&quot;:0}"/>
  <p:tag name="KSO_WM_CHIP_GROUPID" val="5f2a1e7645e1f15ec24fe43a"/>
  <p:tag name="KSO_WM_CHIP_XID" val="5f2a1e7645e1f15ec24fe43b"/>
  <p:tag name="KSO_WM_CHIP_FILLAREA_FILL_RULE" val="{&quot;fill_align&quot;:&quot;cm&quot;,&quot;fill_mode&quot;:&quot;adaptive&quot;,&quot;sacle_strategy&quot;:&quot;smart&quot;}"/>
  <p:tag name="KSO_WM_UNIT_DEC_SUPPORTCHANGEPIC" val="0"/>
  <p:tag name="KSO_WM_UNIT_DEC_CHANGEPICRESERVED" val="0"/>
  <p:tag name="KSO_WM_ASSEMBLE_CHIP_INDEX" val="84c5e7d3ab9b4e3cb939458b986439a8"/>
  <p:tag name="KSO_WM_UNIT_LINE_FORE_SCHEMECOLOR_INDEX_BRIGHTNESS" val="0.25"/>
  <p:tag name="KSO_WM_UNIT_LINE_FORE_SCHEMECOLOR_INDEX" val="13"/>
  <p:tag name="KSO_WM_UNIT_LINE_FILL_TYPE" val="2"/>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462_1*a*1"/>
  <p:tag name="KSO_WM_TEMPLATE_CATEGORY" val="custom"/>
  <p:tag name="KSO_WM_TEMPLATE_INDEX" val="20204462"/>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商务风年度工作总结"/>
  <p:tag name="KSO_WM_UNIT_BLOCK" val="0"/>
  <p:tag name="KSO_WM_UNIT_DEC_AREA_ID" val="9eb9d5c0d0a042b48166bc8eac6d2c90"/>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84c5e7d3ab9b4e3cb939458b986439a8"/>
  <p:tag name="KSO_WM_UNIT_TEXT_FILL_FORE_SCHEMECOLOR_INDEX_BRIGHTNESS" val="0.15"/>
  <p:tag name="KSO_WM_UNIT_TEXT_FILL_FORE_SCHEMECOLOR_INDEX" val="13"/>
  <p:tag name="KSO_WM_UNIT_TEXT_FILL_TYPE" val="1"/>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462_1*b*1"/>
  <p:tag name="KSO_WM_TEMPLATE_CATEGORY" val="custom"/>
  <p:tag name="KSO_WM_TEMPLATE_INDEX" val="20204462"/>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8c0301259301430da913c07864c388b1"/>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84c5e7d3ab9b4e3cb939458b986439a8"/>
  <p:tag name="KSO_WM_UNIT_TEXT_FILL_FORE_SCHEMECOLOR_INDEX_BRIGHTNESS" val="0.35"/>
  <p:tag name="KSO_WM_UNIT_TEXT_FILL_FORE_SCHEMECOLOR_INDEX" val="13"/>
  <p:tag name="KSO_WM_UNIT_TEXT_FILL_TYPE" val="1"/>
</p:tagLst>
</file>

<file path=ppt/tags/tag298.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99.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416_2*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f"/>
  <p:tag name="KSO_WM_UNIT_DEC_AREA_ID" val="54433ade411d4a278e2078c19df4cc0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1b803a5e52084841b613b3f58ca8f42e"/>
</p:tagLst>
</file>

<file path=ppt/tags/tag300.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01.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02.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03.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04.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05.xml><?xml version="1.0" encoding="utf-8"?>
<p:tagLst xmlns:a="http://schemas.openxmlformats.org/drawingml/2006/main" xmlns:r="http://schemas.openxmlformats.org/officeDocument/2006/relationships" xmlns:p="http://schemas.openxmlformats.org/presentationml/2006/main">
  <p:tag name="KSO_WM_SLIDE_ITEM_CNT" val="0"/>
  <p:tag name="KSO_WM_BEAUTIFY_FLAG" val="#wm#"/>
  <p:tag name="KSO_WM_TEMPLATE_CATEGORY" val="diagram"/>
  <p:tag name="KSO_WM_TEMPLATE_INDEX" val="20207095"/>
  <p:tag name="KSO_WM_SLIDE_LAYOUT_INFO" val="{&quot;backgroundInfo&quot;:[{&quot;bottom&quot;:0,&quot;bottomAbs&quot;:false,&quot;left&quot;:0,&quot;leftAbs&quot;:false,&quot;right&quot;:0,&quot;rightAbs&quot;:false,&quot;top&quot;:0,&quot;topAbs&quot;:false,&quot;type&quot;:&quot;general&quot;}],&quot;id&quot;:&quot;2020-10-29T19:25:28&quot;,&quot;maxSize&quot;:{&quot;size1&quot;:55.600000000000001},&quot;minSize&quot;:{&quot;size1&quot;:37.799999999999997},&quot;normalSize&quot;:{&quot;size1&quot;:37.800185185185192},&quot;subLayout&quot;:[{&quot;id&quot;:&quot;2020-10-29T19:25:28&quot;,&quot;margin&quot;:{&quot;bottom&quot;:-1.0026547107633071e-15,&quot;left&quot;:4.2329998016357422,&quot;right&quot;:4.2329998016357422,&quot;top&quot;:4.2329998016357422},&quot;type&quot;:0},{&quot;id&quot;:&quot;2020-10-29T19:25:28&quot;,&quot;margin&quot;:{&quot;bottom&quot;:5.0799999237060547,&quot;left&quot;:4.2329998016357422,&quot;right&quot;:4.2329998016357422,&quot;top&quot;:1.2699999809265137},&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6a77ddc3daf3fef3fc08"/>
  <p:tag name="KSO_WM_CHIP_FILLPROP" val="[[{&quot;fill_id&quot;:&quot;722accd572074b41a2d4cf8c733c9957&quot;,&quot;fill_align&quot;:&quot;cb&quot;,&quot;text_align&quot;:&quot;cb&quot;,&quot;text_direction&quot;:&quot;horizontal&quot;,&quot;chip_types&quot;:[&quot;header&quot;]},{&quot;fill_id&quot;:&quot;164c300f690d423ab1b6e3b65edb0bf9&quot;,&quot;fill_align&quot;:&quot;ct&quot;,&quot;text_align&quot;:&quot;ct&quot;,&quot;text_direction&quot;:&quot;horizontal&quot;,&quot;chip_types&quot;:[&quot;text&quot;]}]]"/>
  <p:tag name="KSO_WM_SLIDE_ID" val="diagram20207095_1"/>
  <p:tag name="KSO_WM_TEMPLATE_SUBCATEGORY" val="21"/>
  <p:tag name="KSO_WM_TEMPLATE_MASTER_TYPE" val="0"/>
  <p:tag name="KSO_WM_TEMPLATE_COLOR_TYPE" val="1"/>
  <p:tag name="KSO_WM_SLIDE_TYPE" val="text"/>
  <p:tag name="KSO_WM_SLIDE_SUBTYPE" val="pureTxt"/>
  <p:tag name="KSO_WM_SLIDE_INDEX" val="1"/>
  <p:tag name="KSO_WM_SLIDE_SIZE" val="864*444"/>
  <p:tag name="KSO_WM_SLIDE_POSITION" val="47*47"/>
  <p:tag name="KSO_WM_TAG_VERSION" val="1.0"/>
  <p:tag name="KSO_WM_SLIDE_LAYOUT" val="a_f"/>
  <p:tag name="KSO_WM_SLIDE_LAYOUT_CNT" val="1_1"/>
  <p:tag name="KSO_WM_SLIDE_CAN_ADD_NAVIGATION" val="1"/>
  <p:tag name="KSO_WM_CHIP_GROUPID" val="5ed74655afe44fab1839bd2f"/>
  <p:tag name="KSO_WM_SLIDE_BK_DARK_LIGHT" val="2"/>
  <p:tag name="KSO_WM_SLIDE_BACKGROUND_TYPE" val="general"/>
  <p:tag name="KSO_WM_SLIDE_SUPPORT_FEATURE_TYPE" val="0"/>
  <p:tag name="KSO_WM_TEMPLATE_ASSEMBLE_XID" val="5f9aa69e989d9bef5b907cdf"/>
  <p:tag name="KSO_WM_TEMPLATE_ASSEMBLE_GROUPID" val="5f9aa69e989d9bef5b907cdf"/>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95_1*i*1"/>
  <p:tag name="KSO_WM_TEMPLATE_CATEGORY" val="diagram"/>
  <p:tag name="KSO_WM_TEMPLATE_INDEX" val="20207095"/>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ec52421869ed4bb78c279f93a541e806"/>
  <p:tag name="KSO_WM_CHIP_GROUPID" val="5ed74655afe44fab1839bd2f"/>
  <p:tag name="KSO_WM_CHIP_XID" val="5ecf6a77ddc3daf3fef3fc08"/>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42"/>
  <p:tag name="KSO_WM_TEMPLATE_ASSEMBLE_XID" val="5f9aa69e989d9bef5b907cdf"/>
  <p:tag name="KSO_WM_TEMPLATE_ASSEMBLE_GROUPID" val="5f9aa69e989d9bef5b907cdf"/>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95_1*i*2"/>
  <p:tag name="KSO_WM_TEMPLATE_CATEGORY" val="diagram"/>
  <p:tag name="KSO_WM_TEMPLATE_INDEX" val="20207095"/>
  <p:tag name="KSO_WM_UNIT_LAYERLEVEL" val="1"/>
  <p:tag name="KSO_WM_TAG_VERSION" val="1.0"/>
  <p:tag name="KSO_WM_BEAUTIFY_FLAG" val="#wm#"/>
  <p:tag name="KSO_WM_UNIT_BLOCK" val="0"/>
  <p:tag name="KSO_WM_UNIT_SM_LIMIT_TYPE" val="0"/>
  <p:tag name="KSO_WM_UNIT_DECORATE_INFO" val="{&quot;DecorateInfoH&quot;:{&quot;IsAbs&quot;:true},&quot;DecorateInfoW&quot;:{&quot;IsAbs&quot;:true},&quot;DecorateInfoX&quot;:{&quot;IsAbs&quot;:true,&quot;Pos&quot;:1},&quot;DecorateInfoY&quot;:{&quot;IsAbs&quot;:true,&quot;Pos&quot;:0},&quot;ReferentInfo&quot;:{&quot;Id&quot;:&quot;9c0e97d83d9648f98b762f352786434c&quot;,&quot;X&quot;:{&quot;Pos&quot;:1},&quot;Y&quot;:{&quot;Pos&quot;:2}},&quot;whChangeMode&quot;:0}"/>
  <p:tag name="KSO_WM_UNIT_DEC_AREA_ID" val="60537f8c52b041f7af1a1abc74a66a86"/>
  <p:tag name="KSO_WM_CHIP_GROUPID" val="5ed74655afe44fab1839bd2f"/>
  <p:tag name="KSO_WM_CHIP_XID" val="5ecf6a77ddc3daf3fef3fc08"/>
  <p:tag name="KSO_WM_UNIT_FILL_FORE_SCHEMECOLOR_INDEX_BRIGHTNESS" val="0"/>
  <p:tag name="KSO_WM_UNIT_FILL_FORE_SCHEMECOLOR_INDEX" val="5"/>
  <p:tag name="KSO_WM_UNIT_FILL_TYPE" val="1"/>
  <p:tag name="KSO_WM_UNIT_VALUE" val="5"/>
  <p:tag name="KSO_WM_TEMPLATE_ASSEMBLE_XID" val="5f9aa69e989d9bef5b907cdf"/>
  <p:tag name="KSO_WM_TEMPLATE_ASSEMBLE_GROUPID" val="5f9aa69e989d9bef5b907cdf"/>
</p:tagLst>
</file>

<file path=ppt/tags/tag30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7095_1*a*1"/>
  <p:tag name="KSO_WM_TEMPLATE_CATEGORY" val="diagram"/>
  <p:tag name="KSO_WM_TEMPLATE_INDEX" val="20207095"/>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c0e97d83d9648f98b762f352786434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e0431f455aae432d954cd1e69e6440ba"/>
  <p:tag name="KSO_WM_UNIT_TEXT_FILL_FORE_SCHEMECOLOR_INDEX_BRIGHTNESS" val="0"/>
  <p:tag name="KSO_WM_UNIT_TEXT_FILL_FORE_SCHEMECOLOR_INDEX" val="13"/>
  <p:tag name="KSO_WM_UNIT_TEXT_FILL_TYPE" val="1"/>
  <p:tag name="KSO_WM_TEMPLATE_ASSEMBLE_XID" val="5f9aa69e989d9bef5b907cdf"/>
  <p:tag name="KSO_WM_TEMPLATE_ASSEMBLE_GROUPID" val="5f9aa69e989d9bef5b907cdf"/>
</p:tagLst>
</file>

<file path=ppt/tags/tag30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95_1*f*1"/>
  <p:tag name="KSO_WM_TEMPLATE_CATEGORY" val="diagram"/>
  <p:tag name="KSO_WM_TEMPLATE_INDEX" val="20207095"/>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2f73ec2c06c64574b95e9a411a65f6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43b7fe455aff4ff8ba421496e05e418c"/>
  <p:tag name="KSO_WM_UNIT_TEXT_FILL_FORE_SCHEMECOLOR_INDEX_BRIGHTNESS" val="0.25"/>
  <p:tag name="KSO_WM_UNIT_TEXT_FILL_FORE_SCHEMECOLOR_INDEX" val="13"/>
  <p:tag name="KSO_WM_UNIT_TEXT_FILL_TYPE" val="1"/>
  <p:tag name="KSO_WM_TEMPLATE_ASSEMBLE_XID" val="5f9aa69e989d9bef5b907cdf"/>
  <p:tag name="KSO_WM_TEMPLATE_ASSEMBLE_GROUPID" val="5f9aa69e989d9bef5b907cdf"/>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918d56e762a749f7b0908267016ffd45"/>
  <p:tag name="KSO_WM_UNIT_DECORATE_INFO" val=""/>
  <p:tag name="KSO_WM_UNIT_SM_LIMIT_TYPE" val=""/>
  <p:tag name="KSO_WM_CHIP_FILLAREA_FILL_RULE" val="{&quot;fill_align&quot;:&quot;cm&quot;,&quot;fill_effect&quot;:[],&quot;fill_mode&quot;:&quot;full&quot;,&quot;sacle_strategy&quot;:&quot;stretch&quot;}"/>
  <p:tag name="KSO_WM_ASSEMBLE_CHIP_INDEX" val="8b369f74107343b6ba2e316dbb2fcf33"/>
</p:tagLst>
</file>

<file path=ppt/tags/tag310.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11.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12.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13.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14.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15.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16.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17.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18.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19.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320.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21.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22.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23.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24.xml><?xml version="1.0" encoding="utf-8"?>
<p:tagLst xmlns:a="http://schemas.openxmlformats.org/drawingml/2006/main" xmlns:r="http://schemas.openxmlformats.org/officeDocument/2006/relationships" xmlns:p="http://schemas.openxmlformats.org/presentationml/2006/main">
  <p:tag name="KSO_WM_SLIDE_ITEM_CNT" val="0"/>
  <p:tag name="KSO_WM_SLIDE_ID" val="diagram20212445_1"/>
  <p:tag name="KSO_WM_TEMPLATE_SUBCATEGORY" val="21"/>
  <p:tag name="KSO_WM_TEMPLATE_MASTER_TYPE" val="0"/>
  <p:tag name="KSO_WM_TEMPLATE_COLOR_TYPE" val="1"/>
  <p:tag name="KSO_WM_SLIDE_TYPE" val="text"/>
  <p:tag name="KSO_WM_SLIDE_SUBTYPE" val="picTxt"/>
  <p:tag name="KSO_WM_SLIDE_INDEX" val="1"/>
  <p:tag name="KSO_WM_TAG_VERSION" val="1.0"/>
  <p:tag name="KSO_WM_BEAUTIFY_FLAG" val="#wm#"/>
  <p:tag name="KSO_WM_TEMPLATE_CATEGORY" val="diagram"/>
  <p:tag name="KSO_WM_TEMPLATE_INDEX" val="20212445"/>
  <p:tag name="KSO_WM_SLIDE_LAYOUT" val="a_d"/>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direction&quot;:1,&quot;id&quot;:&quot;2020-10-28T21:03:03&quot;,&quot;maxSize&quot;:{&quot;size1&quot;:45},&quot;minSize&quot;:{&quot;size1&quot;:45},&quot;normalSize&quot;:{&quot;size1&quot;:45},&quot;subLayout&quot;:[{&quot;id&quot;:&quot;2020-10-28T21:03:03&quot;,&quot;margin&quot;:{&quot;bottom&quot;:8.4670000076293945,&quot;left&quot;:2.9630000591278076,&quot;right&quot;:3.809999942779541,&quot;top&quot;:6.7729997634887695},&quot;type&quot;:0},{&quot;id&quot;:&quot;2020-10-28T21:03:03&quot;,&quot;margin&quot;:{&quot;bottom&quot;:4.6570000648498535,&quot;left&quot;:0,&quot;right&quot;:5.0799999237060547,&quot;top&quot;:4.6570000648498535},&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60*540"/>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3"/>
  <p:tag name="KSO_WM_TEMPLATE_ASSEMBLE_XID" val="5f996c07e01a7e847d6edd3f"/>
  <p:tag name="KSO_WM_TEMPLATE_ASSEMBLE_GROUPID" val="5f996c07e01a7e847d6edd3f"/>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 name="KSO_WM_SLIDE_BACKGROUND_TYPE" val="general"/>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 name="KSO_WM_SLIDE_BACKGROUND_TYPE" val="general"/>
</p:tagLst>
</file>

<file path=ppt/tags/tag327.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26a9ccf0e73b4d1f84674de5ed0b5c14"/>
  <p:tag name="KSO_WM_UNIT_HIGHLIGHT" val="0"/>
  <p:tag name="KSO_WM_UNIT_COMPATIBLE" val="0"/>
  <p:tag name="KSO_WM_UNIT_DIAGRAM_ISNUMVISUAL" val="0"/>
  <p:tag name="KSO_WM_UNIT_DIAGRAM_ISREFERUNIT" val="0"/>
  <p:tag name="KSO_WM_UNIT_TYPE" val="i"/>
  <p:tag name="KSO_WM_UNIT_INDEX" val="1"/>
  <p:tag name="KSO_WM_UNIT_ID" val="diagram20212445_1*i*1"/>
  <p:tag name="KSO_WM_TEMPLATE_CATEGORY" val="diagram"/>
  <p:tag name="KSO_WM_TEMPLATE_INDEX" val="2021244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5f996c07e01a7e847d6edd3f"/>
  <p:tag name="KSO_WM_TEMPLATE_ASSEMBLE_GROUPID" val="5f996c07e01a7e847d6edd3f"/>
</p:tagLst>
</file>

<file path=ppt/tags/tag328.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7615c596ff1945c3b89be150430fe5cf"/>
  <p:tag name="KSO_WM_UNIT_HIGHLIGHT" val="0"/>
  <p:tag name="KSO_WM_UNIT_COMPATIBLE" val="0"/>
  <p:tag name="KSO_WM_UNIT_DIAGRAM_ISNUMVISUAL" val="0"/>
  <p:tag name="KSO_WM_UNIT_DIAGRAM_ISREFERUNIT" val="0"/>
  <p:tag name="KSO_WM_UNIT_TYPE" val="i"/>
  <p:tag name="KSO_WM_UNIT_INDEX" val="2"/>
  <p:tag name="KSO_WM_UNIT_ID" val="diagram20212445_1*i*2"/>
  <p:tag name="KSO_WM_TEMPLATE_CATEGORY" val="diagram"/>
  <p:tag name="KSO_WM_TEMPLATE_INDEX" val="2021244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48"/>
  <p:tag name="KSO_WM_TEMPLATE_ASSEMBLE_XID" val="5f996c07e01a7e847d6edd3f"/>
  <p:tag name="KSO_WM_TEMPLATE_ASSEMBLE_GROUPID" val="5f996c07e01a7e847d6edd3f"/>
</p:tagLst>
</file>

<file path=ppt/tags/tag329.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3681f4cde6a6466081e06ed9750e45b9"/>
  <p:tag name="KSO_WM_UNIT_HIGHLIGHT" val="0"/>
  <p:tag name="KSO_WM_UNIT_COMPATIBLE" val="0"/>
  <p:tag name="KSO_WM_UNIT_DIAGRAM_ISNUMVISUAL" val="0"/>
  <p:tag name="KSO_WM_UNIT_DIAGRAM_ISREFERUNIT" val="0"/>
  <p:tag name="KSO_WM_UNIT_TYPE" val="i"/>
  <p:tag name="KSO_WM_UNIT_INDEX" val="3"/>
  <p:tag name="KSO_WM_UNIT_ID" val="diagram20212445_1*i*3"/>
  <p:tag name="KSO_WM_TEMPLATE_CATEGORY" val="diagram"/>
  <p:tag name="KSO_WM_TEMPLATE_INDEX" val="20212445"/>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0de25e4bcffe42c193c4619f8dbaf73b&quot;,&quot;X&quot;:{&quot;Pos&quot;:2},&quot;Y&quot;:{&quot;Pos&quot;:2}},&quot;whChangeMode&quot;:0}"/>
  <p:tag name="KSO_WM_CHIP_GROUPID" val="5f229415dda340fd2c9b5868"/>
  <p:tag name="KSO_WM_CHIP_XID" val="5f229415dda340fd2c9b586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5"/>
  <p:tag name="KSO_WM_TEMPLATE_ASSEMBLE_XID" val="5f996c07e01a7e847d6edd3f"/>
  <p:tag name="KSO_WM_TEMPLATE_ASSEMBLE_GROUPID" val="5f996c07e01a7e847d6edd3f"/>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3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2445_1*a*1"/>
  <p:tag name="KSO_WM_TEMPLATE_CATEGORY" val="diagram"/>
  <p:tag name="KSO_WM_TEMPLATE_INDEX" val="20212445"/>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de25e4bcffe42c193c4619f8dbaf73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844d4bae705e49458a28cb8b1272e5cd"/>
  <p:tag name="KSO_WM_UNIT_SUPPORT_BIG_FONT" val="1"/>
  <p:tag name="KSO_WM_UNIT_TEXT_FILL_FORE_SCHEMECOLOR_INDEX_BRIGHTNESS" val="0"/>
  <p:tag name="KSO_WM_UNIT_TEXT_FILL_FORE_SCHEMECOLOR_INDEX" val="13"/>
  <p:tag name="KSO_WM_UNIT_TEXT_FILL_TYPE" val="1"/>
  <p:tag name="KSO_WM_TEMPLATE_ASSEMBLE_XID" val="5f996c07e01a7e847d6edd3f"/>
  <p:tag name="KSO_WM_TEMPLATE_ASSEMBLE_GROUPID" val="5f996c07e01a7e847d6edd3f"/>
</p:tagLst>
</file>

<file path=ppt/tags/tag331.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32.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33.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34.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35.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36.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37.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38.xml><?xml version="1.0" encoding="utf-8"?>
<p:tagLst xmlns:a="http://schemas.openxmlformats.org/drawingml/2006/main" xmlns:r="http://schemas.openxmlformats.org/officeDocument/2006/relationships" xmlns:p="http://schemas.openxmlformats.org/presentationml/2006/main">
  <p:tag name="KSO_WM_SLIDE_ITEM_CNT" val="0"/>
  <p:tag name="KSO_WM_SLIDE_ID" val="diagram20211181_1"/>
  <p:tag name="KSO_WM_TEMPLATE_SUBCATEGORY" val="21"/>
  <p:tag name="KSO_WM_TEMPLATE_MASTER_TYPE" val="0"/>
  <p:tag name="KSO_WM_TEMPLATE_COLOR_TYPE" val="1"/>
  <p:tag name="KSO_WM_SLIDE_TYPE" val="text"/>
  <p:tag name="KSO_WM_SLIDE_SUBTYPE" val="picTxt"/>
  <p:tag name="KSO_WM_SLIDE_INDEX" val="1"/>
  <p:tag name="KSO_WM_SLIDE_SIZE" val="960*504"/>
  <p:tag name="KSO_WM_SLIDE_POSITION" val="0*0"/>
  <p:tag name="KSO_WM_TAG_VERSION" val="1.0"/>
  <p:tag name="KSO_WM_BEAUTIFY_FLAG" val="#wm#"/>
  <p:tag name="KSO_WM_TEMPLATE_CATEGORY" val="diagram"/>
  <p:tag name="KSO_WM_TEMPLATE_INDEX" val="20211181"/>
  <p:tag name="KSO_WM_SLIDE_LAYOUT" val="a_d_f"/>
  <p:tag name="KSO_WM_SLIDE_LAYOUT_CNT" val="1_1_1"/>
  <p:tag name="KSO_WM_SLIDE_LAYOUT_INFO" val="{&quot;id&quot;:&quot;2020-11-10T14:43:54&quot;,&quot;maxSize&quot;:{&quot;size1&quot;:13.199999999999999},&quot;minSize&quot;:{&quot;size1&quot;:13.199999999999999},&quot;normalSize&quot;:{&quot;size1&quot;:13.199999999999999},&quot;subLayout&quot;:[{&quot;backgroundInfo&quot;:[{&quot;bottom&quot;:0,&quot;bottomAbs&quot;:false,&quot;left&quot;:0,&quot;leftAbs&quot;:false,&quot;right&quot;:0,&quot;rightAbs&quot;:false,&quot;top&quot;:0,&quot;topAbs&quot;:false,&quot;type&quot;:&quot;navigation&quot;}],&quot;id&quot;:&quot;2020-11-10T14:43:54&quot;,&quot;margin&quot;:{&quot;bottom&quot;:0.3970000147819519,&quot;left&quot;:1.2699999809265137,&quot;right&quot;:1.2699999809265137,&quot;top&quot;:0.42300000786781311},&quot;type&quot;:0},{&quot;direction&quot;:1,&quot;id&quot;:&quot;2020-11-10T14:43:54&quot;,&quot;maxSize&quot;:{&quot;size1&quot;:64.950490619713676},&quot;minSize&quot;:{&quot;size1&quot;:48.750490619713673},&quot;normalSize&quot;:{&quot;size1&quot;:64.950490619713676},&quot;subLayout&quot;:[{&quot;id&quot;:&quot;2020-11-10T14:43:54&quot;,&quot;margin&quot;:{&quot;bottom&quot;:1.6929999589920044,&quot;left&quot;:2.1170001029968262,&quot;right&quot;:1.6929999589920044,&quot;top&quot;:1.7200000286102295},&quot;type&quot;:0},{&quot;id&quot;:&quot;2020-11-10T14:43:54&quot;,&quot;margin&quot;:{&quot;bottom&quot;:3.3870000839233398,&quot;left&quot;:0,&quot;right&quot;:2.9639999866485596,&quot;top&quot;:3.3870000839233398},&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934b58042b44607bfcc30469ccc57d1&quot;,&quot;fill_align&quot;:&quot;lm&quot;,&quot;chip_types&quot;:[&quot;header&quot;]},{&quot;text_align&quot;:&quot;cm&quot;,&quot;text_direction&quot;:&quot;horizontal&quot;,&quot;support_big_font&quot;:false,&quot;fill_id&quot;:&quot;df1a7ba690ea48feb6f2e0d3cc988ba4&quot;,&quot;fill_align&quot;:&quot;cm&quot;,&quot;chip_types&quot;:[&quot;picture&quot;]},{&quot;text_align&quot;:&quot;lm&quot;,&quot;text_direction&quot;:&quot;horizontal&quot;,&quot;support_big_font&quot;:true,&quot;fill_id&quot;:&quot;1a39d45e882e4b2891803a74a9401223&quot;,&quot;fill_align&quot;:&quot;cm&quot;,&quot;chip_types&quot;:[&quot;text&quot;]}]]"/>
  <p:tag name="KSO_WM_CHIP_XID" val="5f5f3b988e478fb0c58a945e"/>
  <p:tag name="FIXED_XID_TMP" val="5f5ee1ca4d6848d78f644aeb"/>
  <p:tag name="KSO_WM_CHIP_DECFILLPROP" val="[]"/>
  <p:tag name="KSO_WM_CHIP_GROUPID" val="5f5ee1ca4d6848d78f644aeb"/>
  <p:tag name="KSO_WM_SLIDE_BK_DARK_LIGHT" val="2"/>
  <p:tag name="KSO_WM_SLIDE_BACKGROUND_TYPE" val="navigation"/>
  <p:tag name="KSO_WM_SLIDE_SUPPORT_FEATURE_TYPE" val="0"/>
  <p:tag name="KSO_WM_TEMPLATE_ASSEMBLE_XID" val="5faa36aa0f63d42c4847731b"/>
  <p:tag name="KSO_WM_TEMPLATE_ASSEMBLE_GROUPID" val="5faa36aa0f63d42c4847731b"/>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b1ff869c713746beac33ad6ed3f36dcf"/>
  <p:tag name="KSO_WM_UNIT_DECORATE_INFO" val=""/>
  <p:tag name="KSO_WM_UNIT_SM_LIMIT_TYPE" val=""/>
  <p:tag name="KSO_WM_CHIP_FILLAREA_FILL_RULE" val="{&quot;fill_align&quot;:&quot;cm&quot;,&quot;fill_effect&quot;:[],&quot;fill_mode&quot;:&quot;full&quot;,&quot;sacle_strategy&quot;:&quot;stretch&quot;}"/>
  <p:tag name="KSO_WM_ASSEMBLE_CHIP_INDEX" val="c3386f0362594315af4bd86496265092"/>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c2bac0845e814a2c8918f22fbdbe26e9"/>
  <p:tag name="KSO_WM_UNIT_DECORATE_INFO" val=""/>
  <p:tag name="KSO_WM_UNIT_SM_LIMIT_TYPE" val=""/>
  <p:tag name="KSO_WM_CHIP_FILLAREA_FILL_RULE" val="{&quot;fill_align&quot;:&quot;cm&quot;,&quot;fill_effect&quot;:[],&quot;fill_mode&quot;:&quot;full&quot;,&quot;sacle_strategy&quot;:&quot;stretch&quot;}"/>
  <p:tag name="KSO_WM_ASSEMBLE_CHIP_INDEX" val="fb55f72bbd13419c8f8972e28f2eb91c"/>
  <p:tag name="KSO_WM_SLIDE_BACKGROUND_TYPE" val="navigation"/>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5d748ec36c4c44db85425d588febf081"/>
  <p:tag name="KSO_WM_UNIT_DECORATE_INFO" val=""/>
  <p:tag name="KSO_WM_UNIT_SM_LIMIT_TYPE" val=""/>
  <p:tag name="KSO_WM_CHIP_FILLAREA_FILL_RULE" val="{&quot;fill_align&quot;:&quot;cm&quot;,&quot;fill_effect&quot;:[],&quot;fill_mode&quot;:&quot;full&quot;,&quot;sacle_strategy&quot;:&quot;stretch&quot;}"/>
  <p:tag name="KSO_WM_ASSEMBLE_CHIP_INDEX" val="c83415dc03cc495ab653d293cf8a26c2"/>
  <p:tag name="KSO_WM_SLIDE_BACKGROUND_TYPE" val="navigation"/>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181_1*i*2"/>
  <p:tag name="KSO_WM_TEMPLATE_CATEGORY" val="diagram"/>
  <p:tag name="KSO_WM_TEMPLATE_INDEX" val="20211181"/>
  <p:tag name="KSO_WM_UNIT_LAYERLEVEL" val="1"/>
  <p:tag name="KSO_WM_TAG_VERSION" val="1.0"/>
  <p:tag name="KSO_WM_BEAUTIFY_FLAG" val="#wm#"/>
  <p:tag name="KSO_WM_UNIT_BLOCK" val="0"/>
  <p:tag name="KSO_WM_UNIT_SM_LIMIT_TYPE" val="2"/>
  <p:tag name="KSO_WM_UNIT_DEC_AREA_ID" val="ba20122907824d65b0df027515df722e"/>
  <p:tag name="KSO_WM_UNIT_DECORATE_INFO" val="{&quot;DecorateInfoH&quot;:{&quot;IsAbs&quot;:true},&quot;DecorateInfoW&quot;:{&quot;IsAbs&quot;:true},&quot;DecorateInfoX&quot;:{&quot;IsAbs&quot;:true,&quot;Pos&quot;:2},&quot;DecorateInfoY&quot;:{&quot;IsAbs&quot;:true,&quot;Pos&quot;:2},&quot;ReferentInfo&quot;:{&quot;Id&quot;:&quot;1683e2d31af44146b652373306d15c1d&quot;,&quot;X&quot;:{&quot;Pos&quot;:2},&quot;Y&quot;:{&quot;Pos&quot;:2}},&quot;whChangeMode&quot;:0}"/>
  <p:tag name="KSO_WM_CHIP_GROUPID" val="5f5ee1ca4d6848d78f644aeb"/>
  <p:tag name="KSO_WM_CHIP_XID" val="5f5f3b988e478fb0c58a945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72"/>
  <p:tag name="KSO_WM_TEMPLATE_ASSEMBLE_XID" val="5faa36aa0f63d42c4847731b"/>
  <p:tag name="KSO_WM_TEMPLATE_ASSEMBLE_GROUPID" val="5faa36aa0f63d42c4847731b"/>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181_1*i*3"/>
  <p:tag name="KSO_WM_TEMPLATE_CATEGORY" val="diagram"/>
  <p:tag name="KSO_WM_TEMPLATE_INDEX" val="20211181"/>
  <p:tag name="KSO_WM_UNIT_LAYERLEVEL" val="1"/>
  <p:tag name="KSO_WM_TAG_VERSION" val="1.0"/>
  <p:tag name="KSO_WM_BEAUTIFY_FLAG" val="#wm#"/>
  <p:tag name="KSO_WM_UNIT_BLOCK" val="0"/>
  <p:tag name="KSO_WM_UNIT_SM_LIMIT_TYPE" val="2"/>
  <p:tag name="KSO_WM_UNIT_DEC_AREA_ID" val="a8452016e35841159660e8ccf72f78f9"/>
  <p:tag name="KSO_WM_UNIT_DECORATE_INFO" val="{&quot;DecorateInfoH&quot;:{&quot;IsAbs&quot;:true},&quot;DecorateInfoW&quot;:{&quot;IsAbs&quot;:true},&quot;DecorateInfoX&quot;:{&quot;IsAbs&quot;:true,&quot;Pos&quot;:0},&quot;DecorateInfoY&quot;:{&quot;IsAbs&quot;:true,&quot;Pos&quot;:0},&quot;ReferentInfo&quot;:{&quot;Id&quot;:&quot;1683e2d31af44146b652373306d15c1d&quot;,&quot;X&quot;:{&quot;Pos&quot;:0},&quot;Y&quot;:{&quot;Pos&quot;:0}},&quot;whChangeMode&quot;:0}"/>
  <p:tag name="KSO_WM_CHIP_GROUPID" val="5f5ee1ca4d6848d78f644aeb"/>
  <p:tag name="KSO_WM_CHIP_XID" val="5f5f3b988e478fb0c58a945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72"/>
  <p:tag name="KSO_WM_TEMPLATE_ASSEMBLE_XID" val="5faa36aa0f63d42c4847731b"/>
  <p:tag name="KSO_WM_TEMPLATE_ASSEMBLE_GROUPID" val="5faa36aa0f63d42c4847731b"/>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181_1*i*4"/>
  <p:tag name="KSO_WM_TEMPLATE_CATEGORY" val="diagram"/>
  <p:tag name="KSO_WM_TEMPLATE_INDEX" val="20211181"/>
  <p:tag name="KSO_WM_UNIT_LAYERLEVEL" val="1"/>
  <p:tag name="KSO_WM_TAG_VERSION" val="1.0"/>
  <p:tag name="KSO_WM_BEAUTIFY_FLAG" val="#wm#"/>
  <p:tag name="KSO_WM_UNIT_BLOCK" val="0"/>
  <p:tag name="KSO_WM_UNIT_SM_LIMIT_TYPE" val="0"/>
  <p:tag name="KSO_WM_UNIT_DEC_AREA_ID" val="872fd7006bd243059a65226ebbb11917"/>
  <p:tag name="KSO_WM_UNIT_DECORATE_INFO" val="{&quot;DecorateInfoH&quot;:{&quot;IsAbs&quot;:true},&quot;DecorateInfoW&quot;:{&quot;IsAbs&quot;:true},&quot;DecorateInfoX&quot;:{&quot;IsAbs&quot;:true,&quot;Pos&quot;:0},&quot;DecorateInfoY&quot;:{&quot;IsAbs&quot;:true,&quot;Pos&quot;:2},&quot;ReferentInfo&quot;:{&quot;Id&quot;:&quot;72811f8af66d4b588ffb2201530a777a&quot;,&quot;X&quot;:{&quot;Pos&quot;:0},&quot;Y&quot;:{&quot;Pos&quot;:0}},&quot;whChangeMode&quot;:0}"/>
  <p:tag name="KSO_WM_CHIP_GROUPID" val="5f5ee1ca4d6848d78f644aeb"/>
  <p:tag name="KSO_WM_CHIP_XID" val="5f5f3b988e478fb0c58a945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
  <p:tag name="KSO_WM_TEMPLATE_ASSEMBLE_XID" val="5faa36aa0f63d42c4847731b"/>
  <p:tag name="KSO_WM_TEMPLATE_ASSEMBLE_GROUPID" val="5faa36aa0f63d42c4847731b"/>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1181_1*i*5"/>
  <p:tag name="KSO_WM_TEMPLATE_CATEGORY" val="diagram"/>
  <p:tag name="KSO_WM_TEMPLATE_INDEX" val="20211181"/>
  <p:tag name="KSO_WM_UNIT_LAYERLEVEL" val="1"/>
  <p:tag name="KSO_WM_TAG_VERSION" val="1.0"/>
  <p:tag name="KSO_WM_BEAUTIFY_FLAG" val="#wm#"/>
  <p:tag name="KSO_WM_UNIT_BLOCK" val="0"/>
  <p:tag name="KSO_WM_UNIT_SM_LIMIT_TYPE" val="0"/>
  <p:tag name="KSO_WM_UNIT_DEC_AREA_ID" val="30908442fc4f4e189d83f000f22ef5b7"/>
  <p:tag name="KSO_WM_UNIT_DECORATE_INFO" val="{&quot;DecorateInfoH&quot;:{&quot;IsAbs&quot;:true},&quot;DecorateInfoW&quot;:{&quot;IsAbs&quot;:true},&quot;DecorateInfoX&quot;:{&quot;IsAbs&quot;:true,&quot;Pos&quot;:2},&quot;DecorateInfoY&quot;:{&quot;IsAbs&quot;:true,&quot;Pos&quot;:0},&quot;ReferentInfo&quot;:{&quot;Id&quot;:&quot;72811f8af66d4b588ffb2201530a777a&quot;,&quot;X&quot;:{&quot;Pos&quot;:2},&quot;Y&quot;:{&quot;Pos&quot;:2}},&quot;whChangeMode&quot;:0}"/>
  <p:tag name="KSO_WM_CHIP_GROUPID" val="5f5ee1ca4d6848d78f644aeb"/>
  <p:tag name="KSO_WM_CHIP_XID" val="5f5f3b988e478fb0c58a945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
  <p:tag name="KSO_WM_TEMPLATE_ASSEMBLE_XID" val="5faa36aa0f63d42c4847731b"/>
  <p:tag name="KSO_WM_TEMPLATE_ASSEMBLE_GROUPID" val="5faa36aa0f63d42c4847731b"/>
</p:tagLst>
</file>

<file path=ppt/tags/tag3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1181_1*a*1"/>
  <p:tag name="KSO_WM_TEMPLATE_CATEGORY" val="diagram"/>
  <p:tag name="KSO_WM_TEMPLATE_INDEX" val="2021118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d66b213e4b34c17a25549a5c6d6db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c6715ae337f4794b50c04a4af352b59"/>
  <p:tag name="KSO_WM_UNIT_TEXT_FILL_FORE_SCHEMECOLOR_INDEX_BRIGHTNESS" val="0"/>
  <p:tag name="KSO_WM_UNIT_TEXT_FILL_FORE_SCHEMECOLOR_INDEX" val="13"/>
  <p:tag name="KSO_WM_UNIT_TEXT_FILL_TYPE" val="1"/>
  <p:tag name="KSO_WM_TEMPLATE_ASSEMBLE_XID" val="5faa36aa0f63d42c4847731b"/>
  <p:tag name="KSO_WM_TEMPLATE_ASSEMBLE_GROUPID" val="5faa36aa0f63d42c4847731b"/>
</p:tagLst>
</file>

<file path=ppt/tags/tag347.xml><?xml version="1.0" encoding="utf-8"?>
<p:tagLst xmlns:a="http://schemas.openxmlformats.org/drawingml/2006/main" xmlns:r="http://schemas.openxmlformats.org/officeDocument/2006/relationships" xmlns:p="http://schemas.openxmlformats.org/presentationml/2006/main">
  <p:tag name="KSO_WM_UNIT_VALUE" val="1311*1058"/>
  <p:tag name="KSO_WM_UNIT_HIGHLIGHT" val="0"/>
  <p:tag name="KSO_WM_UNIT_COMPATIBLE" val="1"/>
  <p:tag name="KSO_WM_UNIT_DIAGRAM_ISNUMVISUAL" val="0"/>
  <p:tag name="KSO_WM_UNIT_DIAGRAM_ISREFERUNIT" val="0"/>
  <p:tag name="KSO_WM_UNIT_TYPE" val="d"/>
  <p:tag name="KSO_WM_UNIT_INDEX" val="1"/>
  <p:tag name="KSO_WM_UNIT_ID" val="diagram20211181_1*d*1"/>
  <p:tag name="KSO_WM_TEMPLATE_CATEGORY" val="diagram"/>
  <p:tag name="KSO_WM_TEMPLATE_INDEX" val="20211181"/>
  <p:tag name="KSO_WM_UNIT_LAYERLEVEL" val="1"/>
  <p:tag name="KSO_WM_TAG_VERSION" val="1.0"/>
  <p:tag name="KSO_WM_BEAUTIFY_FLAG" val="#wm#"/>
  <p:tag name="KSO_WM_CHIP_GROUPID" val="5e7310da9a230a26b9e88a19"/>
  <p:tag name="KSO_WM_CHIP_XID" val="5e7310da9a230a26b9e88a1a"/>
  <p:tag name="KSO_WM_UNIT_DEC_AREA_ID" val="1683e2d31af44146b652373306d15c1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e74424674874048969420c8e3d7fa01"/>
  <p:tag name="KSO_WM_UNIT_PLACING_PICTURE" val="0e74424674874048969420c8e3d7fa01"/>
  <p:tag name="KSO_WM_TEMPLATE_ASSEMBLE_XID" val="5faa36aa0f63d42c4847731b"/>
  <p:tag name="KSO_WM_TEMPLATE_ASSEMBLE_GROUPID" val="5faa36aa0f63d42c4847731b"/>
  <p:tag name="KSO_WM_UNIT_PICTURE_CLIP_FLAG" val="0"/>
</p:tagLst>
</file>

<file path=ppt/tags/tag34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181_1*f*1"/>
  <p:tag name="KSO_WM_TEMPLATE_CATEGORY" val="diagram"/>
  <p:tag name="KSO_WM_TEMPLATE_INDEX" val="20211181"/>
  <p:tag name="KSO_WM_UNIT_LAYERLEVEL" val="1"/>
  <p:tag name="KSO_WM_TAG_VERSION" val="1.0"/>
  <p:tag name="KSO_WM_BEAUTIFY_FLAG" val="#wm#"/>
  <p:tag name="KSO_WM_UNIT_DEFAULT_FONT" val="14;20;2"/>
  <p:tag name="KSO_WM_UNIT_BLOCK" val="0"/>
  <p:tag name="KSO_WM_UNIT_VALUE" val="65"/>
  <p:tag name="KSO_WM_UNIT_SHOW_EDIT_AREA_INDICATION" val="1"/>
  <p:tag name="KSO_WM_CHIP_GROUPID" val="5e6b05596848fb12bee65ac8"/>
  <p:tag name="KSO_WM_CHIP_XID" val="5e6b05596848fb12bee65aca"/>
  <p:tag name="KSO_WM_UNIT_DEC_AREA_ID" val="72811f8af66d4b588ffb2201530a777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c5b424b13c24dd4adad60cceb851a87"/>
  <p:tag name="KSO_WM_UNIT_SUPPORT_BIG_FONT" val="1"/>
  <p:tag name="KSO_WM_UNIT_TEXT_FILL_FORE_SCHEMECOLOR_INDEX_BRIGHTNESS" val="0.25"/>
  <p:tag name="KSO_WM_UNIT_TEXT_FILL_FORE_SCHEMECOLOR_INDEX" val="13"/>
  <p:tag name="KSO_WM_UNIT_TEXT_FILL_TYPE" val="1"/>
  <p:tag name="KSO_WM_TEMPLATE_ASSEMBLE_XID" val="5faa36aa0f63d42c4847731b"/>
  <p:tag name="KSO_WM_TEMPLATE_ASSEMBLE_GROUPID" val="5faa36aa0f63d42c4847731b"/>
</p:tagLst>
</file>

<file path=ppt/tags/tag349.xml><?xml version="1.0" encoding="utf-8"?>
<p:tagLst xmlns:a="http://schemas.openxmlformats.org/drawingml/2006/main" xmlns:r="http://schemas.openxmlformats.org/officeDocument/2006/relationships" xmlns:p="http://schemas.openxmlformats.org/presentationml/2006/main">
  <p:tag name="KSO_WM_SLIDE_ITEM_CNT" val="0"/>
  <p:tag name="KSO_WM_SLIDE_ID" val="diagram20211852_1"/>
  <p:tag name="KSO_WM_SLIDE_INDEX" val="1"/>
  <p:tag name="KSO_WM_TAG_VERSION" val="1.0"/>
  <p:tag name="KSO_WM_BEAUTIFY_FLAG" val="#wm#"/>
  <p:tag name="KSO_WM_TEMPLATE_CATEGORY" val="diagram"/>
  <p:tag name="KSO_WM_TEMPLATE_INDEX" val="20211852"/>
  <p:tag name="KSO_WM_SLIDE_LAYOUT" val="a_d_f"/>
  <p:tag name="KSO_WM_SLIDE_LAYOUT_CNT" val="1_1_1"/>
  <p:tag name="KSO_WM_SLIDE_TYPE" val="text"/>
  <p:tag name="KSO_WM_SLIDE_SUBTYPE" val="picTxt"/>
  <p:tag name="KSO_WM_SLIDE_SIZE" val="876*444"/>
  <p:tag name="KSO_WM_SLIDE_POSITION" val="48*48"/>
  <p:tag name="KSO_WM_SLIDE_CONSTRAINT" val="%7b%22slideConstraint%22%3a%7b%22seriesAreas%22%3a%5b%5d%2c%22singleAreas%22%3a%5b%7b%22shapes%22%3a%5b13%5d%2c%22serialConstraintIndex%22%3a-1%2c%22areatextmark%22%3a0%2c%22pictureprocessmark%22%3a0%7d%5d%7d%7d"/>
  <p:tag name="KSO_WM_SLIDE_COLORSCHEME_VERSION" val="3.2"/>
  <p:tag name="KSO_WM_TEMPLATE_SUBCATEGORY" val="21"/>
  <p:tag name="KSO_WM_TEMPLATE_MASTER_TYPE" val="0"/>
  <p:tag name="KSO_WM_TEMPLATE_COLOR_TYPE" val="1"/>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SLIDE_LAYOUT_INFO" val="{&quot;backgroundInfo&quot;:[{&quot;bottom&quot;:0,&quot;bottomAbs&quot;:false,&quot;left&quot;:0,&quot;leftAbs&quot;:false,&quot;right&quot;:0,&quot;rightAbs&quot;:false,&quot;top&quot;:0,&quot;topAbs&quot;:false,&quot;type&quot;:&quot;general&quot;}],&quot;direction&quot;:1,&quot;id&quot;:&quot;2020-10-29T10:01:29&quot;,&quot;maxSize&quot;:{&quot;size1&quot;:42.600000000000001},&quot;minSize&quot;:{&quot;size1&quot;:30.100000000000001},&quot;normalSize&quot;:{&quot;size1&quot;:30.100000000000001},&quot;subLayout&quot;:[{&quot;id&quot;:&quot;2020-10-29T10:01:29&quot;,&quot;margin&quot;:{&quot;bottom&quot;:3.3870000839233398,&quot;left&quot;:1.6929999589920044,&quot;right&quot;:0.026000002399086952,&quot;top&quot;:3.3870000839233398},&quot;type&quot;:0},{&quot;id&quot;:&quot;2020-10-29T10:01:29&quot;,&quot;maxSize&quot;:{&quot;size1&quot;:37.799930664252365},&quot;minSize&quot;:{&quot;size1&quot;:28.899930664252366},&quot;normalSize&quot;:{&quot;size1&quot;:28.900115849437555},&quot;subLayout&quot;:[{&quot;id&quot;:&quot;2020-10-29T10:01:29&quot;,&quot;margin&quot;:{&quot;bottom&quot;:0.026000002399086952,&quot;left&quot;:1.2360000610351562,&quot;right&quot;:2.5399999618530273,&quot;top&quot;:3.3870000839233398},&quot;type&quot;:0},{&quot;id&quot;:&quot;2020-10-29T10:01:29&quot;,&quot;margin&quot;:{&quot;bottom&quot;:3.3870000839233398,&quot;left&quot;:1.2360000610351562,&quot;right&quot;:2.5399999618530273,&quot;top&quot;:0.81999999284744263},&quot;type&quot;:0}],&quot;type&quot;:0}],&quot;type&quot;:0}"/>
  <p:tag name="KSO_WM_SLIDE_BACKGROUND" val="[&quot;general&quot;]"/>
  <p:tag name="KSO_WM_SLIDE_RATIO" val="1.777778"/>
  <p:tag name="KSO_WM_CHIP_XID" val="5f0e725c8050c250ba65b209"/>
  <p:tag name="KSO_WM_CHIP_FILLPROP" val="[[{&quot;fill_id&quot;:&quot;6be6eccffc7748eb919078c7b4b03552&quot;,&quot;fill_align&quot;:&quot;lb&quot;,&quot;text_align&quot;:&quot;lb&quot;,&quot;text_direction&quot;:&quot;horizontal&quot;,&quot;chip_types&quot;:[&quot;header&quot;]},{&quot;fill_id&quot;:&quot;0cb0e4b92587420eb2a2eeec058dbda5&quot;,&quot;fill_align&quot;:&quot;lt&quot;,&quot;text_align&quot;:&quot;lt&quot;,&quot;text_direction&quot;:&quot;horizontal&quot;,&quot;chip_types&quot;:[&quot;text&quot;]},{&quot;fill_id&quot;:&quot;7c3aece5c8ac4ffcb4d2f5274284df49&quot;,&quot;fill_align&quot;:&quot;cm&quot;,&quot;text_align&quot;:&quot;cm&quot;,&quot;text_direction&quot;:&quot;horizontal&quot;,&quot;chip_types&quot;:[&quot;picture&quot;]}],[{&quot;fill_id&quot;:&quot;6be6eccffc7748eb919078c7b4b03552&quot;,&quot;fill_align&quot;:&quot;cb&quot;,&quot;text_align&quot;:&quot;cb&quot;,&quot;text_direction&quot;:&quot;horizontal&quot;,&quot;chip_types&quot;:[&quot;header&quot;]},{&quot;fill_id&quot;:&quot;0cb0e4b92587420eb2a2eeec058dbda5&quot;,&quot;fill_align&quot;:&quot;lt&quot;,&quot;text_align&quot;:&quot;lt&quot;,&quot;text_direction&quot;:&quot;horizontal&quot;,&quot;chip_types&quot;:[&quot;text&quot;]},{&quot;fill_id&quot;:&quot;7c3aece5c8ac4ffcb4d2f5274284df49&quot;,&quot;fill_align&quot;:&quot;cm&quot;,&quot;text_align&quot;:&quot;cm&quot;,&quot;text_direction&quot;:&quot;horizontal&quot;,&quot;chip_types&quot;:[&quot;picture&quot;]}]]"/>
  <p:tag name="KSO_WM_SLIDE_CAN_ADD_NAVIGATION" val="1"/>
  <p:tag name="KSO_WM_CHIP_GROUPID" val="5f0e725c8050c250ba65b208"/>
  <p:tag name="KSO_WM_SLIDE_BK_DARK_LIGHT" val="2"/>
  <p:tag name="KSO_WM_SLIDE_BACKGROUND_TYPE" val="general"/>
  <p:tag name="KSO_WM_SLIDE_SUPPORT_FEATURE_TYPE" val="0"/>
  <p:tag name="KSO_WM_TEMPLATE_ASSEMBLE_XID" val="5f9a2278e01a7e847d6fd2f1"/>
  <p:tag name="KSO_WM_TEMPLATE_ASSEMBLE_GROUPID" val="5f9a2278e01a7e847d6fd2f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 name="KSO_WM_SLIDE_BACKGROUND_TYPE" val="general"/>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 name="KSO_WM_SLIDE_BACKGROUND_TYPE" val="general"/>
</p:tagLst>
</file>

<file path=ppt/tags/tag352.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b725a0bf599e42d68df8e003a786f4e3"/>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852_1*i*1"/>
  <p:tag name="KSO_WM_TEMPLATE_CATEGORY" val="diagram"/>
  <p:tag name="KSO_WM_TEMPLATE_INDEX" val="20211852"/>
  <p:tag name="KSO_WM_UNIT_LAYERLEVEL" val="1"/>
  <p:tag name="KSO_WM_TAG_VERSION" val="1.0"/>
  <p:tag name="KSO_WM_BEAUTIFY_FLAG" val="#wm#"/>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0e725c8050c250ba65b208"/>
  <p:tag name="KSO_WM_CHIP_XID" val="5f0e725c8050c250ba65b209"/>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860"/>
  <p:tag name="KSO_WM_TEMPLATE_ASSEMBLE_XID" val="5f9a2278e01a7e847d6fd2f1"/>
  <p:tag name="KSO_WM_TEMPLATE_ASSEMBLE_GROUPID" val="5f9a2278e01a7e847d6fd2f1"/>
</p:tagLst>
</file>

<file path=ppt/tags/tag3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ID" val="diagram20211852_1*a*1"/>
  <p:tag name="KSO_WM_TEMPLATE_CATEGORY" val="diagram"/>
  <p:tag name="KSO_WM_TEMPLATE_INDEX" val="20211852"/>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24757157c9b84ad2b3875973cb3cf30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767891ce183d45b8add84ff230660620"/>
  <p:tag name="KSO_WM_UNIT_TEXT_FILL_FORE_SCHEMECOLOR_INDEX_BRIGHTNESS" val="0"/>
  <p:tag name="KSO_WM_UNIT_TEXT_FILL_FORE_SCHEMECOLOR_INDEX" val="13"/>
  <p:tag name="KSO_WM_UNIT_TEXT_FILL_TYPE" val="1"/>
  <p:tag name="KSO_WM_TEMPLATE_ASSEMBLE_XID" val="5f9a2278e01a7e847d6fd2f1"/>
  <p:tag name="KSO_WM_TEMPLATE_ASSEMBLE_GROUPID" val="5f9a2278e01a7e847d6fd2f1"/>
</p:tagLst>
</file>

<file path=ppt/tags/tag35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852_1*f*1"/>
  <p:tag name="KSO_WM_TEMPLATE_CATEGORY" val="diagram"/>
  <p:tag name="KSO_WM_TEMPLATE_INDEX" val="20211852"/>
  <p:tag name="KSO_WM_UNIT_LAYERLEVEL" val="1"/>
  <p:tag name="KSO_WM_TAG_VERSION" val="1.0"/>
  <p:tag name="KSO_WM_BEAUTIFY_FLAG" val="#wm#"/>
  <p:tag name="KSO_WM_UNIT_DEFAULT_FONT" val="14;20;2"/>
  <p:tag name="KSO_WM_UNIT_BLOCK" val="0"/>
  <p:tag name="KSO_WM_UNIT_VALUE" val="196"/>
  <p:tag name="KSO_WM_UNIT_SHOW_EDIT_AREA_INDICATION" val="1"/>
  <p:tag name="KSO_WM_CHIP_GROUPID" val="5e6b05596848fb12bee65ac8"/>
  <p:tag name="KSO_WM_CHIP_XID" val="5e6b05596848fb12bee65aca"/>
  <p:tag name="KSO_WM_UNIT_DEC_AREA_ID" val="c52492dc96f34581b34ea605c6559eb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d89de92a5b4343bdaed40dcda2cd1e94"/>
  <p:tag name="KSO_WM_UNIT_TEXT_FILL_FORE_SCHEMECOLOR_INDEX_BRIGHTNESS" val="0.25"/>
  <p:tag name="KSO_WM_UNIT_TEXT_FILL_FORE_SCHEMECOLOR_INDEX" val="13"/>
  <p:tag name="KSO_WM_UNIT_TEXT_FILL_TYPE" val="1"/>
  <p:tag name="KSO_WM_TEMPLATE_ASSEMBLE_XID" val="5f9a2278e01a7e847d6fd2f1"/>
  <p:tag name="KSO_WM_TEMPLATE_ASSEMBLE_GROUPID" val="5f9a2278e01a7e847d6fd2f1"/>
</p:tagLst>
</file>

<file path=ppt/tags/tag355.xml><?xml version="1.0" encoding="utf-8"?>
<p:tagLst xmlns:a="http://schemas.openxmlformats.org/drawingml/2006/main" xmlns:r="http://schemas.openxmlformats.org/officeDocument/2006/relationships" xmlns:p="http://schemas.openxmlformats.org/presentationml/2006/main">
  <p:tag name="KSO_WM_UNIT_VALUE" val="888*846"/>
  <p:tag name="KSO_WM_UNIT_HIGHLIGHT" val="0"/>
  <p:tag name="KSO_WM_UNIT_COMPATIBLE" val="1"/>
  <p:tag name="KSO_WM_UNIT_DIAGRAM_ISNUMVISUAL" val="0"/>
  <p:tag name="KSO_WM_UNIT_DIAGRAM_ISREFERUNIT" val="0"/>
  <p:tag name="KSO_WM_UNIT_TYPE" val="d"/>
  <p:tag name="KSO_WM_UNIT_INDEX" val="1"/>
  <p:tag name="KSO_WM_UNIT_ID" val="diagram20211852_1*d*1"/>
  <p:tag name="KSO_WM_TEMPLATE_CATEGORY" val="diagram"/>
  <p:tag name="KSO_WM_TEMPLATE_INDEX" val="20211852"/>
  <p:tag name="KSO_WM_UNIT_LAYERLEVEL" val="1"/>
  <p:tag name="KSO_WM_TAG_VERSION" val="1.0"/>
  <p:tag name="KSO_WM_BEAUTIFY_FLAG" val="#wm#"/>
  <p:tag name="KSO_WM_CHIP_GROUPID" val="5e7310da9a230a26b9e88a19"/>
  <p:tag name="KSO_WM_CHIP_XID" val="5e7310da9a230a26b9e88a1a"/>
  <p:tag name="KSO_WM_UNIT_DEC_AREA_ID" val="2f1ee6b472884f9ab904310cf1f6b82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136f4290a3f492096408116f246c4de"/>
  <p:tag name="KSO_WM_UNIT_PLACING_PICTURE" val="c136f4290a3f492096408116f246c4de"/>
  <p:tag name="KSO_WM_TEMPLATE_ASSEMBLE_XID" val="5f9a2278e01a7e847d6fd2f1"/>
  <p:tag name="KSO_WM_TEMPLATE_ASSEMBLE_GROUPID" val="5f9a2278e01a7e847d6fd2f1"/>
</p:tagLst>
</file>

<file path=ppt/tags/tag356.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57.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0173"/>
  <p:tag name="KSO_WM_SLIDE_BACKGROUND" val="[&quot;general&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f2293c8dda340fd2c9b5864"/>
  <p:tag name="KSO_WM_CHIP_FILLPROP" val="[[{&quot;fill_id&quot;:&quot;f5378d118a0e47a8a2fec2c04156848e&quot;,&quot;fill_align&quot;:&quot;cm&quot;,&quot;text_align&quot;:&quot;cm&quot;,&quot;text_direction&quot;:&quot;horizontal&quot;,&quot;chip_types&quot;:[&quot;picture&quot;]},{&quot;fill_id&quot;:&quot;391a8d3a475541dbbf4bf68b0f7e837c&quot;,&quot;fill_align&quot;:&quot;lb&quot;,&quot;text_align&quot;:&quot;lb&quot;,&quot;text_direction&quot;:&quot;horizontal&quot;,&quot;chip_types&quot;:[&quot;header&quot;]},{&quot;fill_id&quot;:&quot;dcd054a5fbf54e6fb810aa57786606fc&quot;,&quot;fill_align&quot;:&quot;lt&quot;,&quot;text_align&quot;:&quot;lt&quot;,&quot;text_direction&quot;:&quot;horizontal&quot;,&quot;chip_types&quot;:[&quot;text&quot;]}]]"/>
  <p:tag name="KSO_WM_SLIDE_ID" val="diagram2021017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275.949*74.7"/>
  <p:tag name="KSO_WM_SLIDE_POSITION" val="120*297.302"/>
  <p:tag name="KSO_WM_TAG_VERSION" val="1.0"/>
  <p:tag name="KSO_WM_SLIDE_LAYOUT" val="a_d_h"/>
  <p:tag name="KSO_WM_SLIDE_LAYOUT_CNT" val="1_1_1"/>
  <p:tag name="KSO_WM_CHIP_GROUPID" val="5f2293c8dda340fd2c9b5863"/>
  <p:tag name="KSO_WM_SLIDE_BK_DARK_LIGHT" val="2"/>
  <p:tag name="KSO_WM_SLIDE_BACKGROUND_TYPE" val="general"/>
  <p:tag name="KSO_WM_SLIDE_SUPPORT_FEATURE_TYPE" val="0"/>
  <p:tag name="KSO_WM_TEMPLATE_ASSEMBLE_XID" val="5f48a2c2f3f92eac73830e88"/>
  <p:tag name="KSO_WM_TEMPLATE_ASSEMBLE_GROUPID" val="5f48a2c2f3f92eac73830e88"/>
  <p:tag name="KSO_WM_SLIDE_LAYOUT_INFO" val="{&quot;backgroundInfo&quot;:[{&quot;bottom&quot;:0,&quot;bottomAbs&quot;:false,&quot;left&quot;:0,&quot;leftAbs&quot;:false,&quot;right&quot;:0,&quot;rightAbs&quot;:false,&quot;top&quot;:0,&quot;topAbs&quot;:false,&quot;type&quot;:&quot;general&quot;}],&quot;id&quot;:&quot;2020-08-28T14:23:42&quot;,&quot;maxSize&quot;:{&quot;size1&quot;:51.100000000000001},&quot;minSize&quot;:{&quot;size1&quot;:35.600000000000001},&quot;normalSize&quot;:{&quot;size1&quot;:50.377592592592592},&quot;subLayout&quot;:[{&quot;id&quot;:&quot;2020-08-28T14:23:42&quot;,&quot;margin&quot;:{&quot;bottom&quot;:0.026000002399086952,&quot;left&quot;:4.2329998016357422,&quot;right&quot;:19.897001266479492,&quot;top&quot;:4.6570000648498535},&quot;type&quot;:0},{&quot;id&quot;:&quot;2020-08-28T14:23:42&quot;,&quot;margin&quot;:{&quot;bottom&quot;:4.6570000648498535,&quot;left&quot;:4.2329998016357422,&quot;right&quot;:19.897001266479492,&quot;top&quot;:0.3970000147819519},&quot;maxSize&quot;:{&quot;size1&quot;:33.330956743987329},&quot;minSize&quot;:{&quot;size1&quot;:17.430956743987323},&quot;normalSize&quot;:{&quot;size1&quot;:19.460462602883432},&quot;subLayout&quot;:[{&quot;id&quot;:&quot;2020-08-28T14:23:42&quot;,&quot;margin&quot;:{&quot;bottom&quot;:0.04354708269238472,&quot;left&quot;:4.2329998016357422,&quot;right&quot;:19.897001266479492,&quot;top&quot;:0.3970000147819519},&quot;type&quot;:0},{&quot;id&quot;:&quot;2020-08-28T14:23:42&quot;,&quot;margin&quot;:{&quot;bottom&quot;:4.6570000648498535,&quot;left&quot;:4.2329998016357422,&quot;right&quot;:19.897001266479492,&quot;top&quot;:0.15224497020244598},&quot;type&quot;:0}],&quot;type&quot;:0}],&quot;type&quot;:0}"/>
</p:tagLst>
</file>

<file path=ppt/tags/tag35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0173_1*i*1"/>
  <p:tag name="KSO_WM_TEMPLATE_CATEGORY" val="diagram"/>
  <p:tag name="KSO_WM_TEMPLATE_INDEX" val="20210173"/>
  <p:tag name="KSO_WM_UNIT_LAYERLEVEL" val="1"/>
  <p:tag name="KSO_WM_TAG_VERSION" val="1.0"/>
  <p:tag name="KSO_WM_BEAUTIFY_FLAG" val="#wm#"/>
  <p:tag name="KSO_WM_UNIT_BLOCK" val="0"/>
  <p:tag name="KSO_WM_UNIT_SM_LIMIT_TYPE" val="1"/>
  <p:tag name="KSO_WM_UNIT_DEC_AREA_ID" val="2d12ecaae27f45338c27a3224dda1937"/>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f2293c8dda340fd2c9b5863"/>
  <p:tag name="KSO_WM_CHIP_XID" val="5f2293c8dda340fd2c9b5864"/>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38"/>
  <p:tag name="KSO_WM_TEMPLATE_ASSEMBLE_XID" val="5f48a2c2f3f92eac73830e88"/>
  <p:tag name="KSO_WM_TEMPLATE_ASSEMBLE_GROUPID" val="5f48a2c2f3f92eac73830e88"/>
</p:tagLst>
</file>

<file path=ppt/tags/tag3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diagram20210173_1*a*1"/>
  <p:tag name="KSO_WM_TEMPLATE_CATEGORY" val="diagram"/>
  <p:tag name="KSO_WM_TEMPLATE_INDEX" val="2021017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b&quot;,&quot;fill_mode&quot;:&quot;full&quot;}"/>
  <p:tag name="KSO_WM_UNIT_DEC_AREA_ID" val="8943720032b24a7cbb295e9627f84562"/>
  <p:tag name="KSO_WM_ASSEMBLE_CHIP_INDEX" val="4c37fda9680b4573b96914fcf4c0d925"/>
  <p:tag name="KSO_WM_UNIT_TEXT_FILL_FORE_SCHEMECOLOR_INDEX_BRIGHTNESS" val="0"/>
  <p:tag name="KSO_WM_UNIT_TEXT_FILL_FORE_SCHEMECOLOR_INDEX" val="13"/>
  <p:tag name="KSO_WM_UNIT_TEXT_FILL_TYPE" val="1"/>
  <p:tag name="KSO_WM_TEMPLATE_ASSEMBLE_XID" val="5f48a2c2f3f92eac73830e88"/>
  <p:tag name="KSO_WM_TEMPLATE_ASSEMBLE_GROUPID" val="5f48a2c2f3f92eac73830e88"/>
</p:tagLst>
</file>

<file path=ppt/tags/tag3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1_1"/>
  <p:tag name="KSO_WM_UNIT_ID" val="diagram20210173_1*h_a*1_1"/>
  <p:tag name="KSO_WM_TEMPLATE_CATEGORY" val="diagram"/>
  <p:tag name="KSO_WM_TEMPLATE_INDEX" val="20210173"/>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CHIP_FILLAREA_FILL_RULE" val="{&quot;fill_align&quot;:&quot;lt&quot;,&quot;fill_mode&quot;:&quot;full&quot;}"/>
  <p:tag name="KSO_WM_UNIT_DEC_AREA_ID" val="e58bc344b7824107bbb7e3c405db3443"/>
  <p:tag name="KSO_WM_ASSEMBLE_CHIP_INDEX" val="d6bcc91b06334b4a9b87b6b1c85a4b37"/>
  <p:tag name="KSO_WM_UNIT_TEXT_FILL_FORE_SCHEMECOLOR_INDEX_BRIGHTNESS" val="0"/>
  <p:tag name="KSO_WM_UNIT_TEXT_FILL_FORE_SCHEMECOLOR_INDEX" val="13"/>
  <p:tag name="KSO_WM_UNIT_TEXT_FILL_TYPE" val="1"/>
  <p:tag name="KSO_WM_TEMPLATE_ASSEMBLE_XID" val="5f48a2c2f3f92eac73830e88"/>
  <p:tag name="KSO_WM_TEMPLATE_ASSEMBLE_GROUPID" val="5f48a2c2f3f92eac73830e88"/>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416_1*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e"/>
  <p:tag name="KSO_WM_UNIT_DEC_AREA_ID" val="00a0db5a33a04c41be9cd4a48b019ca8"/>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26fb9c3cd834779aedbcb3001427622"/>
</p:tagLst>
</file>

<file path=ppt/tags/tag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2"/>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03203502d2f34ab1b5bb100ad728ea10"/>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6451a98e76d4cb38cb868a9da5ab8f5"/>
  <p:tag name="KSO_WM_UNIT_TEXT_FILL_FORE_SCHEMECOLOR_INDEX_BRIGHTNESS" val="0.35"/>
  <p:tag name="KSO_WM_UNIT_TEXT_FILL_FORE_SCHEMECOLOR_INDEX" val="13"/>
  <p:tag name="KSO_WM_UNIT_TEXT_FILL_TYPE" val="1"/>
  <p:tag name="KSO_WM_TEMPLATE_ASSEMBLE_XID" val="5f9a6837989d9bef5b8f81fa"/>
  <p:tag name="KSO_WM_TEMPLATE_ASSEMBLE_GROUPID" val="5f8cfee0a61ec3b55284a7ed"/>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THANKS"/>
  <p:tag name="KSO_WM_UNIT_DEFAULT_FONT" val="60;74;4"/>
  <p:tag name="KSO_WM_UNIT_BLOCK" val="0"/>
  <p:tag name="KSO_WM_UNIT_DEC_AREA_ID" val="b7151d5a23b344feac34a4d7520ca51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6451a98e76d4cb38cb868a9da5ab8f5"/>
  <p:tag name="KSO_WM_UNIT_TEXT_FILL_FORE_SCHEMECOLOR_INDEX_BRIGHTNESS" val="0.15"/>
  <p:tag name="KSO_WM_UNIT_TEXT_FILL_FORE_SCHEMECOLOR_INDEX" val="13"/>
  <p:tag name="KSO_WM_UNIT_TEXT_FILL_TYPE" val="1"/>
  <p:tag name="KSO_WM_TEMPLATE_ASSEMBLE_XID" val="5f9a6837989d9bef5b8f81fa"/>
  <p:tag name="KSO_WM_TEMPLATE_ASSEMBLE_GROUPID" val="5f8cfee0a61ec3b55284a7ed"/>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 name="KSO_WM_SLIDE_BACKGROUND_TYPE" val="general"/>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 name="KSO_WM_SLIDE_BACKGROUND_TYPE" val="general"/>
</p:tagLst>
</file>

<file path=ppt/tags/tag4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4.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5.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6.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2a05044ed4654c029004ed6cd11172b0"/>
  <p:tag name="KSO_WM_UNIT_DECORATE_INFO" val=""/>
  <p:tag name="KSO_WM_UNIT_SM_LIMIT_TYPE" val=""/>
  <p:tag name="KSO_WM_CHIP_FILLAREA_FILL_RULE" val="{&quot;fill_align&quot;:&quot;cm&quot;,&quot;fill_effect&quot;:[],&quot;fill_mode&quot;:&quot;full&quot;,&quot;sacle_strategy&quot;:&quot;stretch&quot;}"/>
  <p:tag name="KSO_WM_ASSEMBLE_CHIP_INDEX" val="4c64f0f00add4064ac1aec01529ccd55"/>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333dd47ba12a4ac0a080d287319cc85d"/>
  <p:tag name="KSO_WM_UNIT_DECORATE_INFO" val=""/>
  <p:tag name="KSO_WM_UNIT_SM_LIMIT_TYPE" val=""/>
  <p:tag name="KSO_WM_CHIP_FILLAREA_FILL_RULE" val="{&quot;fill_align&quot;:&quot;cm&quot;,&quot;fill_effect&quot;:[],&quot;fill_mode&quot;:&quot;full&quot;,&quot;sacle_strategy&quot;:&quot;stretch&quot;}"/>
  <p:tag name="KSO_WM_ASSEMBLE_CHIP_INDEX" val="5eaee80a0b9843a58b61b829072e6337"/>
  <p:tag name="KSO_WM_SLIDE_BACKGROUND_TYPE" val="frame"/>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661881c50474453b95ae06ab8549bf52"/>
  <p:tag name="KSO_WM_UNIT_DECORATE_INFO" val=""/>
  <p:tag name="KSO_WM_UNIT_SM_LIMIT_TYPE" val=""/>
  <p:tag name="KSO_WM_CHIP_FILLAREA_FILL_RULE" val="{&quot;fill_align&quot;:&quot;cm&quot;,&quot;fill_effect&quot;:[],&quot;fill_mode&quot;:&quot;full&quot;,&quot;sacle_strategy&quot;:&quot;stretch&quot;}"/>
  <p:tag name="KSO_WM_ASSEMBLE_CHIP_INDEX" val="71bc5a851f124352bc3f7bcfe37eb064"/>
  <p:tag name="KSO_WM_SLIDE_BACKGROUND_TYPE" val="frame"/>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2.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3.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4.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f6d6de6739474a84a96124be0b551396"/>
  <p:tag name="KSO_WM_UNIT_DECORATE_INFO" val=""/>
  <p:tag name="KSO_WM_UNIT_SM_LIMIT_TYPE" val=""/>
  <p:tag name="KSO_WM_CHIP_FILLAREA_FILL_RULE" val="{&quot;fill_align&quot;:&quot;cm&quot;,&quot;fill_effect&quot;:[],&quot;fill_mode&quot;:&quot;full&quot;,&quot;sacle_strategy&quot;:&quot;stretch&quot;}"/>
  <p:tag name="KSO_WM_ASSEMBLE_CHIP_INDEX" val="83886fae90aa46b2a4ccd6790ce117c9"/>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f357f6389edc491781aab3b96fc9fc13"/>
  <p:tag name="KSO_WM_UNIT_DECORATE_INFO" val=""/>
  <p:tag name="KSO_WM_UNIT_SM_LIMIT_TYPE" val=""/>
  <p:tag name="KSO_WM_CHIP_FILLAREA_FILL_RULE" val="{&quot;fill_align&quot;:&quot;cm&quot;,&quot;fill_effect&quot;:[],&quot;fill_mode&quot;:&quot;full&quot;,&quot;sacle_strategy&quot;:&quot;stretch&quot;}"/>
  <p:tag name="KSO_WM_ASSEMBLE_CHIP_INDEX" val="535c56253ee04f9b9a80374047cdb7c0"/>
  <p:tag name="KSO_WM_SLIDE_BACKGROUND_TYPE" val="leftRight"/>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a3b01d96ded047b491321040cb28de4c"/>
  <p:tag name="KSO_WM_UNIT_DECORATE_INFO" val=""/>
  <p:tag name="KSO_WM_UNIT_SM_LIMIT_TYPE" val=""/>
  <p:tag name="KSO_WM_CHIP_FILLAREA_FILL_RULE" val="{&quot;fill_align&quot;:&quot;cm&quot;,&quot;fill_effect&quot;:[],&quot;fill_mode&quot;:&quot;full&quot;,&quot;sacle_strategy&quot;:&quot;stretch&quot;}"/>
  <p:tag name="KSO_WM_ASSEMBLE_CHIP_INDEX" val="9bc30df1a52f45e29758596ce08899a8"/>
  <p:tag name="KSO_WM_SLIDE_BACKGROUND_TYPE" val="leftRight"/>
</p:tagLst>
</file>

<file path=ppt/tags/tag5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5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5416"/>
  <p:tag name="KSO_WM_TEMPLATE_SUBCATEGORY" val="0"/>
  <p:tag name="KSO_WM_TEMPLATE_MASTER_TYPE" val="1"/>
  <p:tag name="KSO_WM_TEMPLATE_COLOR_TYPE" val="1"/>
  <p:tag name="KSO_WM_TEMPLATE_MASTER_THUMB_INDEX" val="12"/>
  <p:tag name="KSO_WM_TEMPLATE_THUMBS_INDEX" val="1、4、7、9、12、15、16、17、18、19、20、21、24、26、27、28"/>
</p:tagLst>
</file>

<file path=ppt/tags/tag60.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1.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2.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3.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bdf27460de54aeb91c6d7c268279455"/>
  <p:tag name="KSO_WM_UNIT_DECORATE_INFO" val=""/>
  <p:tag name="KSO_WM_UNIT_SM_LIMIT_TYPE" val=""/>
  <p:tag name="KSO_WM_CHIP_FILLAREA_FILL_RULE" val="{&quot;fill_align&quot;:&quot;cm&quot;,&quot;fill_effect&quot;:[],&quot;fill_mode&quot;:&quot;full&quot;,&quot;sacle_strategy&quot;:&quot;stretch&quot;}"/>
  <p:tag name="KSO_WM_ASSEMBLE_CHIP_INDEX" val="fb6842f601044617b4487bf0691fc3a5"/>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239460dc7b9e4f4098da4e05e022f9d4"/>
  <p:tag name="KSO_WM_UNIT_DECORATE_INFO" val=""/>
  <p:tag name="KSO_WM_UNIT_SM_LIMIT_TYPE" val=""/>
  <p:tag name="KSO_WM_CHIP_FILLAREA_FILL_RULE" val="{&quot;fill_align&quot;:&quot;cm&quot;,&quot;fill_effect&quot;:[],&quot;fill_mode&quot;:&quot;full&quot;,&quot;sacle_strategy&quot;:&quot;stretch&quot;}"/>
  <p:tag name="KSO_WM_ASSEMBLE_CHIP_INDEX" val="0cf350c0ecea4f30b33c1741ca7d2149"/>
  <p:tag name="KSO_WM_SLIDE_BACKGROUND_TYPE" val="topBotto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a6800c7e20c940a8b46a36d9f6ff0b14"/>
  <p:tag name="KSO_WM_UNIT_DECORATE_INFO" val=""/>
  <p:tag name="KSO_WM_UNIT_SM_LIMIT_TYPE" val=""/>
  <p:tag name="KSO_WM_CHIP_FILLAREA_FILL_RULE" val="{&quot;fill_align&quot;:&quot;cm&quot;,&quot;fill_effect&quot;:[],&quot;fill_mode&quot;:&quot;full&quot;,&quot;sacle_strategy&quot;:&quot;stretch&quot;}"/>
  <p:tag name="KSO_WM_ASSEMBLE_CHIP_INDEX" val="fcab0bbff95c4da99a732648a3da7154"/>
  <p:tag name="KSO_WM_SLIDE_BACKGROUND_TYPE" val="topBottom"/>
</p:tagLst>
</file>

<file path=ppt/tags/tag6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6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6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1.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2.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8329c8753c94719a0939d4b2783e28d"/>
  <p:tag name="KSO_WM_UNIT_DECORATE_INFO" val=""/>
  <p:tag name="KSO_WM_UNIT_SM_LIMIT_TYPE" val=""/>
  <p:tag name="KSO_WM_CHIP_FILLAREA_FILL_RULE" val="{&quot;fill_align&quot;:&quot;cm&quot;,&quot;fill_effect&quot;:[],&quot;fill_mode&quot;:&quot;full&quot;,&quot;sacle_strategy&quot;:&quot;stretch&quot;}"/>
  <p:tag name="KSO_WM_ASSEMBLE_CHIP_INDEX" val="659b2d4990d847729165b881ce7ea3c1"/>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713bccf961b0404e89d3cfc5cb753615"/>
  <p:tag name="KSO_WM_UNIT_DECORATE_INFO" val=""/>
  <p:tag name="KSO_WM_UNIT_SM_LIMIT_TYPE" val=""/>
  <p:tag name="KSO_WM_CHIP_FILLAREA_FILL_RULE" val="{&quot;fill_align&quot;:&quot;cm&quot;,&quot;fill_effect&quot;:[],&quot;fill_mode&quot;:&quot;full&quot;,&quot;sacle_strategy&quot;:&quot;stretch&quot;}"/>
  <p:tag name="KSO_WM_ASSEMBLE_CHIP_INDEX" val="3a4f3f49c27c452499f0b1198f346818"/>
  <p:tag name="KSO_WM_SLIDE_BACKGROUND_TYPE" val="bottomTop"/>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86eab7c27ee548ca87e618da596cde98"/>
  <p:tag name="KSO_WM_UNIT_DECORATE_INFO" val=""/>
  <p:tag name="KSO_WM_UNIT_SM_LIMIT_TYPE" val=""/>
  <p:tag name="KSO_WM_CHIP_FILLAREA_FILL_RULE" val="{&quot;fill_align&quot;:&quot;cm&quot;,&quot;fill_effect&quot;:[],&quot;fill_mode&quot;:&quot;full&quot;,&quot;sacle_strategy&quot;:&quot;stretch&quot;}"/>
  <p:tag name="KSO_WM_ASSEMBLE_CHIP_INDEX" val="244857e35fa348cb9e1b462143d08bca"/>
  <p:tag name="KSO_WM_SLIDE_BACKGROUND_TYPE" val="bottomTop"/>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b0933205d3404b889a620e9247d080"/>
  <p:tag name="KSO_WM_UNIT_DECORATE_INFO" val=""/>
  <p:tag name="KSO_WM_UNIT_SM_LIMIT_TYPE" val=""/>
  <p:tag name="KSO_WM_CHIP_FILLAREA_FILL_RULE" val="{&quot;fill_align&quot;:&quot;cm&quot;,&quot;fill_effect&quot;:[],&quot;fill_mode&quot;:&quot;full&quot;,&quot;sacle_strategy&quot;:&quot;stretch&quot;}"/>
  <p:tag name="KSO_WM_ASSEMBLE_CHIP_INDEX" val="0d20b1e2743940468ed7d7ffc2e013cd"/>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4b7a90c8637d4acc8060af86a464fc2d"/>
  <p:tag name="KSO_WM_UNIT_DECORATE_INFO" val=""/>
  <p:tag name="KSO_WM_UNIT_SM_LIMIT_TYPE" val=""/>
  <p:tag name="KSO_WM_CHIP_FILLAREA_FILL_RULE" val="{&quot;fill_align&quot;:&quot;cm&quot;,&quot;fill_effect&quot;:[],&quot;fill_mode&quot;:&quot;full&quot;,&quot;sacle_strategy&quot;:&quot;stretch&quot;}"/>
  <p:tag name="KSO_WM_ASSEMBLE_CHIP_INDEX" val="a734428c37484c0692a09a05cbd80b7c"/>
  <p:tag name="KSO_WM_SLIDE_BACKGROUND_TYPE" val="navigation"/>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91dbac8175654476b9600605a9e5a83e"/>
  <p:tag name="KSO_WM_UNIT_DECORATE_INFO" val=""/>
  <p:tag name="KSO_WM_UNIT_SM_LIMIT_TYPE" val=""/>
  <p:tag name="KSO_WM_CHIP_FILLAREA_FILL_RULE" val="{&quot;fill_align&quot;:&quot;cm&quot;,&quot;fill_effect&quot;:[],&quot;fill_mode&quot;:&quot;full&quot;,&quot;sacle_strategy&quot;:&quot;stretch&quot;}"/>
  <p:tag name="KSO_WM_ASSEMBLE_CHIP_INDEX" val="33ce4eaf307e4c6e819a016b901a17b4"/>
  <p:tag name="KSO_WM_SLIDE_BACKGROUND_TYPE" val="navigation"/>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81a0c4edc94e968dec45f8206906bd"/>
  <p:tag name="KSO_WM_UNIT_DECORATE_INFO" val=""/>
  <p:tag name="KSO_WM_UNIT_SM_LIMIT_TYPE" val=""/>
  <p:tag name="KSO_WM_CHIP_FILLAREA_FILL_RULE" val="{&quot;fill_align&quot;:&quot;cm&quot;,&quot;fill_effect&quot;:[],&quot;fill_mode&quot;:&quot;full&quot;,&quot;sacle_strategy&quot;:&quot;stretch&quot;}"/>
  <p:tag name="KSO_WM_ASSEMBLE_CHIP_INDEX" val="476258df56664f3ba0dcdb3e6d859eac"/>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cf70c8abf1b4414c98d6dd20113b0f10"/>
  <p:tag name="KSO_WM_UNIT_DECORATE_INFO" val=""/>
  <p:tag name="KSO_WM_UNIT_SM_LIMIT_TYPE" val=""/>
  <p:tag name="KSO_WM_CHIP_FILLAREA_FILL_RULE" val="{&quot;fill_align&quot;:&quot;cm&quot;,&quot;fill_effect&quot;:[],&quot;fill_mode&quot;:&quot;full&quot;,&quot;sacle_strategy&quot;:&quot;stretch&quot;}"/>
  <p:tag name="KSO_WM_ASSEMBLE_CHIP_INDEX" val="abf022292d7248cd9794bd54d808bbd7"/>
  <p:tag name="KSO_WM_SLIDE_BACKGROUND_TYPE" val="belt"/>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242973ce1e764fc9a4072bff51e3e6a7"/>
  <p:tag name="KSO_WM_UNIT_DECORATE_INFO" val=""/>
  <p:tag name="KSO_WM_UNIT_SM_LIMIT_TYPE" val=""/>
  <p:tag name="KSO_WM_CHIP_FILLAREA_FILL_RULE" val="{&quot;fill_align&quot;:&quot;cm&quot;,&quot;fill_effect&quot;:[],&quot;fill_mode&quot;:&quot;full&quot;,&quot;sacle_strategy&quot;:&quot;stretch&quot;}"/>
  <p:tag name="KSO_WM_ASSEMBLE_CHIP_INDEX" val="991caf7e58cd4a92b13b519af183f2d4"/>
  <p:tag name="KSO_WM_SLIDE_BACKGROUND_TYPE" val="belt"/>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
      <a:dk1>
        <a:sysClr val="windowText" lastClr="000000"/>
      </a:dk1>
      <a:lt1>
        <a:sysClr val="window" lastClr="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
      <a:dk1>
        <a:srgbClr val="000000"/>
      </a:dk1>
      <a:lt1>
        <a:srgbClr val="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
      <a:dk1>
        <a:srgbClr val="000000"/>
      </a:dk1>
      <a:lt1>
        <a:srgbClr val="FFFFFF"/>
      </a:lt1>
      <a:dk2>
        <a:srgbClr val="EEEFF1"/>
      </a:dk2>
      <a:lt2>
        <a:srgbClr val="FFFFFF"/>
      </a:lt2>
      <a:accent1>
        <a:srgbClr val="82A2C3"/>
      </a:accent1>
      <a:accent2>
        <a:srgbClr val="6FA5AC"/>
      </a:accent2>
      <a:accent3>
        <a:srgbClr val="76A28A"/>
      </a:accent3>
      <a:accent4>
        <a:srgbClr val="939872"/>
      </a:accent4>
      <a:accent5>
        <a:srgbClr val="B38B6E"/>
      </a:accent5>
      <a:accent6>
        <a:srgbClr val="C28180"/>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
      <a:dk1>
        <a:srgbClr val="000000"/>
      </a:dk1>
      <a:lt1>
        <a:srgbClr val="FFFFFF"/>
      </a:lt1>
      <a:dk2>
        <a:srgbClr val="EEEFF1"/>
      </a:dk2>
      <a:lt2>
        <a:srgbClr val="FFFFFF"/>
      </a:lt2>
      <a:accent1>
        <a:srgbClr val="82A2C3"/>
      </a:accent1>
      <a:accent2>
        <a:srgbClr val="6FA5AC"/>
      </a:accent2>
      <a:accent3>
        <a:srgbClr val="76A28A"/>
      </a:accent3>
      <a:accent4>
        <a:srgbClr val="939872"/>
      </a:accent4>
      <a:accent5>
        <a:srgbClr val="B38B6E"/>
      </a:accent5>
      <a:accent6>
        <a:srgbClr val="C28180"/>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4325</Words>
  <Application>Microsoft Office PowerPoint</Application>
  <PresentationFormat>宽屏</PresentationFormat>
  <Paragraphs>118</Paragraphs>
  <Slides>38</Slides>
  <Notes>2</Notes>
  <HiddenSlides>0</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38</vt:i4>
      </vt:variant>
    </vt:vector>
  </HeadingPairs>
  <TitlesOfParts>
    <vt:vector size="49" baseType="lpstr">
      <vt:lpstr>等线</vt:lpstr>
      <vt:lpstr>等线 Light</vt:lpstr>
      <vt:lpstr>宋体</vt:lpstr>
      <vt:lpstr>微软雅黑</vt:lpstr>
      <vt:lpstr>Arial</vt:lpstr>
      <vt:lpstr>Calibri</vt:lpstr>
      <vt:lpstr>Office 主题​​</vt:lpstr>
      <vt:lpstr>4_Office 主题​​</vt:lpstr>
      <vt:lpstr>3_Office 主题​​</vt:lpstr>
      <vt:lpstr>1_Office 主题​​</vt:lpstr>
      <vt:lpstr>2_Office 主题​​</vt:lpstr>
      <vt:lpstr>上海麦士&amp;予芯智能  联合开发          </vt:lpstr>
      <vt:lpstr>PowerPoint 演示文稿</vt:lpstr>
      <vt:lpstr>2.9 乾坤大挪移        —内核移植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小草</dc:creator>
  <cp:lastModifiedBy>王 蔚</cp:lastModifiedBy>
  <cp:revision>500</cp:revision>
  <dcterms:created xsi:type="dcterms:W3CDTF">2020-06-18T03:30:00Z</dcterms:created>
  <dcterms:modified xsi:type="dcterms:W3CDTF">2020-11-24T08:13:26Z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2052-11.1.0.10116</vt:lpwstr>
  </property>
</Properties>
</file>