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51435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juqBdUEXJwbogzhIVv3SdGdImJ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857400" y="685800"/>
            <a:ext cx="34291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" name="Google Shape;9;p1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" name="Google Shape;71;p10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0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" name="Google Shape;24;p2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" name="Google Shape;30;p3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:notes"/>
          <p:cNvSpPr/>
          <p:nvPr>
            <p:ph idx="2" type="sldImg"/>
          </p:nvPr>
        </p:nvSpPr>
        <p:spPr>
          <a:xfrm>
            <a:off x="857400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" name="Google Shape;36;p4:notes"/>
          <p:cNvSpPr txBox="1"/>
          <p:nvPr>
            <p:ph idx="1" type="body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" name="Google Shape;41;p5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5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" name="Google Shape;47;p6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6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" name="Google Shape;53;p7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7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" name="Google Shape;59;p8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8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" name="Google Shape;65;p9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9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2" name="Google Shape;12;p1"/>
          <p:cNvPicPr preferRelativeResize="0"/>
          <p:nvPr/>
        </p:nvPicPr>
        <p:blipFill rotWithShape="1">
          <a:blip r:embed="rId3">
            <a:alphaModFix/>
          </a:blip>
          <a:srcRect b="0" l="-19300" r="19298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  <a:effectLst>
            <a:outerShdw blurRad="14288" rotWithShape="0" algn="bl" dir="11664000" dist="200025">
              <a:srgbClr val="000000">
                <a:alpha val="49411"/>
              </a:srgbClr>
            </a:outerShdw>
          </a:effectLst>
        </p:spPr>
      </p:pic>
      <p:sp>
        <p:nvSpPr>
          <p:cNvPr id="13" name="Google Shape;13;p1"/>
          <p:cNvSpPr txBox="1"/>
          <p:nvPr/>
        </p:nvSpPr>
        <p:spPr>
          <a:xfrm>
            <a:off x="4359700" y="988950"/>
            <a:ext cx="1599600" cy="10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4438100" y="1239850"/>
            <a:ext cx="2305175" cy="2242450"/>
          </a:xfrm>
          <a:prstGeom prst="flowChartDecision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5135925" y="3388225"/>
            <a:ext cx="909525" cy="768375"/>
          </a:xfrm>
          <a:prstGeom prst="flowChartExtract">
            <a:avLst/>
          </a:prstGeom>
          <a:solidFill>
            <a:srgbClr val="00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5041851" y="1874925"/>
            <a:ext cx="909600" cy="1066500"/>
          </a:xfrm>
          <a:prstGeom prst="smileyFace">
            <a:avLst>
              <a:gd fmla="val 4653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17" name="Google Shape;1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26100" y="-23821623"/>
            <a:ext cx="9144000" cy="14659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8" name="Google Shape;1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2821380"/>
            <a:ext cx="9144000" cy="30846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9" name="Google Shape;1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-326100" y="-9736691"/>
            <a:ext cx="9144000" cy="1592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0" name="Google Shape;2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304800" y="-9162630"/>
            <a:ext cx="9144000" cy="1425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1" name="Google Shape;2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4200" y="-9971239"/>
            <a:ext cx="9144000" cy="23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74" name="Google Shape;7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9900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7" name="Google Shape;2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40" y="90616"/>
            <a:ext cx="8457226" cy="4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3" name="Google Shape;3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16233"/>
            <a:ext cx="8873702" cy="51435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/>
          <p:nvPr/>
        </p:nvSpPr>
        <p:spPr>
          <a:xfrm>
            <a:off x="-178050" y="-852593"/>
            <a:ext cx="9500100" cy="59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Kite-Harry Behn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Vocabulary 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Sail- a piece of fabric attached to a boat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Tides of wind- gusts of wind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Rides- travels,.      Snaps- moves with noise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Crest- top of the wave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Gust- sudden strong wind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Falls- loose intensity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Slack- loose 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wind-coil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Falls- flutters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String-cord.  ,Raggeder- more torn and dirty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4" name="Google Shape;4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25126" y="0"/>
            <a:ext cx="10215475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0" name="Google Shape;5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6" name="Google Shape;5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62" name="Google Shape;6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68" name="Google Shape;68;p9"/>
          <p:cNvPicPr preferRelativeResize="0"/>
          <p:nvPr/>
        </p:nvPicPr>
        <p:blipFill rotWithShape="1">
          <a:blip r:embed="rId3">
            <a:alphaModFix/>
          </a:blip>
          <a:srcRect b="-5197" l="0" r="0" t="5198"/>
          <a:stretch/>
        </p:blipFill>
        <p:spPr>
          <a:xfrm>
            <a:off x="-584325" y="-2294043"/>
            <a:ext cx="10312650" cy="743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