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y="5143500" cx="9144000"/>
  <p:notesSz cx="51435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3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4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5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6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7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4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25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77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3" name="Google Shape;7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79;p1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83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84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78" name="Google Shape;85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89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0" name="Google Shape;90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91;p1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5" name="Google Shape;30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6" name="Google Shape;31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8" name="Google Shape;36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9" name="Google Shape;37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41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1" name="Google Shape;4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2" name="Google Shape;43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4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4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49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53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7" name="Google Shape;54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55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59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0" name="Google Shape;6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1" name="Google Shape;61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6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9" name="Google Shape;6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0" name="Google Shape;67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71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6" name="Google Shape;7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7" name="Google Shape;73;p1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6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27;p3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-583450" y="891250"/>
            <a:ext cx="11571924" cy="8678949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81;p12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87;p13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93;p14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33;p4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fade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39;p5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45;p6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51;p7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57;p8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63;p9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med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69;p10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75;p11" descr="preencoded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9753600" cy="731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Lenovo A7020a48</dc:creator>
  <dcterms:created xsi:type="dcterms:W3CDTF">2020-07-04T22:49:07Z</dcterms:created>
  <dcterms:modified xsi:type="dcterms:W3CDTF">2020-09-22T00:00:02Z</dcterms:modified>
</cp:coreProperties>
</file>