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kRmq+taxWqnJf2Q5OoKZTdg2P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" name="Google Shape;1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25" y="0"/>
            <a:ext cx="907317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1450"/>
            <a:ext cx="9144000" cy="531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14049" cy="5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87699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0682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74926" cy="55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399" y="0"/>
            <a:ext cx="9226401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2572000" y="2362200"/>
            <a:ext cx="4000000" cy="9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- RRC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675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5"/>
          <p:cNvPicPr preferRelativeResize="0"/>
          <p:nvPr/>
        </p:nvPicPr>
        <p:blipFill rotWithShape="1">
          <a:blip r:embed="rId3">
            <a:alphaModFix/>
          </a:blip>
          <a:srcRect b="-14925" l="5170" r="-5169" t="1634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25" y="0"/>
            <a:ext cx="8974799" cy="500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" name="Google Shape;47;p7"/>
          <p:cNvPicPr preferRelativeResize="0"/>
          <p:nvPr/>
        </p:nvPicPr>
        <p:blipFill rotWithShape="1">
          <a:blip r:embed="rId3">
            <a:alphaModFix/>
          </a:blip>
          <a:srcRect b="0" l="-3120" r="3120" t="0"/>
          <a:stretch/>
        </p:blipFill>
        <p:spPr>
          <a:xfrm>
            <a:off x="-31412" y="114208"/>
            <a:ext cx="9206825" cy="53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549450" y="731250"/>
            <a:ext cx="80451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Activity-1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test the presence of starch in the food items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a small quantity of food item for example a piece of potato.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Crush it and put it in a test tube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2-3 drops of iodine solution to it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colour of food item changes to blue - black, it contains starch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2020-08-20T18:02:57Z</dcterms:created>
  <dc:creator>Redmi Note 4</dc:creator>
</cp:coreProperties>
</file>