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51435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k0OLFk93HV57AAorslaO+e+C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769ceb107f480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769ceb107f480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7c769ceb107f480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611fcb29ceb8b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611fcb29ceb8b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7611fcb29ceb8b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9" name="Google Shape;5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9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4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" name="Google Shape;6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कस्टम लेआउट">
  <p:cSld name="AUTO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d576b54733_0_3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d576b54733_0_347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67" name="Google Shape;67;gd576b54733_0_3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4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1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p4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2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42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4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769ceb107f4801_0"/>
          <p:cNvSpPr txBox="1"/>
          <p:nvPr>
            <p:ph type="ctrTitle"/>
          </p:nvPr>
        </p:nvSpPr>
        <p:spPr>
          <a:xfrm>
            <a:off x="436825" y="901200"/>
            <a:ext cx="78693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7c769ceb107f4801_0"/>
          <p:cNvSpPr txBox="1"/>
          <p:nvPr/>
        </p:nvSpPr>
        <p:spPr>
          <a:xfrm>
            <a:off x="1701975" y="2237950"/>
            <a:ext cx="28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0" name="Google Shape;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611fcb29ceb8b6_0"/>
          <p:cNvSpPr txBox="1"/>
          <p:nvPr>
            <p:ph type="title"/>
          </p:nvPr>
        </p:nvSpPr>
        <p:spPr>
          <a:xfrm>
            <a:off x="-929400" y="3864000"/>
            <a:ext cx="9294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