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d8a5fdd4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6d8a5fdd4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d8a5fd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d8a5fdd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d8a5fdd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d8a5fdd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6d8a5fd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6d8a5fd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6d8a5fdd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6d8a5fdd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d8a5fd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d8a5fdd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d8a5fdd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d8a5fdd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d8a5fd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d8a5fd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6d8a5fdd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6d8a5fdd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6d8a5fdd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6d8a5fdd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d8a5fdd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d8a5fdd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d8a5fdd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6d8a5fdd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d8a5fd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6d8a5fd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6d8a5fdd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6d8a5fdd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d8a5fd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d8a5fd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d8a5fdd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d8a5fdd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d8a5fdd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d8a5fdd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6d8a5fd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6d8a5fdd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d8a5fdd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d8a5fdd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6d8a5fd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6d8a5fd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of the patients were visiting tratment facility for less than 40 months. This should not be attributed to a death of the patient in the process since, on average, patients live for 16 years on average after the diagnosis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d8a5fdd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6d8a5fdd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d8a5fd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d8a5fd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6d8a5fdd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6d8a5fdd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d8a5fd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d8a5fd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same results for part 3: Motor examination: speech, facial expression, rigidity, finger tapping, hand movement,pronation-supination movements of hands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toe tapping, leg agility,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d8a5fd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6d8a5fd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overwhelming majority of patients showed no motor complications, such as dyskineisas (inviluntery movements), motor vfluctuations, dystonia (</a:t>
            </a:r>
            <a:r>
              <a:rPr lang="en-GB" sz="10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Unintentional sustained muscle contractions leading to abnormal postures.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Parkinson’s Disease Exploratory Data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Aziza K. Shukurova, 2020147599, Computer Science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EEEEE"/>
                </a:solidFill>
              </a:rPr>
              <a:t>Total MDS-UPDRS Distribution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50" y="152400"/>
            <a:ext cx="75608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Medication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71600"/>
            <a:ext cx="807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Among PDS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13" y="152400"/>
            <a:ext cx="47597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Correlation among proteins and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913" y="152400"/>
            <a:ext cx="535817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patients off and on medication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7625"/>
            <a:ext cx="8839202" cy="424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Datasets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train_peptides.csv – patients’ data on the peptide level: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visit_id – visiting ID.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visit_month – visiting month from the first visit.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patient_id – patient ID.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UniProt - protein ID.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Peptide - sequence of amino acids in peptide.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PeptideAbundance - frequency of the amino acid.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train_proteins.csv – protein expression frequencies from the peptide level data: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visit_id, visit_month, patient_id, UniProt.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NPX - Normalized Protein eXpression (frequency of the protein's occurrence).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train_clinical_data.csv – general data on disease progression: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visit_id, visit_month, patient_id. o updrs_ [1-4] - Unified Parkinson's Disease Rating Scale Scores.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upd23b_clinical_state_on_medication - whether the patient was taking medication during the UPDRS assessment.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patients showcasing a particular PDS, medication and visiting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" y="152400"/>
            <a:ext cx="81929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38" y="152400"/>
            <a:ext cx="84997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8" y="152400"/>
            <a:ext cx="88078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50"/>
            <a:ext cx="8839200" cy="4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Protein Distribution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250"/>
            <a:ext cx="8839200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Visiting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8450"/>
            <a:ext cx="8839200" cy="354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MDS-UPDRS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5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Part I: Nonmotor experiences of daily living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5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Part II: Motor Aspects of Experiences of Daily Living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5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Part III: Motor Examination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5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Part IV: Motor Complications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Roboto</vt:lpstr>
      <vt:lpstr>Simple Light</vt:lpstr>
      <vt:lpstr>Parkinson’s Disease Exploratory Data Analysis</vt:lpstr>
      <vt:lpstr>Used Datasets</vt:lpstr>
      <vt:lpstr>Visiting Data</vt:lpstr>
      <vt:lpstr>PowerPoint Presentation</vt:lpstr>
      <vt:lpstr>MDS-UPDRS Data</vt:lpstr>
      <vt:lpstr>Part I: Nonmotor experiences of daily living</vt:lpstr>
      <vt:lpstr>Part II: Motor Aspects of Experiences of Daily Living</vt:lpstr>
      <vt:lpstr>Part III: Motor Examination</vt:lpstr>
      <vt:lpstr>Part IV: Motor Complications</vt:lpstr>
      <vt:lpstr>Total MDS-UPDRS Distribution</vt:lpstr>
      <vt:lpstr>PowerPoint Presentation</vt:lpstr>
      <vt:lpstr>Medication Data</vt:lpstr>
      <vt:lpstr>PowerPoint Presentation</vt:lpstr>
      <vt:lpstr>Correlation Among PDS</vt:lpstr>
      <vt:lpstr>PowerPoint Presentation</vt:lpstr>
      <vt:lpstr>Total Correlation among proteins and  PDS</vt:lpstr>
      <vt:lpstr>PowerPoint Presentation</vt:lpstr>
      <vt:lpstr>Distribution of patients off and on medication</vt:lpstr>
      <vt:lpstr>PowerPoint Presentation</vt:lpstr>
      <vt:lpstr>Distribution of patients showcasing a particular PDS, medication and visiting data</vt:lpstr>
      <vt:lpstr>PowerPoint Presentation</vt:lpstr>
      <vt:lpstr>PowerPoint Presentation</vt:lpstr>
      <vt:lpstr>PowerPoint Presentation</vt:lpstr>
      <vt:lpstr>PowerPoint Presentation</vt:lpstr>
      <vt:lpstr>Total Protein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Exploratory Data Analysis</dc:title>
  <dc:creator>Aziza Shukurova</dc:creator>
  <cp:lastModifiedBy>Aziza Shukurova</cp:lastModifiedBy>
  <cp:revision>2</cp:revision>
  <dcterms:modified xsi:type="dcterms:W3CDTF">2023-06-07T12:29:46Z</dcterms:modified>
</cp:coreProperties>
</file>