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7" r:id="rId5"/>
    <p:sldId id="263" r:id="rId6"/>
    <p:sldId id="264" r:id="rId7"/>
    <p:sldId id="258" r:id="rId8"/>
    <p:sldId id="270" r:id="rId9"/>
    <p:sldId id="266" r:id="rId10"/>
    <p:sldId id="267" r:id="rId11"/>
    <p:sldId id="268" r:id="rId12"/>
    <p:sldId id="272" r:id="rId13"/>
    <p:sldId id="269" r:id="rId14"/>
    <p:sldId id="271" r:id="rId15"/>
    <p:sldId id="273" r:id="rId16"/>
    <p:sldId id="274" r:id="rId17"/>
    <p:sldId id="275" r:id="rId18"/>
    <p:sldId id="261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75" d="100"/>
          <a:sy n="75" d="100"/>
        </p:scale>
        <p:origin x="27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23C90-E9EE-0480-3FF1-783B33551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A1A22-F2DB-23C7-761F-DAD72FEEE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98A1-A12D-BF87-944B-9ADF684F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60058-2744-F53C-2FAE-BCEF5DC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BB85-8D8D-823D-4A5D-53D6217C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4BB08-5215-497B-3E0E-E499274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3F221-B71C-FAF2-8764-C2CA91C8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B004-117B-0591-A3D1-0901955F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9FC67-6E70-42DF-136E-8F7D3E4C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0BD8B-3A7E-400F-DF3B-520EE07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D0D50D-6B0C-B4B4-CAA7-249BE678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270A0-61A1-9E50-F310-D94B82D4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AAF24-D51A-D598-AE08-2EE4BFA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48A25-C77D-66F4-D6DE-B140F813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68CC-3645-1FCA-E441-8F4BAB4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92F88-927A-BE5C-435F-996FE97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DDA6C-12A3-D4DB-BEB0-40D63192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16573-EDA6-4E47-0CFA-49800F8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6B5D8-4FE7-245D-0841-4A9AD1B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7FEF6-AC58-FDAF-16F5-DBCCD5A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B7E8-6F50-132F-B7AE-15EDF030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51E19-7D56-0E88-B767-B464CF48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12597-A63B-CA07-4F04-D9125000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681C6-AE03-1857-277F-AC3395A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E1EB0-E867-31E5-339E-3E2CB63E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CAA5-4FFF-82F3-E656-927D6E0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0173A-A0DF-49DB-BD3E-D0542082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CD1F7-3B26-00F2-3031-D7DF9AC8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9C1A3-E7D9-137A-3EC0-DC61334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243D4-FD66-E023-B848-DD4921FC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FA763-8A28-DB59-998D-3C48C77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BA7A-12A0-9C06-7FD2-7AEBB2F0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0461F-B3A9-647D-A540-821375CC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5199A-3E52-4F11-F22B-D368BF35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F08EE-72D0-9278-DA41-6F90241A9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EBF2A-9B57-249B-6DDB-C1784C5A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8286B4-909B-6B66-15DB-D364AADF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8FFA6-73E5-F590-44B3-85B09A31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7FAD5-579A-2DAA-8066-0001F3C3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731C-7C66-8A6E-0309-960B9E6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C75C4-3A90-4AF8-C968-03A83D42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02B2A-5A2F-D51D-DABA-5D68E3A5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93CB2-37E7-FF4F-6EE8-92D52C60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4AB64-372A-CB00-45B9-3821393C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68E272-F73A-15C8-46BE-F8E597FC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352DA-B361-A883-EDA8-5186A57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855D5-AC48-A5CD-3040-0987FE52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A5659-F3EA-B666-A9C1-DAA90A09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6E471-0E24-7193-C8C2-28BEDD5D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C925-6D6D-70CF-9A06-64035830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FACFC-6E33-9CB5-0ED7-1436BA4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29CAC-A0DE-5273-B9AD-04663717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5918F-6FAD-8F4B-069C-39179393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F9C4C-06C3-8D94-1484-D826C427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9FDBC-9E16-F68E-D298-87E59C0D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5BE16-EF24-F8A8-1D1F-A03E1897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00E6C-55D4-F61B-B57B-5C8F2A4F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A45F-9C42-D8C5-1401-F53598A7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2D9CB-5D0B-7B02-3A92-721F97B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FEE56-B8E6-093F-2DD0-A917A83E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EC6D-3B90-56BE-C541-3AF53D566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0ACF0-9152-51D2-0BD7-DEB8E1659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0C38-B423-B529-EBBD-1E588F04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5A3912-A94C-9BAC-B9CE-AF247D8AA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54819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ko-KR" altLang="en-US" sz="7200">
                <a:solidFill>
                  <a:schemeClr val="bg1"/>
                </a:solidFill>
              </a:rPr>
              <a:t>수조</a:t>
            </a:r>
            <a:r>
              <a:rPr lang="en-US" altLang="ko-KR" sz="7200">
                <a:solidFill>
                  <a:schemeClr val="bg1"/>
                </a:solidFill>
              </a:rPr>
              <a:t>RPG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40B5BC-43AD-ED5F-5DD9-E2A9027F2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ko-KR" altLang="en-US" sz="1300">
                <a:solidFill>
                  <a:schemeClr val="bg1"/>
                </a:solidFill>
              </a:rPr>
              <a:t>팀명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수조</a:t>
            </a:r>
            <a:endParaRPr lang="en-US" altLang="ko-KR" sz="1300">
              <a:solidFill>
                <a:schemeClr val="bg1"/>
              </a:solidFill>
            </a:endParaRPr>
          </a:p>
          <a:p>
            <a:pPr algn="r"/>
            <a:r>
              <a:rPr lang="ko-KR" altLang="en-US" sz="1300">
                <a:solidFill>
                  <a:schemeClr val="bg1"/>
                </a:solidFill>
              </a:rPr>
              <a:t>팀장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박기찬</a:t>
            </a:r>
            <a:endParaRPr lang="en-US" altLang="ko-KR" sz="1300">
              <a:solidFill>
                <a:schemeClr val="bg1"/>
              </a:solidFill>
            </a:endParaRPr>
          </a:p>
          <a:p>
            <a:pPr algn="r"/>
            <a:r>
              <a:rPr lang="ko-KR" altLang="en-US" sz="1300">
                <a:solidFill>
                  <a:schemeClr val="bg1"/>
                </a:solidFill>
              </a:rPr>
              <a:t>팀원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이승희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차승민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홍신영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76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3(</a:t>
            </a:r>
            <a:r>
              <a:rPr lang="ko-KR" altLang="en-US" dirty="0"/>
              <a:t>회복 아이템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97050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포션</a:t>
            </a:r>
            <a:r>
              <a:rPr lang="ko-KR" altLang="en-US" dirty="0"/>
              <a:t> 개수가 </a:t>
            </a:r>
            <a:r>
              <a:rPr lang="en-US" altLang="ko-KR" dirty="0"/>
              <a:t>0</a:t>
            </a:r>
            <a:r>
              <a:rPr lang="ko-KR" altLang="en-US" dirty="0"/>
              <a:t>보다 크고</a:t>
            </a:r>
            <a:r>
              <a:rPr lang="en-US" altLang="ko-KR" dirty="0"/>
              <a:t>, </a:t>
            </a:r>
            <a:r>
              <a:rPr lang="ko-KR" altLang="en-US" dirty="0"/>
              <a:t>플레이어 체력이 최대체력보다 같거나 크면 </a:t>
            </a:r>
            <a:r>
              <a:rPr lang="ko-KR" altLang="en-US" dirty="0" err="1"/>
              <a:t>포션</a:t>
            </a:r>
            <a:r>
              <a:rPr lang="ko-KR" altLang="en-US" dirty="0"/>
              <a:t> 힐만큼 체력 회복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maxhp</a:t>
            </a:r>
            <a:r>
              <a:rPr lang="ko-KR" altLang="en-US" dirty="0"/>
              <a:t>보다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ko-KR" altLang="en-US" dirty="0" err="1"/>
              <a:t>많아질수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C46AD-9928-0122-56B5-03482305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70" y="88861"/>
            <a:ext cx="8849960" cy="552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4437D-777A-98C0-29E8-68EF7897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504117"/>
            <a:ext cx="12192000" cy="55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7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4(</a:t>
            </a:r>
            <a:r>
              <a:rPr lang="ko-KR" altLang="en-US" dirty="0" err="1"/>
              <a:t>콘솔꾸미기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Console.ForeGroundColor</a:t>
            </a:r>
            <a:r>
              <a:rPr lang="en-US" altLang="ko-KR" dirty="0"/>
              <a:t> = </a:t>
            </a:r>
            <a:r>
              <a:rPr lang="en-US" altLang="ko-KR" dirty="0" err="1"/>
              <a:t>ConsoleColor</a:t>
            </a:r>
            <a:r>
              <a:rPr lang="en-US" altLang="ko-KR" dirty="0"/>
              <a:t>.</a:t>
            </a:r>
            <a:r>
              <a:rPr lang="ko-KR" altLang="en-US" dirty="0" err="1"/>
              <a:t>원하는색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88F87-FE83-479D-E756-F9B6CFA4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2848718"/>
            <a:ext cx="12192000" cy="31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7F9B-3F25-EDD3-3BA0-1CA13030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417B7-F0EE-DF47-3351-DCF9443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F8A448-7DB4-C761-56F3-CF9AA4AF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33" y="1389856"/>
            <a:ext cx="731013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-&gt; </a:t>
            </a:r>
            <a:r>
              <a:rPr lang="en-US" altLang="ko-KR" dirty="0" err="1"/>
              <a:t>StartBattle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15CEF-3D86-BEE5-4744-C290EC0F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73" y="146050"/>
            <a:ext cx="6174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F99F8-27AD-7AC6-6865-44DBB2DC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 </a:t>
            </a:r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9BA2F-AB1F-6C29-368F-18A1F2AC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공격할 몬스터 번호 </a:t>
            </a:r>
            <a:r>
              <a:rPr lang="ko-KR" altLang="en-US" dirty="0" err="1"/>
              <a:t>입력값을</a:t>
            </a:r>
            <a:r>
              <a:rPr lang="ko-KR" altLang="en-US" dirty="0"/>
              <a:t> 매개</a:t>
            </a:r>
            <a:br>
              <a:rPr lang="en-US" altLang="ko-KR" dirty="0"/>
            </a:br>
            <a:r>
              <a:rPr lang="ko-KR" altLang="en-US" dirty="0"/>
              <a:t>변수로 받는다 </a:t>
            </a:r>
            <a:r>
              <a:rPr lang="en-US" altLang="ko-KR" dirty="0"/>
              <a:t>= </a:t>
            </a:r>
            <a:r>
              <a:rPr lang="en-US" altLang="ko-KR" dirty="0" err="1"/>
              <a:t>attackMonsterNum</a:t>
            </a:r>
            <a:endParaRPr lang="en-US" altLang="ko-KR" dirty="0"/>
          </a:p>
          <a:p>
            <a:r>
              <a:rPr lang="ko-KR" altLang="en-US" dirty="0"/>
              <a:t>플레이어의 공격의 </a:t>
            </a:r>
            <a:r>
              <a:rPr lang="en-US" altLang="ko-KR" dirty="0"/>
              <a:t>10%</a:t>
            </a:r>
            <a:r>
              <a:rPr lang="ko-KR" altLang="en-US" dirty="0"/>
              <a:t>오차를 위해</a:t>
            </a:r>
            <a:br>
              <a:rPr lang="en-US" altLang="ko-KR" dirty="0"/>
            </a:br>
            <a:r>
              <a:rPr lang="en-US" altLang="ko-KR" dirty="0"/>
              <a:t>random</a:t>
            </a:r>
            <a:r>
              <a:rPr lang="ko-KR" altLang="en-US" dirty="0"/>
              <a:t>으로 최소 </a:t>
            </a:r>
            <a:r>
              <a:rPr lang="en-US" altLang="ko-KR" dirty="0"/>
              <a:t>90%, </a:t>
            </a:r>
            <a:r>
              <a:rPr lang="ko-KR" altLang="en-US" dirty="0"/>
              <a:t>최대 </a:t>
            </a:r>
            <a:r>
              <a:rPr lang="en-US" altLang="ko-KR" dirty="0"/>
              <a:t>110%</a:t>
            </a:r>
            <a:br>
              <a:rPr lang="en-US" altLang="ko-KR" dirty="0"/>
            </a:br>
            <a:r>
              <a:rPr lang="ko-KR" altLang="en-US" dirty="0"/>
              <a:t>공격력을 변수 가져옴 </a:t>
            </a:r>
            <a:r>
              <a:rPr lang="en-US" altLang="ko-KR" dirty="0"/>
              <a:t>= </a:t>
            </a:r>
            <a:r>
              <a:rPr lang="en-US" altLang="ko-KR" dirty="0" err="1"/>
              <a:t>attackRange</a:t>
            </a:r>
            <a:endParaRPr lang="en-US" altLang="ko-KR" dirty="0"/>
          </a:p>
          <a:p>
            <a:r>
              <a:rPr lang="ko-KR" altLang="en-US" dirty="0"/>
              <a:t>소환된 몬스터의 체력이 </a:t>
            </a:r>
            <a:r>
              <a:rPr lang="en-US" altLang="ko-KR" dirty="0"/>
              <a:t>0</a:t>
            </a:r>
            <a:r>
              <a:rPr lang="ko-KR" altLang="en-US" dirty="0"/>
              <a:t>이 아니면</a:t>
            </a:r>
            <a:endParaRPr lang="en-US" altLang="ko-KR" dirty="0"/>
          </a:p>
          <a:p>
            <a:r>
              <a:rPr lang="ko-KR" altLang="en-US" dirty="0"/>
              <a:t>소환된 </a:t>
            </a:r>
            <a:r>
              <a:rPr lang="ko-KR" altLang="en-US" dirty="0" err="1"/>
              <a:t>몬스턴의</a:t>
            </a:r>
            <a:r>
              <a:rPr lang="ko-KR" altLang="en-US" dirty="0"/>
              <a:t> 체력 </a:t>
            </a:r>
            <a:r>
              <a:rPr lang="en-US" altLang="ko-KR" dirty="0"/>
              <a:t>- </a:t>
            </a:r>
            <a:r>
              <a:rPr lang="en-US" altLang="ko-KR" dirty="0" err="1"/>
              <a:t>attackRange</a:t>
            </a:r>
            <a:br>
              <a:rPr lang="en-US" altLang="ko-KR" dirty="0"/>
            </a:br>
            <a:r>
              <a:rPr lang="ko-KR" altLang="en-US" dirty="0"/>
              <a:t>를 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BB967-1554-59DC-36F3-8E8ECC8B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332706"/>
            <a:ext cx="12192000" cy="50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FAF40-C2CD-7A4C-B888-A581FEA0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 </a:t>
            </a:r>
            <a:r>
              <a:rPr lang="ko-KR" altLang="en-US" dirty="0"/>
              <a:t>몬스터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AD476-9B3C-6434-06A9-D89633D0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죽은 몬스터 </a:t>
            </a:r>
            <a:r>
              <a:rPr lang="ko-KR" altLang="en-US" dirty="0" err="1"/>
              <a:t>공격시</a:t>
            </a:r>
            <a:br>
              <a:rPr lang="en-US" altLang="ko-KR" dirty="0"/>
            </a:br>
            <a:r>
              <a:rPr lang="ko-KR" altLang="en-US" dirty="0"/>
              <a:t>플레이어 턴 종료 후</a:t>
            </a:r>
            <a:br>
              <a:rPr lang="en-US" altLang="ko-KR" dirty="0"/>
            </a:br>
            <a:r>
              <a:rPr lang="en-US" altLang="ko-KR" dirty="0"/>
              <a:t>0</a:t>
            </a:r>
            <a:r>
              <a:rPr lang="ko-KR" altLang="en-US" dirty="0"/>
              <a:t>번 눌러 다음으로 넘어</a:t>
            </a:r>
            <a:br>
              <a:rPr lang="en-US" altLang="ko-KR" dirty="0"/>
            </a:br>
            <a:r>
              <a:rPr lang="ko-KR" altLang="en-US" dirty="0"/>
              <a:t>가면 몬스터 턴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B4C648-D9ED-C5AD-3ABA-F250482A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68" y="681037"/>
            <a:ext cx="11021963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CF4EB-2B5A-17D6-B7BB-3CFCBE5D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35DF7-49C8-51E8-9E15-3442E537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6150" cy="4351338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통해 소환된 몬스터가 차례대로 공격한다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각각의 몬스터의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크면 공격한다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 체력 </a:t>
            </a:r>
            <a:r>
              <a:rPr lang="en-US" altLang="ko-KR" dirty="0"/>
              <a:t>– </a:t>
            </a:r>
            <a:r>
              <a:rPr lang="ko-KR" altLang="en-US" dirty="0"/>
              <a:t>현재 공격하는 몬스터의 공격력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34F3E0-4367-7613-D897-33DACEAB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316594"/>
            <a:ext cx="12192000" cy="632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5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D2F3C-6CFD-6B2C-AE14-15ED1F42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전투결과</a:t>
            </a:r>
            <a:r>
              <a:rPr lang="en-US" altLang="ko-KR" dirty="0"/>
              <a:t>(</a:t>
            </a:r>
            <a:r>
              <a:rPr lang="en-US" altLang="ko-KR" dirty="0" err="1"/>
              <a:t>BattleResult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27A4B-E87B-6D33-0A58-F2363D60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AC54C-1754-CC98-3A5E-7CCAB6D4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2" y="1676869"/>
            <a:ext cx="4934639" cy="46488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7DA89B-501D-0970-8D3A-DA973EC3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42" y="2477066"/>
            <a:ext cx="5512516" cy="3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2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1579-7355-4E7D-B05B-FCBD9DD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전투결과</a:t>
            </a:r>
            <a:r>
              <a:rPr lang="en-US" altLang="ko-KR" dirty="0"/>
              <a:t>2(</a:t>
            </a:r>
            <a:r>
              <a:rPr lang="en-US" altLang="ko-KR" dirty="0" err="1"/>
              <a:t>BattleResult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ABB96-81D0-F99E-8E2A-ABDEF008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소환된 몬스터의 각각의 </a:t>
            </a:r>
            <a:br>
              <a:rPr lang="en-US" altLang="ko-KR" dirty="0"/>
            </a:br>
            <a:r>
              <a:rPr lang="ko-KR" altLang="en-US" dirty="0"/>
              <a:t>경험치</a:t>
            </a:r>
            <a:r>
              <a:rPr lang="en-US" altLang="ko-KR" dirty="0"/>
              <a:t>, </a:t>
            </a:r>
            <a:r>
              <a:rPr lang="ko-KR" altLang="en-US" dirty="0"/>
              <a:t>골드를 플레이어</a:t>
            </a:r>
            <a:br>
              <a:rPr lang="en-US" altLang="ko-KR" dirty="0"/>
            </a:br>
            <a:r>
              <a:rPr lang="ko-KR" altLang="en-US" dirty="0"/>
              <a:t>경험치</a:t>
            </a:r>
            <a:r>
              <a:rPr lang="en-US" altLang="ko-KR" dirty="0"/>
              <a:t>, </a:t>
            </a:r>
            <a:r>
              <a:rPr lang="ko-KR" altLang="en-US" dirty="0" err="1"/>
              <a:t>골드에</a:t>
            </a:r>
            <a:r>
              <a:rPr lang="ko-KR" altLang="en-US" dirty="0"/>
              <a:t> 더해준다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분의</a:t>
            </a:r>
            <a:r>
              <a:rPr lang="en-US" altLang="ko-KR" dirty="0"/>
              <a:t>1</a:t>
            </a:r>
            <a:r>
              <a:rPr lang="ko-KR" altLang="en-US" dirty="0"/>
              <a:t>확률로 </a:t>
            </a:r>
            <a:r>
              <a:rPr lang="ko-KR" altLang="en-US" dirty="0" err="1"/>
              <a:t>체력포션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개를 획득한다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2F7C0D-3879-EC4E-6FC4-2E9F9C9D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681037"/>
            <a:ext cx="12192000" cy="56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C6780-D713-599D-F6D1-1A7C1674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ED4E0-93FD-EE15-03EF-276B57C4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5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314F-BA50-1C33-0741-8346A2F9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9C80E-199F-D333-B7AD-387BDEA8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ko-KR" altLang="en-US" dirty="0"/>
              <a:t>시연영상</a:t>
            </a:r>
            <a:endParaRPr lang="en-US" altLang="ko-KR" dirty="0"/>
          </a:p>
          <a:p>
            <a:r>
              <a:rPr lang="ko-KR" altLang="en-US" dirty="0"/>
              <a:t>기능구현</a:t>
            </a:r>
            <a:endParaRPr lang="en-US" altLang="ko-KR" dirty="0"/>
          </a:p>
          <a:p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어려웠던 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12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4EAC8-AA4D-966C-0B97-6E4F9912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F532E-FCEC-4CCF-AEA4-BAA06911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팀명인</a:t>
            </a:r>
            <a:r>
              <a:rPr lang="ko-KR" altLang="en-US" dirty="0"/>
              <a:t> 수조에서 착안하여</a:t>
            </a:r>
            <a:r>
              <a:rPr lang="en-US" altLang="ko-KR" dirty="0"/>
              <a:t>, </a:t>
            </a:r>
            <a:r>
              <a:rPr lang="ko-KR" altLang="en-US" dirty="0"/>
              <a:t>용궁 컨셉의 </a:t>
            </a:r>
            <a:r>
              <a:rPr lang="en-US" altLang="ko-KR" dirty="0" err="1"/>
              <a:t>TextRPG</a:t>
            </a:r>
            <a:r>
              <a:rPr lang="ko-KR" altLang="en-US" dirty="0"/>
              <a:t>를 제작하였다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바닷속 어딘가</a:t>
            </a:r>
            <a:r>
              <a:rPr lang="en-US" altLang="ko-KR" dirty="0"/>
              <a:t>, </a:t>
            </a:r>
            <a:r>
              <a:rPr lang="ko-KR" altLang="en-US" dirty="0"/>
              <a:t>용궁에 한 마을에 도착한다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플레이어가 선택한 종류의 물고기가 되어 게임을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퀘스트를 진행하여 얻은 보상과 상점의 아이템을 용왕에게 바침으로 게임이 </a:t>
            </a:r>
            <a:r>
              <a:rPr lang="ko-KR" altLang="en-US" dirty="0" err="1"/>
              <a:t>끝이난다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9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5263D-12EB-4B4D-4E13-9A9E4698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DEE05-C301-FC4D-BCA6-5B2E442C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73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FE40-3837-B6FE-AF4C-E6779FB0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39878-C063-DDA7-0F79-C8A174A9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박기찬 </a:t>
            </a:r>
            <a:r>
              <a:rPr lang="en-US" altLang="ko-KR" dirty="0"/>
              <a:t>- Item, </a:t>
            </a:r>
            <a:r>
              <a:rPr lang="ko-KR" altLang="en-US" dirty="0"/>
              <a:t>레벨 업</a:t>
            </a:r>
            <a:r>
              <a:rPr lang="en-US" altLang="ko-KR" dirty="0"/>
              <a:t>, </a:t>
            </a:r>
            <a:r>
              <a:rPr lang="ko-KR" altLang="en-US" dirty="0"/>
              <a:t>체력 </a:t>
            </a:r>
            <a:r>
              <a:rPr lang="ko-KR" altLang="en-US" dirty="0" err="1"/>
              <a:t>포션</a:t>
            </a:r>
            <a:r>
              <a:rPr lang="en-US" altLang="ko-KR" dirty="0"/>
              <a:t>, </a:t>
            </a:r>
            <a:r>
              <a:rPr lang="ko-KR" altLang="en-US" dirty="0"/>
              <a:t>직업 선택</a:t>
            </a:r>
            <a:r>
              <a:rPr lang="en-US" altLang="ko-KR" dirty="0"/>
              <a:t>, </a:t>
            </a:r>
            <a:r>
              <a:rPr lang="en-US" altLang="ko-KR" dirty="0" err="1"/>
              <a:t>GameManager</a:t>
            </a:r>
            <a:r>
              <a:rPr lang="en-US" altLang="ko-KR" dirty="0"/>
              <a:t>, </a:t>
            </a:r>
            <a:r>
              <a:rPr lang="en-US" altLang="ko-KR" dirty="0" err="1"/>
              <a:t>BattleResult</a:t>
            </a:r>
            <a:endParaRPr lang="en-US" altLang="ko-KR" dirty="0"/>
          </a:p>
          <a:p>
            <a:r>
              <a:rPr lang="ko-KR" altLang="en-US" dirty="0"/>
              <a:t>이승희 </a:t>
            </a:r>
            <a:r>
              <a:rPr lang="en-US" altLang="ko-KR" dirty="0"/>
              <a:t>– Quest, Monster, Inventory, </a:t>
            </a:r>
            <a:r>
              <a:rPr lang="en-US" altLang="ko-KR" dirty="0" err="1"/>
              <a:t>GameManager</a:t>
            </a:r>
            <a:endParaRPr lang="en-US" altLang="ko-KR" dirty="0"/>
          </a:p>
          <a:p>
            <a:r>
              <a:rPr lang="ko-KR" altLang="en-US" dirty="0"/>
              <a:t>차승민 </a:t>
            </a:r>
            <a:r>
              <a:rPr lang="en-US" altLang="ko-KR" dirty="0"/>
              <a:t>– Shop, </a:t>
            </a:r>
            <a:r>
              <a:rPr lang="ko-KR" altLang="en-US" dirty="0"/>
              <a:t>콘솔 꾸미기</a:t>
            </a:r>
            <a:r>
              <a:rPr lang="en-US" altLang="ko-KR" dirty="0"/>
              <a:t>, Player, </a:t>
            </a:r>
            <a:r>
              <a:rPr lang="en-US" altLang="ko-KR" dirty="0" err="1"/>
              <a:t>GameManager</a:t>
            </a:r>
            <a:endParaRPr lang="en-US" altLang="ko-KR" dirty="0"/>
          </a:p>
          <a:p>
            <a:r>
              <a:rPr lang="ko-KR" altLang="en-US" dirty="0"/>
              <a:t>홍신영 </a:t>
            </a:r>
            <a:r>
              <a:rPr lang="en-US" altLang="ko-KR" dirty="0"/>
              <a:t>– Dungeon, Player, </a:t>
            </a:r>
            <a:r>
              <a:rPr lang="en-US" altLang="ko-KR" dirty="0" err="1"/>
              <a:t>GameManager</a:t>
            </a:r>
            <a:r>
              <a:rPr lang="en-US" altLang="ko-KR" dirty="0"/>
              <a:t>, </a:t>
            </a:r>
            <a:r>
              <a:rPr lang="en-US" altLang="ko-KR" dirty="0" err="1"/>
              <a:t>BattleResult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17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C86F-2F11-21CD-EC5E-357762B7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클래스다이어그램</a:t>
            </a:r>
            <a:endParaRPr lang="ko-KR" altLang="en-US" dirty="0"/>
          </a:p>
        </p:txBody>
      </p:sp>
      <p:pic>
        <p:nvPicPr>
          <p:cNvPr id="5" name="내용 개체 틀 4" descr="텍스트, 평행, 스크린샷, 폰트이(가) 표시된 사진&#10;&#10;자동 생성된 설명">
            <a:extLst>
              <a:ext uri="{FF2B5EF4-FFF2-40B4-BE49-F238E27FC236}">
                <a16:creationId xmlns:a16="http://schemas.microsoft.com/office/drawing/2014/main" id="{7C300C9E-750F-5BEE-AA25-D44129CFD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1339702"/>
            <a:ext cx="11134164" cy="5380075"/>
          </a:xfrm>
        </p:spPr>
      </p:pic>
    </p:spTree>
    <p:extLst>
      <p:ext uri="{BB962C8B-B14F-4D97-AF65-F5344CB8AC3E}">
        <p14:creationId xmlns:p14="http://schemas.microsoft.com/office/powerpoint/2010/main" val="187180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933181" cy="1616203"/>
          </a:xfrm>
        </p:spPr>
        <p:txBody>
          <a:bodyPr anchor="b">
            <a:normAutofit/>
          </a:bodyPr>
          <a:lstStyle/>
          <a:p>
            <a:r>
              <a:rPr lang="ko-KR" altLang="en-US" sz="3200" dirty="0"/>
              <a:t>구현파트</a:t>
            </a:r>
            <a:r>
              <a:rPr lang="en-US" altLang="ko-KR" sz="3200" dirty="0"/>
              <a:t>1(</a:t>
            </a:r>
            <a:r>
              <a:rPr lang="ko-KR" altLang="en-US" sz="3200" dirty="0"/>
              <a:t>이름생성 및 직업 선택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3EB2FA-E6A8-32D9-F9E5-F1CE6EA7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72" y="1878746"/>
            <a:ext cx="5625165" cy="225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806558" cy="344783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이름생성</a:t>
            </a:r>
            <a:r>
              <a:rPr lang="en-US" altLang="ko-KR" sz="2000" dirty="0"/>
              <a:t>: </a:t>
            </a:r>
            <a:r>
              <a:rPr lang="ko-KR" altLang="en-US" sz="2000" dirty="0"/>
              <a:t>생성할 때 </a:t>
            </a:r>
            <a:r>
              <a:rPr lang="en-US" altLang="ko-KR" sz="2000" dirty="0"/>
              <a:t>“”</a:t>
            </a:r>
            <a:r>
              <a:rPr lang="ko-KR" altLang="en-US" sz="2000" dirty="0"/>
              <a:t>공백으로 비워놓고</a:t>
            </a:r>
            <a:r>
              <a:rPr lang="en-US" altLang="ko-KR" sz="2000" dirty="0"/>
              <a:t>, player.name = </a:t>
            </a:r>
            <a:r>
              <a:rPr lang="en-US" altLang="ko-KR" sz="2000" dirty="0" err="1"/>
              <a:t>console.Read</a:t>
            </a:r>
            <a:r>
              <a:rPr lang="en-US" altLang="ko-KR" sz="2000" dirty="0"/>
              <a:t>();</a:t>
            </a:r>
          </a:p>
          <a:p>
            <a:r>
              <a:rPr lang="ko-KR" altLang="en-US" sz="2000" dirty="0"/>
              <a:t>직업생성</a:t>
            </a:r>
            <a:r>
              <a:rPr lang="en-US" altLang="ko-KR" sz="2000" dirty="0"/>
              <a:t>: </a:t>
            </a:r>
            <a:r>
              <a:rPr lang="ko-KR" altLang="en-US" sz="2000" dirty="0"/>
              <a:t>생성할 때 매개변수로 받아놓은 값에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 err="1"/>
              <a:t>ChangeJob</a:t>
            </a:r>
            <a:r>
              <a:rPr lang="ko-KR" altLang="en-US" sz="2000" dirty="0"/>
              <a:t>으로 값을 덮어 선택한 물고기로 </a:t>
            </a:r>
            <a:br>
              <a:rPr lang="en-US" altLang="ko-KR" sz="2000" dirty="0"/>
            </a:br>
            <a:r>
              <a:rPr lang="ko-KR" altLang="en-US" sz="2000" dirty="0"/>
              <a:t>진화한다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87DC63-741C-0539-0DB6-7649D537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74" y="2533476"/>
            <a:ext cx="5625164" cy="7593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F5CCDE-372D-F3F7-D0DC-F069978AC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70" y="3386114"/>
            <a:ext cx="5625167" cy="149066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C054689-56EC-BBEF-17D5-3FAEAFF5C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D84F49E-6627-6F97-5C42-38166C7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E6611D-1F85-FC1B-8175-3F6F70729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1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3712D6-40DC-0F0C-CFD5-83F5C120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76903"/>
            <a:ext cx="11096666" cy="4438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BD07CF-1F21-F3EB-2190-0565FCCE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24" y="1495745"/>
            <a:ext cx="9857214" cy="1330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D8599F-5B36-22B4-773A-78BB23DC9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06" y="3149601"/>
            <a:ext cx="9752582" cy="2584432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DA3979BF-8B07-400A-7DE9-69954A63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700" y="956797"/>
            <a:ext cx="3778250" cy="50291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플레이어 클래스에 기본값 생성</a:t>
            </a:r>
          </a:p>
        </p:txBody>
      </p:sp>
    </p:spTree>
    <p:extLst>
      <p:ext uri="{BB962C8B-B14F-4D97-AF65-F5344CB8AC3E}">
        <p14:creationId xmlns:p14="http://schemas.microsoft.com/office/powerpoint/2010/main" val="43688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BC1723-BA65-43D8-83AA-7320C9BB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4B6927E5-66D1-44F7-8EDD-F68A8F5F2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61866B59-BDFD-4494-9C20-6F892E13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F616333-3EBA-2BD6-D508-DF474B53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12" y="122063"/>
            <a:ext cx="5016396" cy="16930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47DAB7-E413-7C38-C77B-EDFC7A7F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32" y="2057400"/>
            <a:ext cx="4792279" cy="1054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949A3-A312-773B-3A4D-33CDD3CF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228" y="3135316"/>
            <a:ext cx="7705615" cy="1618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E97459-46B0-95D8-5900-C89C07D27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000" y="5530850"/>
            <a:ext cx="6075728" cy="45567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6014465" cy="2861707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solidFill>
                  <a:schemeClr val="bg1"/>
                </a:solidFill>
              </a:rPr>
              <a:t>구현파트</a:t>
            </a:r>
            <a:r>
              <a:rPr lang="en-US" altLang="ko-KR" sz="4800">
                <a:solidFill>
                  <a:schemeClr val="bg1"/>
                </a:solidFill>
              </a:rPr>
              <a:t>2(</a:t>
            </a:r>
            <a:r>
              <a:rPr lang="ko-KR" altLang="en-US" sz="4800">
                <a:solidFill>
                  <a:schemeClr val="bg1"/>
                </a:solidFill>
              </a:rPr>
              <a:t>레벨 업</a:t>
            </a:r>
            <a:r>
              <a:rPr lang="en-US" altLang="ko-KR" sz="4800">
                <a:solidFill>
                  <a:schemeClr val="bg1"/>
                </a:solidFill>
              </a:rPr>
              <a:t>)</a:t>
            </a:r>
            <a:endParaRPr lang="ko-KR" altLang="en-US" sz="48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2" y="3739301"/>
            <a:ext cx="6014465" cy="2442043"/>
          </a:xfrm>
        </p:spPr>
        <p:txBody>
          <a:bodyPr anchor="t">
            <a:norm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레벨 업 조건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몬스터에 경험치를 설정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전투승리 시 </a:t>
            </a:r>
            <a:r>
              <a:rPr lang="en-US" altLang="ko-KR" sz="1800" dirty="0" err="1">
                <a:solidFill>
                  <a:schemeClr val="bg1"/>
                </a:solidFill>
              </a:rPr>
              <a:t>player.exp</a:t>
            </a:r>
            <a:r>
              <a:rPr lang="en-US" altLang="ko-KR" sz="1800" dirty="0">
                <a:solidFill>
                  <a:schemeClr val="bg1"/>
                </a:solidFill>
              </a:rPr>
              <a:t> += </a:t>
            </a:r>
            <a:r>
              <a:rPr lang="ko-KR" altLang="en-US" sz="1800" dirty="0">
                <a:solidFill>
                  <a:schemeClr val="bg1"/>
                </a:solidFill>
              </a:rPr>
              <a:t>처치한 몬스터 경험치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If(</a:t>
            </a:r>
            <a:r>
              <a:rPr lang="en-US" altLang="ko-KR" sz="1800" dirty="0" err="1">
                <a:solidFill>
                  <a:schemeClr val="bg1"/>
                </a:solidFill>
              </a:rPr>
              <a:t>player.maxHp</a:t>
            </a:r>
            <a:r>
              <a:rPr lang="en-US" altLang="ko-KR" sz="1800" dirty="0">
                <a:solidFill>
                  <a:schemeClr val="bg1"/>
                </a:solidFill>
              </a:rPr>
              <a:t>) </a:t>
            </a:r>
            <a:r>
              <a:rPr lang="en-US" altLang="ko-KR" sz="1800" dirty="0" err="1">
                <a:solidFill>
                  <a:schemeClr val="bg1"/>
                </a:solidFill>
              </a:rPr>
              <a:t>Levelup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0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379</Words>
  <Application>Microsoft Office PowerPoint</Application>
  <PresentationFormat>와이드스크린</PresentationFormat>
  <Paragraphs>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수조RPG</vt:lpstr>
      <vt:lpstr>목차</vt:lpstr>
      <vt:lpstr>프로젝트 소개</vt:lpstr>
      <vt:lpstr>시연영상</vt:lpstr>
      <vt:lpstr>역할분담</vt:lpstr>
      <vt:lpstr>클래스다이어그램</vt:lpstr>
      <vt:lpstr>구현파트1(이름생성 및 직업 선택)</vt:lpstr>
      <vt:lpstr>플레이어 클래스에 기본값 생성</vt:lpstr>
      <vt:lpstr>구현파트2(레벨 업)</vt:lpstr>
      <vt:lpstr>구현파트3(회복 아이템)</vt:lpstr>
      <vt:lpstr>구현파트4(콘솔꾸미기)</vt:lpstr>
      <vt:lpstr>구현파트5(Dungeon)</vt:lpstr>
      <vt:lpstr>구현파트5(Dungeon)</vt:lpstr>
      <vt:lpstr>구현파트5(Dungeon) 공격</vt:lpstr>
      <vt:lpstr>구현파트5(Dungeon) 몬스터 공격</vt:lpstr>
      <vt:lpstr>PowerPoint 프레젠테이션</vt:lpstr>
      <vt:lpstr>전투결과(BattleResult)</vt:lpstr>
      <vt:lpstr>전투결과2(BattleResult)</vt:lpstr>
      <vt:lpstr>퀘스트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ShinYoung Hong</dc:creator>
  <cp:lastModifiedBy>ShinYoung Hong</cp:lastModifiedBy>
  <cp:revision>6</cp:revision>
  <dcterms:created xsi:type="dcterms:W3CDTF">2024-09-26T02:16:43Z</dcterms:created>
  <dcterms:modified xsi:type="dcterms:W3CDTF">2024-10-02T10:22:56Z</dcterms:modified>
</cp:coreProperties>
</file>