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23C90-E9EE-0480-3FF1-783B33551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A1A22-F2DB-23C7-761F-DAD72FEEE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298A1-A12D-BF87-944B-9ADF684F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60058-2744-F53C-2FAE-BCEF5DCB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CBB85-8D8D-823D-4A5D-53D6217C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4BB08-5215-497B-3E0E-E499274B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3F221-B71C-FAF2-8764-C2CA91C8B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B004-117B-0591-A3D1-0901955F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9FC67-6E70-42DF-136E-8F7D3E4C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0BD8B-3A7E-400F-DF3B-520EE071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0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D0D50D-6B0C-B4B4-CAA7-249BE678B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270A0-61A1-9E50-F310-D94B82D4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AAF24-D51A-D598-AE08-2EE4BFA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48A25-C77D-66F4-D6DE-B140F813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768CC-3645-1FCA-E441-8F4BAB42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92F88-927A-BE5C-435F-996FE97C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DDA6C-12A3-D4DB-BEB0-40D63192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16573-EDA6-4E47-0CFA-49800F88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6B5D8-4FE7-245D-0841-4A9AD1B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7FEF6-AC58-FDAF-16F5-DBCCD5A9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B7E8-6F50-132F-B7AE-15EDF030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51E19-7D56-0E88-B767-B464CF48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12597-A63B-CA07-4F04-D9125000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681C6-AE03-1857-277F-AC3395A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E1EB0-E867-31E5-339E-3E2CB63E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DCAA5-4FFF-82F3-E656-927D6E0D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0173A-A0DF-49DB-BD3E-D05420822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CD1F7-3B26-00F2-3031-D7DF9AC8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9C1A3-E7D9-137A-3EC0-DC613344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243D4-FD66-E023-B848-DD4921FC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FA763-8A28-DB59-998D-3C48C773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4BA7A-12A0-9C06-7FD2-7AEBB2F0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0461F-B3A9-647D-A540-821375CC9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5199A-3E52-4F11-F22B-D368BF350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4F08EE-72D0-9278-DA41-6F90241A9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EBF2A-9B57-249B-6DDB-C1784C5AC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8286B4-909B-6B66-15DB-D364AADF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8FFA6-73E5-F590-44B3-85B09A31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D7FAD5-579A-2DAA-8066-0001F3C3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6731C-7C66-8A6E-0309-960B9E6B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4C75C4-3A90-4AF8-C968-03A83D42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E02B2A-5A2F-D51D-DABA-5D68E3A5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093CB2-37E7-FF4F-6EE8-92D52C60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04AB64-372A-CB00-45B9-3821393C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68E272-F73A-15C8-46BE-F8E597FC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352DA-B361-A883-EDA8-5186A57F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855D5-AC48-A5CD-3040-0987FE52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A5659-F3EA-B666-A9C1-DAA90A09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6E471-0E24-7193-C8C2-28BEDD5D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C925-6D6D-70CF-9A06-64035830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AFACFC-6E33-9CB5-0ED7-1436BA48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29CAC-A0DE-5273-B9AD-04663717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5918F-6FAD-8F4B-069C-39179393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0F9C4C-06C3-8D94-1484-D826C4279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9FDBC-9E16-F68E-D298-87E59C0D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5BE16-EF24-F8A8-1D1F-A03E1897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00E6C-55D4-F61B-B57B-5C8F2A4F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A45F-9C42-D8C5-1401-F53598A7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82D9CB-5D0B-7B02-3A92-721F97B3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FEE56-B8E6-093F-2DD0-A917A83E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5EC6D-3B90-56BE-C541-3AF53D566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EBD3D-531D-41BB-91BD-17291AFC51E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0ACF0-9152-51D2-0BD7-DEB8E1659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D0C38-B423-B529-EBBD-1E588F04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9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A3912-A94C-9BAC-B9CE-AF247D8AA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수조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40B5BC-43AD-ED5F-5DD9-E2A9027F2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6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5263D-12EB-4B4D-4E13-9A9E4698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DEE05-C301-FC4D-BCA6-5B2E442C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GameManager</a:t>
            </a:r>
            <a:r>
              <a:rPr lang="en-US" altLang="ko-KR" dirty="0"/>
              <a:t>(</a:t>
            </a:r>
            <a:r>
              <a:rPr lang="ko-KR" altLang="en-US" dirty="0"/>
              <a:t>게임진행클래스</a:t>
            </a:r>
            <a:r>
              <a:rPr lang="en-US" altLang="ko-KR" dirty="0"/>
              <a:t>) </a:t>
            </a:r>
            <a:r>
              <a:rPr lang="ko-KR" altLang="en-US" dirty="0"/>
              <a:t>홍 </a:t>
            </a:r>
            <a:endParaRPr lang="en-US" altLang="ko-KR" dirty="0"/>
          </a:p>
          <a:p>
            <a:r>
              <a:rPr lang="en-US" altLang="ko-KR" dirty="0"/>
              <a:t>Player(</a:t>
            </a:r>
            <a:r>
              <a:rPr lang="ko-KR" altLang="en-US" dirty="0"/>
              <a:t>유저 정보</a:t>
            </a:r>
            <a:r>
              <a:rPr lang="en-US" altLang="ko-KR" dirty="0"/>
              <a:t>, </a:t>
            </a:r>
            <a:r>
              <a:rPr lang="ko-KR" altLang="en-US" dirty="0"/>
              <a:t>돈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직업</a:t>
            </a:r>
            <a:r>
              <a:rPr lang="en-US" altLang="ko-KR" dirty="0"/>
              <a:t>, </a:t>
            </a:r>
            <a:r>
              <a:rPr lang="ko-KR" altLang="en-US" dirty="0"/>
              <a:t>공격</a:t>
            </a:r>
            <a:r>
              <a:rPr lang="en-US" altLang="ko-KR" dirty="0"/>
              <a:t>, </a:t>
            </a:r>
            <a:r>
              <a:rPr lang="ko-KR" altLang="en-US" dirty="0"/>
              <a:t>장착</a:t>
            </a:r>
            <a:r>
              <a:rPr lang="en-US" altLang="ko-KR" dirty="0"/>
              <a:t>) </a:t>
            </a:r>
            <a:r>
              <a:rPr lang="ko-KR" altLang="en-US" dirty="0"/>
              <a:t>홍 이어서</a:t>
            </a:r>
            <a:endParaRPr lang="en-US" altLang="ko-KR" dirty="0"/>
          </a:p>
          <a:p>
            <a:r>
              <a:rPr lang="en-US" altLang="ko-KR" dirty="0"/>
              <a:t>Monster(</a:t>
            </a:r>
            <a:r>
              <a:rPr lang="en-US" altLang="ko-KR" dirty="0" err="1"/>
              <a:t>enum</a:t>
            </a:r>
            <a:r>
              <a:rPr lang="en-US" altLang="ko-KR" dirty="0"/>
              <a:t> Goblin, Dragon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이 </a:t>
            </a:r>
            <a:endParaRPr lang="en-US" altLang="ko-KR" dirty="0"/>
          </a:p>
          <a:p>
            <a:r>
              <a:rPr lang="en-US" altLang="ko-KR" dirty="0"/>
              <a:t>Shop </a:t>
            </a:r>
            <a:r>
              <a:rPr lang="ko-KR" altLang="en-US" dirty="0"/>
              <a:t>차</a:t>
            </a:r>
            <a:endParaRPr lang="en-US" altLang="ko-KR" dirty="0"/>
          </a:p>
          <a:p>
            <a:r>
              <a:rPr lang="en-US" altLang="ko-KR" dirty="0"/>
              <a:t>Item </a:t>
            </a:r>
            <a:r>
              <a:rPr lang="ko-KR" altLang="en-US" dirty="0"/>
              <a:t>박</a:t>
            </a:r>
            <a:endParaRPr lang="en-US" altLang="ko-KR" dirty="0"/>
          </a:p>
          <a:p>
            <a:r>
              <a:rPr lang="en-US" altLang="ko-KR" dirty="0"/>
              <a:t>Inventory </a:t>
            </a:r>
            <a:r>
              <a:rPr lang="ko-KR" altLang="en-US" dirty="0"/>
              <a:t>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Dungeon(</a:t>
            </a:r>
            <a:r>
              <a:rPr lang="ko-KR" altLang="en-US" dirty="0"/>
              <a:t>난이도</a:t>
            </a:r>
            <a:r>
              <a:rPr lang="en-US" altLang="ko-KR" dirty="0"/>
              <a:t>, </a:t>
            </a:r>
            <a:r>
              <a:rPr lang="ko-KR" altLang="en-US" dirty="0" err="1"/>
              <a:t>전투텍스트</a:t>
            </a:r>
            <a:r>
              <a:rPr lang="ko-KR" altLang="en-US" dirty="0"/>
              <a:t> 출력</a:t>
            </a:r>
            <a:r>
              <a:rPr lang="en-US" altLang="ko-KR" dirty="0"/>
              <a:t>) </a:t>
            </a:r>
            <a:r>
              <a:rPr lang="ko-KR" altLang="en-US" dirty="0"/>
              <a:t>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73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</a:t>
            </a:r>
            <a:r>
              <a:rPr lang="en-US" altLang="ko-KR" dirty="0"/>
              <a:t>: Shop</a:t>
            </a:r>
          </a:p>
          <a:p>
            <a:r>
              <a:rPr lang="ko-KR" altLang="en-US" dirty="0"/>
              <a:t>홍</a:t>
            </a:r>
            <a:r>
              <a:rPr lang="en-US" altLang="ko-KR" dirty="0"/>
              <a:t>: </a:t>
            </a:r>
            <a:r>
              <a:rPr lang="en-US" altLang="ko-KR" dirty="0" err="1"/>
              <a:t>GameManager</a:t>
            </a:r>
            <a:r>
              <a:rPr lang="en-US" altLang="ko-KR" dirty="0"/>
              <a:t>, Player</a:t>
            </a:r>
          </a:p>
          <a:p>
            <a:r>
              <a:rPr lang="ko-KR" altLang="en-US" dirty="0"/>
              <a:t>이</a:t>
            </a:r>
            <a:r>
              <a:rPr lang="en-US" altLang="ko-KR" dirty="0"/>
              <a:t>: Monster, Inventory</a:t>
            </a:r>
          </a:p>
          <a:p>
            <a:r>
              <a:rPr lang="ko-KR" altLang="en-US" dirty="0"/>
              <a:t>박</a:t>
            </a:r>
            <a:r>
              <a:rPr lang="en-US" altLang="ko-KR" dirty="0"/>
              <a:t>: 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1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EDEDD-80DC-3299-640C-673BCDF2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개인파트 다하면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126C9-E5D3-B8F6-8084-746E6E5D7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팀원한테 붙기</a:t>
            </a:r>
            <a:endParaRPr lang="en-US" altLang="ko-KR" dirty="0"/>
          </a:p>
          <a:p>
            <a:r>
              <a:rPr lang="ko-KR" altLang="en-US" dirty="0"/>
              <a:t>던전작업하기</a:t>
            </a:r>
          </a:p>
        </p:txBody>
      </p:sp>
    </p:spTree>
    <p:extLst>
      <p:ext uri="{BB962C8B-B14F-4D97-AF65-F5344CB8AC3E}">
        <p14:creationId xmlns:p14="http://schemas.microsoft.com/office/powerpoint/2010/main" val="411995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BE1D2-CBC1-37F0-FB17-95C21C4E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정기 회의시간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843E0-DF42-EACC-9916-82A7B946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TODAY: 16</a:t>
            </a:r>
            <a:r>
              <a:rPr lang="ko-KR" altLang="en-US" dirty="0"/>
              <a:t>시 </a:t>
            </a:r>
            <a:r>
              <a:rPr lang="en-US" altLang="ko-KR" dirty="0"/>
              <a:t>- 17</a:t>
            </a:r>
            <a:r>
              <a:rPr lang="ko-KR" altLang="en-US" dirty="0"/>
              <a:t>시</a:t>
            </a:r>
            <a:endParaRPr lang="en-US" altLang="ko-KR" dirty="0"/>
          </a:p>
          <a:p>
            <a:r>
              <a:rPr lang="ko-KR" altLang="en-US" dirty="0"/>
              <a:t>정기</a:t>
            </a:r>
            <a:r>
              <a:rPr lang="en-US" altLang="ko-KR" dirty="0"/>
              <a:t>: 16</a:t>
            </a:r>
            <a:r>
              <a:rPr lang="ko-KR" altLang="en-US" dirty="0"/>
              <a:t>시 </a:t>
            </a:r>
            <a:r>
              <a:rPr lang="en-US" altLang="ko-KR" dirty="0"/>
              <a:t>- 17</a:t>
            </a:r>
            <a:r>
              <a:rPr lang="ko-KR" altLang="en-US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154501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A1579-7355-4E7D-B05B-FCBD9DDF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ABB96-81D0-F99E-8E2A-ABDEF008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3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86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수조</vt:lpstr>
      <vt:lpstr>클래스</vt:lpstr>
      <vt:lpstr>구현파트</vt:lpstr>
      <vt:lpstr>개인파트 다하면</vt:lpstr>
      <vt:lpstr>스크럼 정기 회의시간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ShinYoung Hong</dc:creator>
  <cp:lastModifiedBy>ShinYoung Hong</cp:lastModifiedBy>
  <cp:revision>3</cp:revision>
  <dcterms:created xsi:type="dcterms:W3CDTF">2024-09-26T02:16:43Z</dcterms:created>
  <dcterms:modified xsi:type="dcterms:W3CDTF">2024-09-27T00:53:17Z</dcterms:modified>
</cp:coreProperties>
</file>