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5" r:id="rId4"/>
    <p:sldId id="257" r:id="rId5"/>
    <p:sldId id="263" r:id="rId6"/>
    <p:sldId id="285" r:id="rId7"/>
    <p:sldId id="286" r:id="rId8"/>
    <p:sldId id="266" r:id="rId9"/>
    <p:sldId id="291" r:id="rId10"/>
    <p:sldId id="290" r:id="rId11"/>
    <p:sldId id="272" r:id="rId12"/>
    <p:sldId id="269" r:id="rId13"/>
    <p:sldId id="271" r:id="rId14"/>
    <p:sldId id="273" r:id="rId15"/>
    <p:sldId id="274" r:id="rId16"/>
    <p:sldId id="289" r:id="rId17"/>
    <p:sldId id="261" r:id="rId18"/>
    <p:sldId id="287" r:id="rId19"/>
    <p:sldId id="277" r:id="rId20"/>
    <p:sldId id="278" r:id="rId21"/>
    <p:sldId id="279" r:id="rId22"/>
    <p:sldId id="280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23C90-E9EE-0480-3FF1-783B3355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A1A22-F2DB-23C7-761F-DAD72FEEE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298A1-A12D-BF87-944B-9ADF684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0058-2744-F53C-2FAE-BCEF5DC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BB85-8D8D-823D-4A5D-53D6217C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4BB08-5215-497B-3E0E-E499274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3F221-B71C-FAF2-8764-C2CA91C8B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B004-117B-0591-A3D1-0901955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9FC67-6E70-42DF-136E-8F7D3E4C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0BD8B-3A7E-400F-DF3B-520EE07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0D50D-6B0C-B4B4-CAA7-249BE678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270A0-61A1-9E50-F310-D94B82D4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AAF24-D51A-D598-AE08-2EE4BFA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48A25-C77D-66F4-D6DE-B140F81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68CC-3645-1FCA-E441-8F4BAB4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92F88-927A-BE5C-435F-996FE97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DDA6C-12A3-D4DB-BEB0-40D6319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6573-EDA6-4E47-0CFA-49800F8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B5D8-4FE7-245D-0841-4A9AD1B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7FEF6-AC58-FDAF-16F5-DBCCD5A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6B7E8-6F50-132F-B7AE-15EDF030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51E19-7D56-0E88-B767-B464CF48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2597-A63B-CA07-4F04-D9125000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681C6-AE03-1857-277F-AC3395A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E1EB0-E867-31E5-339E-3E2CB63E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CAA5-4FFF-82F3-E656-927D6E0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0173A-A0DF-49DB-BD3E-D05420822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CD1F7-3B26-00F2-3031-D7DF9AC8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9C1A3-E7D9-137A-3EC0-DC61334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243D4-FD66-E023-B848-DD4921FC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FA763-8A28-DB59-998D-3C48C773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BA7A-12A0-9C06-7FD2-7AEBB2F0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0461F-B3A9-647D-A540-821375CC9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5199A-3E52-4F11-F22B-D368BF35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F08EE-72D0-9278-DA41-6F90241A9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EBF2A-9B57-249B-6DDB-C1784C5A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286B4-909B-6B66-15DB-D364AAD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8FFA6-73E5-F590-44B3-85B09A31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7FAD5-579A-2DAA-8066-0001F3C3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731C-7C66-8A6E-0309-960B9E6B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C75C4-3A90-4AF8-C968-03A83D42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02B2A-5A2F-D51D-DABA-5D68E3A5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93CB2-37E7-FF4F-6EE8-92D52C6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4AB64-372A-CB00-45B9-3821393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8E272-F73A-15C8-46BE-F8E597FC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52DA-B361-A883-EDA8-5186A57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55D5-AC48-A5CD-3040-0987FE52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A5659-F3EA-B666-A9C1-DAA90A09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6E471-0E24-7193-C8C2-28BEDD5D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C925-6D6D-70CF-9A06-6403583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FACFC-6E33-9CB5-0ED7-1436BA48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29CAC-A0DE-5273-B9AD-0466371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5918F-6FAD-8F4B-069C-39179393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F9C4C-06C3-8D94-1484-D826C427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9FDBC-9E16-F68E-D298-87E59C0D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5BE16-EF24-F8A8-1D1F-A03E1897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00E6C-55D4-F61B-B57B-5C8F2A4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A45F-9C42-D8C5-1401-F53598A7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2D9CB-5D0B-7B02-3A92-721F97B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FEE56-B8E6-093F-2DD0-A917A83E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EC6D-3B90-56BE-C541-3AF53D566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BD3D-531D-41BB-91BD-17291AFC51EB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0ACF0-9152-51D2-0BD7-DEB8E1659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D0C38-B423-B529-EBBD-1E588F04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F291F-9AFB-4DB8-B1D1-1FCD2FDF0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5A3912-A94C-9BAC-B9CE-AF247D8AA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5481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ko-KR" altLang="en-US" sz="7200">
                <a:solidFill>
                  <a:schemeClr val="bg1"/>
                </a:solidFill>
              </a:rPr>
              <a:t>수조</a:t>
            </a:r>
            <a:r>
              <a:rPr lang="en-US" altLang="ko-KR" sz="7200">
                <a:solidFill>
                  <a:schemeClr val="bg1"/>
                </a:solidFill>
              </a:rPr>
              <a:t>RPG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0B5BC-43AD-ED5F-5DD9-E2A9027F2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ko-KR" altLang="en-US" sz="1300">
                <a:solidFill>
                  <a:schemeClr val="bg1"/>
                </a:solidFill>
              </a:rPr>
              <a:t>팀명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수조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팀장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박기찬</a:t>
            </a:r>
            <a:endParaRPr lang="en-US" altLang="ko-KR" sz="1300">
              <a:solidFill>
                <a:schemeClr val="bg1"/>
              </a:solidFill>
            </a:endParaRPr>
          </a:p>
          <a:p>
            <a:pPr algn="r"/>
            <a:r>
              <a:rPr lang="ko-KR" altLang="en-US" sz="1300">
                <a:solidFill>
                  <a:schemeClr val="bg1"/>
                </a:solidFill>
              </a:rPr>
              <a:t>팀원</a:t>
            </a:r>
            <a:r>
              <a:rPr lang="en-US" altLang="ko-KR" sz="1300">
                <a:solidFill>
                  <a:schemeClr val="bg1"/>
                </a:solidFill>
              </a:rPr>
              <a:t>: </a:t>
            </a:r>
            <a:r>
              <a:rPr lang="ko-KR" altLang="en-US" sz="1300">
                <a:solidFill>
                  <a:schemeClr val="bg1"/>
                </a:solidFill>
              </a:rPr>
              <a:t>이승희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차승민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홍신영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76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4(</a:t>
            </a:r>
            <a:r>
              <a:rPr lang="ko-KR" altLang="en-US" dirty="0" err="1"/>
              <a:t>콘솔꾸미기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3F001E-5129-E23E-E253-DF6E608C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236" y="3916217"/>
            <a:ext cx="3080764" cy="29810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BE162E-E2E7-CA8F-1DD7-ADAE037C4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0311"/>
            <a:ext cx="3288145" cy="36276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E344A6-1172-F048-AA61-03E49E81D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952" y="0"/>
            <a:ext cx="4443970" cy="39162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652449-9E5E-5B7C-1A26-75D3E3CF9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145" y="3108598"/>
            <a:ext cx="4492807" cy="14956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820444-470C-0F33-F1FA-DBF1F3C7D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12" y="4604232"/>
            <a:ext cx="5836524" cy="22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F37F9B-3F25-EDD3-3BA0-1CA13030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구현파트</a:t>
            </a:r>
            <a:r>
              <a:rPr lang="en-US" altLang="ko-KR" sz="4000" dirty="0">
                <a:solidFill>
                  <a:schemeClr val="bg1"/>
                </a:solidFill>
              </a:rPr>
              <a:t>5(Dungeon)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417B7-F0EE-DF47-3351-DCF94438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399"/>
            <a:ext cx="4391024" cy="338370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던전에 입장하면 플레이어의 체력이 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보다 크거나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bg1">
                    <a:alpha val="80000"/>
                  </a:schemeClr>
                </a:solidFill>
              </a:rPr>
              <a:t>몬스터들의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 체력이 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0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보다 커야만 시작이 됩니다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위 조건이 거짓이 되면 전투를 종료한다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그 전까지는 전투가 계속됩니다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endParaRPr lang="en-US" altLang="ko-KR" sz="2400" dirty="0">
              <a:solidFill>
                <a:schemeClr val="bg1">
                  <a:alpha val="80000"/>
                </a:schemeClr>
              </a:solidFill>
            </a:endParaRPr>
          </a:p>
          <a:p>
            <a:endParaRPr lang="ko-KR" alt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EF8A448-7DB4-C761-56F3-CF9AA4AF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380624"/>
            <a:ext cx="4369112" cy="30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구현파트</a:t>
            </a:r>
            <a:r>
              <a:rPr lang="en-US" altLang="ko-KR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5(Dungeon)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0F15CEF-3D86-BEE5-4744-C290EC0F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58" y="2"/>
            <a:ext cx="5634942" cy="685745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236432-9564-43B6-8DE0-0933156E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3182"/>
            <a:ext cx="4391024" cy="249692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구현 순서를 </a:t>
            </a:r>
            <a:r>
              <a:rPr lang="en-US" altLang="ko-KR" sz="2400" dirty="0" err="1">
                <a:solidFill>
                  <a:schemeClr val="bg1">
                    <a:alpha val="80000"/>
                  </a:schemeClr>
                </a:solidFill>
              </a:rPr>
              <a:t>FlowChart</a:t>
            </a:r>
            <a:r>
              <a:rPr lang="ko-KR" altLang="en-US" sz="2400" dirty="0">
                <a:solidFill>
                  <a:schemeClr val="bg1">
                    <a:alpha val="80000"/>
                  </a:schemeClr>
                </a:solidFill>
              </a:rPr>
              <a:t>로 그려보면 다음과 같은 순서로 진행됩니다</a:t>
            </a:r>
            <a:r>
              <a:rPr lang="en-US" altLang="ko-KR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8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DF99F8-27AD-7AC6-6865-44DBB2DC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구현파트</a:t>
            </a:r>
            <a:r>
              <a:rPr lang="en-US" altLang="ko-KR" sz="4000">
                <a:solidFill>
                  <a:schemeClr val="bg1"/>
                </a:solidFill>
              </a:rPr>
              <a:t>5(Dungeon) </a:t>
            </a:r>
            <a:r>
              <a:rPr lang="ko-KR" altLang="en-US" sz="4000">
                <a:solidFill>
                  <a:schemeClr val="bg1"/>
                </a:solidFill>
              </a:rPr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9BA2F-AB1F-6C29-368F-18A1F2AC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공격할 몬스터 번호 입력값을 매개</a:t>
            </a:r>
            <a:br>
              <a:rPr lang="en-US" altLang="ko-KR" sz="17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변수로 받는다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= attackMonsterNum</a:t>
            </a:r>
          </a:p>
          <a:p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플레이어의 공격의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10%</a:t>
            </a: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오차를 위해</a:t>
            </a:r>
            <a:br>
              <a:rPr lang="en-US" altLang="ko-KR" sz="1700">
                <a:solidFill>
                  <a:schemeClr val="bg1">
                    <a:alpha val="80000"/>
                  </a:schemeClr>
                </a:solidFill>
              </a:rPr>
            </a:b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random</a:t>
            </a: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으로 최소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90%, </a:t>
            </a: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최대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110%</a:t>
            </a:r>
            <a:br>
              <a:rPr lang="en-US" altLang="ko-KR" sz="17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공격력을 변수 가져옴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= attackRange</a:t>
            </a:r>
          </a:p>
          <a:p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소환된 몬스터의 체력이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0</a:t>
            </a: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이 아니면</a:t>
            </a:r>
            <a:endParaRPr lang="en-US" altLang="ko-KR" sz="17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소환된 몬스턴의 체력 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- attackRange</a:t>
            </a:r>
            <a:br>
              <a:rPr lang="en-US" altLang="ko-KR" sz="17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1700">
                <a:solidFill>
                  <a:schemeClr val="bg1">
                    <a:alpha val="80000"/>
                  </a:schemeClr>
                </a:solidFill>
              </a:rPr>
              <a:t>를 해준다</a:t>
            </a:r>
            <a:r>
              <a:rPr lang="en-US" altLang="ko-KR" sz="17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endParaRPr lang="ko-KR" altLang="en-US" sz="17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49BB967-1554-59DC-36F3-8E8ECC8B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5" y="841375"/>
            <a:ext cx="6539345" cy="4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8FAF40-C2CD-7A4C-B888-A581FEA0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구현파트</a:t>
            </a:r>
            <a:r>
              <a:rPr lang="en-US" altLang="ko-KR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5(Dungeon) </a:t>
            </a:r>
            <a:r>
              <a:rPr lang="ko-KR" alt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몬스터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AD476-9B3C-6434-06A9-D89633D0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180"/>
            <a:ext cx="4377793" cy="15945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죽은 몬스터 공격시</a:t>
            </a:r>
            <a:br>
              <a:rPr lang="en-US" altLang="ko-KR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ko-KR" alt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플레이어 턴 종료 후</a:t>
            </a:r>
            <a:br>
              <a:rPr lang="en-US" altLang="ko-KR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번 눌러 다음으로 넘어</a:t>
            </a:r>
            <a:br>
              <a:rPr lang="en-US" altLang="ko-KR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ko-KR" alt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가면 몬스터 턴 실행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그림 4" descr="C:/Users/sh010/AppData/Roaming/PolarisOffice/ETemp/26076_9757872/image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57" y="1174819"/>
            <a:ext cx="5626791" cy="3868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249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3CF4EB-2B5A-17D6-B7BB-3CFCBE5D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1752"/>
            <a:ext cx="5174673" cy="1323439"/>
          </a:xfrm>
        </p:spPr>
        <p:txBody>
          <a:bodyPr anchor="t">
            <a:normAutofit fontScale="90000"/>
          </a:bodyPr>
          <a:lstStyle/>
          <a:p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구현파트</a:t>
            </a:r>
            <a:r>
              <a:rPr lang="en-US" altLang="ko-KR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5-2(Dungeon) </a:t>
            </a: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몬스터 공격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35DF7-49C8-51E8-9E15-3442E537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For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문을 통해 소환된 몬스터가 차례대로 공격한다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이때 각각의 몬스터의 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hp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가 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0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보다 크면 공격한다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플레이어 체력 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– 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현재 공격하는 몬스터의 공격력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E34F3E0-4367-7613-D897-33DACEAB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41376"/>
            <a:ext cx="6095999" cy="47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2AD2F3C-6CFD-6B2C-AE14-15ED1F42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6 </a:t>
            </a:r>
            <a:r>
              <a:rPr lang="ko-KR" altLang="en-US" dirty="0"/>
              <a:t>전투결과</a:t>
            </a:r>
            <a:r>
              <a:rPr lang="en-US" altLang="ko-KR" dirty="0"/>
              <a:t>(</a:t>
            </a:r>
            <a:r>
              <a:rPr lang="en-US" altLang="ko-KR" dirty="0" err="1"/>
              <a:t>BattleResult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AC54C-1754-CC98-3A5E-7CCAB6D4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12" y="1676869"/>
            <a:ext cx="4934639" cy="46488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7DA89B-501D-0970-8D3A-DA973EC3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350" y="2002704"/>
            <a:ext cx="5989057" cy="35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8A1579-7355-4E7D-B05B-FCBD9DDF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구현파트</a:t>
            </a:r>
            <a:r>
              <a:rPr lang="en-US" altLang="ko-KR" sz="4000" dirty="0">
                <a:solidFill>
                  <a:schemeClr val="bg1"/>
                </a:solidFill>
              </a:rPr>
              <a:t>6 </a:t>
            </a:r>
            <a:r>
              <a:rPr lang="ko-KR" altLang="en-US" sz="4000" dirty="0">
                <a:solidFill>
                  <a:schemeClr val="bg1"/>
                </a:solidFill>
              </a:rPr>
              <a:t>전투결과</a:t>
            </a:r>
            <a:r>
              <a:rPr lang="en-US" altLang="ko-KR" sz="4000" dirty="0">
                <a:solidFill>
                  <a:schemeClr val="bg1"/>
                </a:solidFill>
              </a:rPr>
              <a:t>2(</a:t>
            </a:r>
            <a:r>
              <a:rPr lang="en-US" altLang="ko-KR" sz="4000" dirty="0" err="1">
                <a:solidFill>
                  <a:schemeClr val="bg1"/>
                </a:solidFill>
              </a:rPr>
              <a:t>BattleResult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ABB96-81D0-F99E-8E2A-ABDEF008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소환된 몬스터의 각각의 </a:t>
            </a:r>
            <a:br>
              <a:rPr lang="en-US" altLang="ko-KR" sz="24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경험치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골드를 플레이어</a:t>
            </a:r>
            <a:br>
              <a:rPr lang="en-US" altLang="ko-KR" sz="2400">
                <a:solidFill>
                  <a:schemeClr val="bg1">
                    <a:alpha val="80000"/>
                  </a:schemeClr>
                </a:solidFill>
              </a:rPr>
            </a:b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경험치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골드에 더해준다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3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분의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1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확률로 체력포션 </a:t>
            </a:r>
            <a:br>
              <a:rPr lang="en-US" altLang="ko-KR" sz="2400">
                <a:solidFill>
                  <a:schemeClr val="bg1">
                    <a:alpha val="80000"/>
                  </a:schemeClr>
                </a:solidFill>
              </a:rPr>
            </a:b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1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개를 획득한다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.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2F7C0D-3879-EC4E-6FC4-2E9F9C9D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30" y="1542473"/>
            <a:ext cx="6748070" cy="40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A61C6780-D713-599D-F6D1-1A7C1674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7</a:t>
            </a:r>
            <a:br>
              <a:rPr lang="en-US" altLang="ko-KR" dirty="0"/>
            </a:br>
            <a:r>
              <a:rPr lang="ko-KR" altLang="en-US" dirty="0"/>
              <a:t>퀘스트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C1ED4E0-93FD-EE15-03EF-276B57C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567544" cy="3753139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dirty="0"/>
              <a:t>여러 리스트를 나눠 퀘스트를 진행함. </a:t>
            </a:r>
          </a:p>
          <a:p>
            <a:pPr marL="228600" indent="-228600">
              <a:buFont typeface="Arial"/>
              <a:buChar char="•"/>
            </a:pPr>
            <a:endParaRPr lang="ko-KR" altLang="en-US" dirty="0"/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여러 리스트에 맞춰 </a:t>
            </a:r>
            <a:r>
              <a:rPr lang="ko-KR" altLang="en-US" dirty="0" err="1"/>
              <a:t>퀘스트부분을</a:t>
            </a:r>
            <a:r>
              <a:rPr lang="ko-KR" altLang="en-US" dirty="0"/>
              <a:t> 나눔 (</a:t>
            </a:r>
            <a:r>
              <a:rPr lang="ko-KR" altLang="en-US" dirty="0" err="1"/>
              <a:t>받을퀘스트목록.진행중인</a:t>
            </a:r>
            <a:r>
              <a:rPr lang="ko-KR" altLang="en-US" dirty="0"/>
              <a:t> </a:t>
            </a:r>
            <a:r>
              <a:rPr lang="ko-KR" altLang="en-US" dirty="0" err="1"/>
              <a:t>목록,보상받을</a:t>
            </a:r>
            <a:r>
              <a:rPr lang="ko-KR" altLang="en-US" dirty="0"/>
              <a:t> 수 있는 목록)</a:t>
            </a:r>
          </a:p>
        </p:txBody>
      </p:sp>
      <p:pic>
        <p:nvPicPr>
          <p:cNvPr id="15" name="그림 1" descr="C:/Users/sh010/AppData/Roaming/PolarisOffice/ETemp/26076_9757872/fImage12522122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5" y="501333"/>
            <a:ext cx="7470775" cy="1619885"/>
          </a:xfrm>
          <a:prstGeom prst="rect">
            <a:avLst/>
          </a:prstGeom>
          <a:noFill/>
        </p:spPr>
      </p:pic>
      <p:pic>
        <p:nvPicPr>
          <p:cNvPr id="16" name="그림 2" descr="C:/Users/sh010/AppData/Roaming/PolarisOffice/ETemp/26076_9757872/fImage1029123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6" y="4593475"/>
            <a:ext cx="3733801" cy="369570"/>
          </a:xfrm>
          <a:prstGeom prst="rect">
            <a:avLst/>
          </a:prstGeom>
          <a:noFill/>
        </p:spPr>
      </p:pic>
      <p:pic>
        <p:nvPicPr>
          <p:cNvPr id="17" name="그림 3" descr="C:/Users/sh010/AppData/Roaming/PolarisOffice/ETemp/26076_9757872/fImage709124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7" y="2738293"/>
            <a:ext cx="3733800" cy="323215"/>
          </a:xfrm>
          <a:prstGeom prst="rect">
            <a:avLst/>
          </a:prstGeom>
          <a:noFill/>
        </p:spPr>
      </p:pic>
      <p:pic>
        <p:nvPicPr>
          <p:cNvPr id="18" name="그림 4" descr="C:/Users/sh010/AppData/Roaming/PolarisOffice/ETemp/26076_9757872/fImage913125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6" y="3776374"/>
            <a:ext cx="3733801" cy="287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43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  <a:prstGeom prst="rect">
            <a:avLst/>
          </a:prstGeom>
        </p:spPr>
        <p:txBody>
          <a:bodyPr vert="horz" lIns="91440" tIns="45720" rIns="91440" bIns="45720" numCol="1" anchor="t">
            <a:normAutofit/>
          </a:bodyPr>
          <a:lstStyle/>
          <a:p>
            <a:pPr marL="0" indent="0" rtl="0"/>
            <a:r>
              <a:rPr lang="ko-KR" altLang="en-US" sz="4000" dirty="0"/>
              <a:t>Quest - 기능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 1. 퀘스트 수락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2. 진행중 퀘스트 (진행상황체크가능) (완료시 완료퀘스로 추가)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3.  보상받기(인벤과 골드 추가)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BC314F-BA50-1C33-0741-8346A2F9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9C80E-199F-D333-B7AD-387BDEA8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프로젝트 소개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시연영상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기능구현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역할분담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어려웠던 점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126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  <a:prstGeom prst="rect">
            <a:avLst/>
          </a:prstGeom>
        </p:spPr>
        <p:txBody>
          <a:bodyPr vert="horz" lIns="91440" tIns="45720" rIns="91440" bIns="45720" numCol="1" anchor="t">
            <a:normAutofit/>
          </a:bodyPr>
          <a:lstStyle/>
          <a:p>
            <a:pPr marL="0" indent="0" rtl="0"/>
            <a:r>
              <a:rPr lang="ko-KR" altLang="en-US" sz="4000">
                <a:solidFill>
                  <a:schemeClr val="bg1"/>
                </a:solidFill>
              </a:rPr>
              <a:t>Quest - 퀘스트 수락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수락시 진행되는 로직 </a:t>
            </a:r>
          </a:p>
          <a:p>
            <a:pPr marL="228600" indent="-228600">
              <a:buFont typeface="Arial"/>
              <a:buChar char="•"/>
            </a:pP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수락한 퀘스트를 원래있던 퀘스트목록에서 삭제-&gt;진행중인퀘스트목록에 추가.</a:t>
            </a:r>
          </a:p>
        </p:txBody>
      </p:sp>
      <p:pic>
        <p:nvPicPr>
          <p:cNvPr id="4" name="그림 6" descr="C:/Users/sh010/AppData/Roaming/PolarisOffice/ETemp/26076_9757872/fImage977619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30" y="2331498"/>
            <a:ext cx="6605170" cy="22682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B08880-F4DE-42E0-AE26-F56F56349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  <a:prstGeom prst="rect">
            <a:avLst/>
          </a:prstGeom>
        </p:spPr>
        <p:txBody>
          <a:bodyPr vert="horz" lIns="91440" tIns="45720" rIns="91440" bIns="45720" numCol="1" anchor="t">
            <a:normAutofit/>
          </a:bodyPr>
          <a:lstStyle/>
          <a:p>
            <a:pPr marL="0" indent="0" rtl="0"/>
            <a:r>
              <a:rPr lang="ko-KR" altLang="en-US" sz="4000">
                <a:solidFill>
                  <a:schemeClr val="bg1"/>
                </a:solidFill>
              </a:rPr>
              <a:t>Quest - 진행중인 퀘스트 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3개의 퀘스트의 타입을 Enum으로 나눠 어떤 퀘스트를 진행했는지 확인</a:t>
            </a:r>
          </a:p>
          <a:p>
            <a:pPr marL="228600" indent="-228600">
              <a:buFont typeface="Arial"/>
              <a:buChar char="•"/>
            </a:pP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퀘스트 진행상황을 체크한 뒤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완료조건에 다다르면 진행중퀘스르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solidFill>
                  <a:schemeClr val="bg1">
                    <a:alpha val="80000"/>
                  </a:schemeClr>
                </a:solidFill>
              </a:rPr>
              <a:t>목록에서 삭제-&gt;완료퀘스트로 추가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8C3262-B570-43E7-A5BD-23692B43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837329-EB70-48D8-A23C-2DFE0C654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3807E88-7D9F-4DE3-863E-49B0958DD6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895A9F4-2D92-4C54-B245-EE0F8A573E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F33842-8F0D-4199-BB84-46DFAB293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06D828F-547B-47A4-B3BB-7E7721CFF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4F5CE99-BB05-400C-8C53-CCE18509AB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그림 7" descr="C:/Users/sh010/AppData/Roaming/PolarisOffice/ETemp/26076_9757872/fImage1789196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57" y="2"/>
            <a:ext cx="2149200" cy="1472201"/>
          </a:xfrm>
          <a:prstGeom prst="rect">
            <a:avLst/>
          </a:prstGeom>
          <a:noFill/>
        </p:spPr>
      </p:pic>
      <p:pic>
        <p:nvPicPr>
          <p:cNvPr id="7" name="그림 10" descr="C:/Users/sh010/AppData/Roaming/PolarisOffice/ETemp/26076_9757872/fImage9499199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57" y="1472203"/>
            <a:ext cx="5582369" cy="1674197"/>
          </a:xfrm>
          <a:prstGeom prst="rect">
            <a:avLst/>
          </a:prstGeom>
          <a:noFill/>
        </p:spPr>
      </p:pic>
      <p:pic>
        <p:nvPicPr>
          <p:cNvPr id="5" name="그림 8" descr="C:/Users/sh010/AppData/Roaming/PolarisOffice/ETemp/26076_9757872/fImage9378197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13" y="3183348"/>
            <a:ext cx="5597650" cy="1721840"/>
          </a:xfrm>
          <a:prstGeom prst="rect">
            <a:avLst/>
          </a:prstGeom>
          <a:noFill/>
        </p:spPr>
      </p:pic>
      <p:pic>
        <p:nvPicPr>
          <p:cNvPr id="6" name="그림 9" descr="C:/Users/sh010/AppData/Roaming/PolarisOffice/ETemp/26076_9757872/fImage9383198935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12" y="4992933"/>
            <a:ext cx="5597651" cy="177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  <a:prstGeom prst="rect">
            <a:avLst/>
          </a:prstGeom>
        </p:spPr>
        <p:txBody>
          <a:bodyPr vert="horz" lIns="91440" tIns="45720" rIns="91440" bIns="45720" numCol="1" anchor="t">
            <a:normAutofit/>
          </a:bodyPr>
          <a:lstStyle/>
          <a:p>
            <a:pPr marL="0" indent="0" rtl="0"/>
            <a:r>
              <a:rPr lang="ko-KR" altLang="en-US" sz="4000">
                <a:solidFill>
                  <a:schemeClr val="bg1"/>
                </a:solidFill>
              </a:rPr>
              <a:t>Quest - 보상받기 (아이템,골드)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numCol="1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골드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퀘스트와 같이 넘겨와진 아이템리스트를 복사 -&gt; 퀘스트타입에 맞는 골드를 플레이어 보유 골드에 추가 </a:t>
            </a:r>
          </a:p>
        </p:txBody>
      </p:sp>
      <p:pic>
        <p:nvPicPr>
          <p:cNvPr id="4" name="그림 11" descr="C:/Users/sh010/AppData/Roaming/PolarisOffice/ETemp/26076_9757872/fImage1807520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9274"/>
            <a:ext cx="6096001" cy="3888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Quest - 보상받기(아이템)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아이템</a:t>
            </a:r>
          </a:p>
          <a:p>
            <a:pPr marL="228600" indent="-228600">
              <a:buFontTx/>
              <a:buNone/>
            </a:pPr>
            <a:r>
              <a:rPr lang="ko-KR" altLang="en-US" sz="2400"/>
              <a:t>퀘스트 타입에 맞는 아이템을</a:t>
            </a:r>
          </a:p>
          <a:p>
            <a:pPr marL="228600" indent="-228600">
              <a:buFontTx/>
              <a:buNone/>
            </a:pPr>
            <a:r>
              <a:rPr lang="ko-KR" altLang="en-US" sz="2400"/>
              <a:t>찾아 그아이템을 플레이어의</a:t>
            </a:r>
          </a:p>
          <a:p>
            <a:pPr marL="228600" indent="-228600">
              <a:buFontTx/>
              <a:buNone/>
            </a:pPr>
            <a:r>
              <a:rPr lang="ko-KR" altLang="en-US" sz="2400"/>
              <a:t>인벤토리에 추가 -&gt; 완료된 </a:t>
            </a:r>
          </a:p>
          <a:p>
            <a:pPr marL="228600" indent="-228600">
              <a:buFontTx/>
              <a:buNone/>
            </a:pPr>
            <a:r>
              <a:rPr lang="ko-KR" altLang="en-US" sz="2400"/>
              <a:t>퀘스트 목록에서 삭제</a:t>
            </a:r>
          </a:p>
        </p:txBody>
      </p:sp>
      <p:pic>
        <p:nvPicPr>
          <p:cNvPr id="4" name="그림 16" descr="C:/Users/sh010/AppData/Roaming/PolarisOffice/ETemp/26076_9757872/fImage8218213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0" y="1937385"/>
            <a:ext cx="6262370" cy="1492250"/>
          </a:xfrm>
          <a:prstGeom prst="rect">
            <a:avLst/>
          </a:prstGeom>
          <a:noFill/>
        </p:spPr>
      </p:pic>
      <p:pic>
        <p:nvPicPr>
          <p:cNvPr id="5" name="그림 17" descr="C:/Users/sh010/AppData/Roaming/PolarisOffice/ETemp/26076_9757872/fImage7929214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80" y="3425190"/>
            <a:ext cx="6306820" cy="1459865"/>
          </a:xfrm>
          <a:prstGeom prst="rect">
            <a:avLst/>
          </a:prstGeom>
          <a:noFill/>
        </p:spPr>
      </p:pic>
      <p:pic>
        <p:nvPicPr>
          <p:cNvPr id="6" name="내용 개체 틀 18" descr="C:/Users/sh010/AppData/Roaming/PolarisOffice/ETemp/26076_9757872/fImage8078215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2250" y="4845685"/>
            <a:ext cx="6346825" cy="1523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712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4EAC8-AA4D-966C-0B97-6E4F9912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532E-FCEC-4CCF-AEA4-BAA06911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팀명인 수조에서 착안하여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용궁 컨셉의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TextRPG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를 제작하였다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바닷속 어딘가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용궁에 한 마을에 도착한다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플레이어가 선택한 종류의 물고기가 되어 게임을 진행한다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플레이어는 퀘스트를 진행하여 얻은 보상과 상점의 아이템을 용왕에게 바침으로 게임이 끝이난다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ko-KR" alt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95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75263D-12EB-4B4D-4E13-9A9E4698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시연영상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DEE05-C301-FC4D-BCA6-5B2E442C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영상자료</a:t>
            </a:r>
            <a:endParaRPr lang="en-US" altLang="ko-KR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73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67FE40-3837-B6FE-AF4C-E6779FB0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39878-C063-DDA7-0F79-C8A174A9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박기찬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- Item,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레벨 업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체력 포션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직업 선택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GameManager, BattleResult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이승희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– Quest, Monster, Inventory, GameManager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차승민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– Shop, </a:t>
            </a:r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콘솔 꾸미기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, Player, GameManager</a:t>
            </a:r>
          </a:p>
          <a:p>
            <a:r>
              <a:rPr lang="ko-KR" altLang="en-US" sz="2400">
                <a:solidFill>
                  <a:schemeClr val="tx1">
                    <a:alpha val="80000"/>
                  </a:schemeClr>
                </a:solidFill>
              </a:rPr>
              <a:t>홍신영 </a:t>
            </a:r>
            <a:r>
              <a:rPr lang="en-US" altLang="ko-KR" sz="2400">
                <a:solidFill>
                  <a:schemeClr val="tx1">
                    <a:alpha val="80000"/>
                  </a:schemeClr>
                </a:solidFill>
              </a:rPr>
              <a:t>– Dungeon, Player, GameManager, BattleResult</a:t>
            </a:r>
            <a:endParaRPr lang="ko-KR" alt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172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내용 개체 틀 4" descr="텍스트, 평행, 스크린샷, 폰트이(가) 표시된 사진&#10;&#10;자동 생성된 설명">
            <a:extLst>
              <a:ext uri="{FF2B5EF4-FFF2-40B4-BE49-F238E27FC236}">
                <a16:creationId xmlns:a16="http://schemas.microsoft.com/office/drawing/2014/main" id="{7C300C9E-750F-5BEE-AA25-D44129CFD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8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236440-A80C-A80E-F8CD-A766AFAB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ko-KR" altLang="en-US" sz="4000" dirty="0"/>
              <a:t>구현파트</a:t>
            </a:r>
            <a:r>
              <a:rPr lang="en-US" altLang="ko-KR" sz="4000" dirty="0"/>
              <a:t>1(</a:t>
            </a:r>
            <a:r>
              <a:rPr lang="ko-KR" altLang="en-US" sz="4000" dirty="0"/>
              <a:t>이름생성 및 직업 선택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E48BA-30FC-7267-36F6-C3E4B6AE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이름생성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생성할 때 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“”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공백으로 비워놓고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, player.name = </a:t>
            </a:r>
            <a:r>
              <a:rPr lang="en-US" altLang="ko-KR" sz="2400" dirty="0" err="1">
                <a:solidFill>
                  <a:schemeClr val="tx1">
                    <a:alpha val="80000"/>
                  </a:schemeClr>
                </a:solidFill>
              </a:rPr>
              <a:t>console.Read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();</a:t>
            </a:r>
          </a:p>
          <a:p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직업생성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생성할 때 매개변수로 받아놓은 값에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,</a:t>
            </a:r>
            <a:b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altLang="ko-KR" sz="2400" dirty="0" err="1">
                <a:solidFill>
                  <a:schemeClr val="tx1">
                    <a:alpha val="80000"/>
                  </a:schemeClr>
                </a:solidFill>
              </a:rPr>
              <a:t>ChangeJob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으로 값을 덮어 선택한 물고기로 </a:t>
            </a:r>
            <a:b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진화한다</a:t>
            </a: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lang="ko-KR" alt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5532B-E1F5-ADC2-C23A-4287F9ED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741" y="775855"/>
            <a:ext cx="4763259" cy="1490315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68A9AC-2D17-0CCE-67EA-A815A9C7C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740" y="2900218"/>
            <a:ext cx="4719821" cy="706662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046CEF-60AC-AC66-573F-B42985320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153" y="5408510"/>
            <a:ext cx="7540847" cy="301631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31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구현파트</a:t>
            </a:r>
            <a:r>
              <a:rPr lang="en-US" altLang="ko-KR" sz="4000">
                <a:solidFill>
                  <a:schemeClr val="bg1"/>
                </a:solidFill>
              </a:rPr>
              <a:t>2(</a:t>
            </a:r>
            <a:r>
              <a:rPr lang="ko-KR" altLang="en-US" sz="4000">
                <a:solidFill>
                  <a:schemeClr val="bg1"/>
                </a:solidFill>
              </a:rPr>
              <a:t>레벨 업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레벨 업 조건</a:t>
            </a:r>
            <a:endParaRPr lang="en-US" altLang="ko-KR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몬스터에 경험치를 설정</a:t>
            </a:r>
            <a:endParaRPr lang="en-US" altLang="ko-KR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전투승리 시 </a:t>
            </a:r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player.exp += </a:t>
            </a:r>
            <a:r>
              <a:rPr lang="ko-KR" altLang="en-US" sz="2400">
                <a:solidFill>
                  <a:schemeClr val="bg1">
                    <a:alpha val="80000"/>
                  </a:schemeClr>
                </a:solidFill>
              </a:rPr>
              <a:t>처치한 몬스터 경험치</a:t>
            </a:r>
            <a:endParaRPr lang="en-US" altLang="ko-KR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altLang="ko-KR" sz="2400">
                <a:solidFill>
                  <a:schemeClr val="bg1">
                    <a:alpha val="80000"/>
                  </a:schemeClr>
                </a:solidFill>
              </a:rPr>
              <a:t>If(player.maxHp) Levelup</a:t>
            </a:r>
          </a:p>
        </p:txBody>
      </p:sp>
      <p:grpSp>
        <p:nvGrpSpPr>
          <p:cNvPr id="52" name="Group 42">
            <a:extLst>
              <a:ext uri="{FF2B5EF4-FFF2-40B4-BE49-F238E27FC236}">
                <a16:creationId xmlns:a16="http://schemas.microsoft.com/office/drawing/2014/main" id="{93CBDBE1-B300-4C21-9F06-E127BB316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EBCA523-1BD1-4D5D-B427-8C329C4EE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53" name="Freeform: Shape 47">
                <a:extLst>
                  <a:ext uri="{FF2B5EF4-FFF2-40B4-BE49-F238E27FC236}">
                    <a16:creationId xmlns:a16="http://schemas.microsoft.com/office/drawing/2014/main" id="{A049276B-6C4C-4A4E-AF63-6A54348B5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48">
                <a:extLst>
                  <a:ext uri="{FF2B5EF4-FFF2-40B4-BE49-F238E27FC236}">
                    <a16:creationId xmlns:a16="http://schemas.microsoft.com/office/drawing/2014/main" id="{9326F8B1-A013-4590-B8BA-A294E3B9B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9A2027A-1422-4C0B-B855-07B9F92A7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55" name="Freeform: Shape 45">
                <a:extLst>
                  <a:ext uri="{FF2B5EF4-FFF2-40B4-BE49-F238E27FC236}">
                    <a16:creationId xmlns:a16="http://schemas.microsoft.com/office/drawing/2014/main" id="{25FD7551-23BB-489D-B839-1F9B49FFE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: Shape 46">
                <a:extLst>
                  <a:ext uri="{FF2B5EF4-FFF2-40B4-BE49-F238E27FC236}">
                    <a16:creationId xmlns:a16="http://schemas.microsoft.com/office/drawing/2014/main" id="{1DDEA6D9-5283-4A19-B6BE-898029BCC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F616333-3EBA-2BD6-D508-DF474B53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99" y="1472301"/>
            <a:ext cx="3409855" cy="1150825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47DAB7-E413-7C38-C77B-EDFC7A7F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3139123"/>
            <a:ext cx="3448288" cy="758622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949A3-A312-773B-3A4D-33CDD3CF4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99" y="4377974"/>
            <a:ext cx="3435241" cy="721400"/>
          </a:xfrm>
          <a:custGeom>
            <a:avLst/>
            <a:gdLst/>
            <a:ahLst/>
            <a:cxnLst/>
            <a:rect l="l" t="t" r="r" b="b"/>
            <a:pathLst>
              <a:path w="2635250" h="1422000">
                <a:moveTo>
                  <a:pt x="0" y="0"/>
                </a:moveTo>
                <a:lnTo>
                  <a:pt x="2635250" y="0"/>
                </a:lnTo>
                <a:lnTo>
                  <a:pt x="2635250" y="1422000"/>
                </a:lnTo>
                <a:lnTo>
                  <a:pt x="0" y="1422000"/>
                </a:lnTo>
                <a:close/>
              </a:path>
            </a:pathLst>
          </a:cu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E97459-46B0-95D8-5900-C89C07D27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600" y="5547877"/>
            <a:ext cx="3409854" cy="2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26E8C78-6CB1-14BD-088B-5193E1D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구현파트</a:t>
            </a:r>
            <a:r>
              <a:rPr lang="en-US" altLang="ko-KR" dirty="0"/>
              <a:t>3(</a:t>
            </a:r>
            <a:r>
              <a:rPr lang="ko-KR" altLang="en-US" dirty="0"/>
              <a:t>회복 아이템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7808-9D30-E7E1-209B-7F3B819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087255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개수가 </a:t>
            </a:r>
            <a:r>
              <a:rPr lang="en-US" altLang="ko-KR" dirty="0"/>
              <a:t>0</a:t>
            </a:r>
            <a:r>
              <a:rPr lang="ko-KR" altLang="en-US" dirty="0"/>
              <a:t>보다 크고</a:t>
            </a:r>
            <a:r>
              <a:rPr lang="en-US" altLang="ko-KR" dirty="0"/>
              <a:t>, </a:t>
            </a:r>
            <a:r>
              <a:rPr lang="ko-KR" altLang="en-US" dirty="0"/>
              <a:t>플레이어 체력이 최대체력보다 같거나 크면 </a:t>
            </a:r>
            <a:r>
              <a:rPr lang="ko-KR" altLang="en-US" dirty="0" err="1"/>
              <a:t>포션</a:t>
            </a:r>
            <a:r>
              <a:rPr lang="ko-KR" altLang="en-US" dirty="0"/>
              <a:t> 힐만큼 체력 회복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maxhp</a:t>
            </a:r>
            <a:r>
              <a:rPr lang="ko-KR" altLang="en-US" dirty="0"/>
              <a:t>보다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ko-KR" altLang="en-US" dirty="0" err="1"/>
              <a:t>많아질수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C46AD-9928-0122-56B5-034823058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70" y="88861"/>
            <a:ext cx="8849960" cy="552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4437D-777A-98C0-29E8-68EF7897F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62" y="1690688"/>
            <a:ext cx="7930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8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Pages>24</Pages>
  <Words>551</Words>
  <Characters>0</Characters>
  <Application>Microsoft Office PowerPoint</Application>
  <DocSecurity>0</DocSecurity>
  <PresentationFormat>와이드스크린</PresentationFormat>
  <Lines>0</Lines>
  <Paragraphs>80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수조RPG</vt:lpstr>
      <vt:lpstr>목차</vt:lpstr>
      <vt:lpstr>프로젝트 소개</vt:lpstr>
      <vt:lpstr>시연영상</vt:lpstr>
      <vt:lpstr>역할분담</vt:lpstr>
      <vt:lpstr>PowerPoint 프레젠테이션</vt:lpstr>
      <vt:lpstr>구현파트1(이름생성 및 직업 선택)</vt:lpstr>
      <vt:lpstr>구현파트2(레벨 업)</vt:lpstr>
      <vt:lpstr>구현파트3(회복 아이템)</vt:lpstr>
      <vt:lpstr>구현파트4(콘솔꾸미기)</vt:lpstr>
      <vt:lpstr>구현파트5(Dungeon)</vt:lpstr>
      <vt:lpstr>구현파트5(Dungeon)</vt:lpstr>
      <vt:lpstr>구현파트5(Dungeon) 공격</vt:lpstr>
      <vt:lpstr>구현파트5(Dungeon) 몬스터 공격</vt:lpstr>
      <vt:lpstr>구현파트5-2(Dungeon) 몬스터 공격</vt:lpstr>
      <vt:lpstr>구현파트6 전투결과(BattleResult)</vt:lpstr>
      <vt:lpstr>구현파트6 전투결과2(BattleResult)</vt:lpstr>
      <vt:lpstr>구현파트7 퀘스트</vt:lpstr>
      <vt:lpstr>Quest - 기능</vt:lpstr>
      <vt:lpstr>Quest - 퀘스트 수락</vt:lpstr>
      <vt:lpstr>Quest - 진행중인 퀘스트 </vt:lpstr>
      <vt:lpstr>Quest - 보상받기 (아이템,골드)</vt:lpstr>
      <vt:lpstr>Quest - 보상받기(아이템)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ShinYoung Hong</dc:creator>
  <cp:lastModifiedBy>ShinYoung Hong</cp:lastModifiedBy>
  <cp:revision>7</cp:revision>
  <dcterms:modified xsi:type="dcterms:W3CDTF">2024-10-04T02:19:13Z</dcterms:modified>
  <cp:version>10.105.242.53559</cp:version>
</cp:coreProperties>
</file>