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73" r:id="rId13"/>
  </p:sldMasterIdLst>
  <p:sldIdLst>
    <p:sldId id="256" r:id="rId15"/>
    <p:sldId id="262" r:id="rId16"/>
    <p:sldId id="265" r:id="rId17"/>
    <p:sldId id="257" r:id="rId18"/>
    <p:sldId id="263" r:id="rId19"/>
    <p:sldId id="264" r:id="rId20"/>
    <p:sldId id="258" r:id="rId21"/>
    <p:sldId id="270" r:id="rId22"/>
    <p:sldId id="266" r:id="rId23"/>
    <p:sldId id="267" r:id="rId24"/>
    <p:sldId id="268" r:id="rId25"/>
    <p:sldId id="272" r:id="rId26"/>
    <p:sldId id="269" r:id="rId27"/>
    <p:sldId id="271" r:id="rId28"/>
    <p:sldId id="273" r:id="rId29"/>
    <p:sldId id="274" r:id="rId30"/>
    <p:sldId id="275" r:id="rId31"/>
    <p:sldId id="261" r:id="rId32"/>
    <p:sldId id="276" r:id="rId33"/>
    <p:sldId id="277" r:id="rId34"/>
    <p:sldId id="278" r:id="rId35"/>
    <p:sldId id="279" r:id="rId36"/>
    <p:sldId id="280" r:id="rId37"/>
    <p:sldId id="282" r:id="rId3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>
    <p:restoredLeft sz="14991" autoAdjust="0"/>
    <p:restoredTop sz="94660"/>
  </p:normalViewPr>
  <p:slideViewPr>
    <p:cSldViewPr snapToGrid="0" snapToObjects="1">
      <p:cViewPr>
        <p:scale>
          <a:sx n="75" d="100"/>
          <a:sy n="75" d="100"/>
        </p:scale>
        <p:origin x="27" y="1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slide" Target="slides/slide1.xml"></Relationship><Relationship Id="rId16" Type="http://schemas.openxmlformats.org/officeDocument/2006/relationships/slide" Target="slides/slide2.xml"></Relationship><Relationship Id="rId17" Type="http://schemas.openxmlformats.org/officeDocument/2006/relationships/slide" Target="slides/slide3.xml"></Relationship><Relationship Id="rId18" Type="http://schemas.openxmlformats.org/officeDocument/2006/relationships/slide" Target="slides/slide4.xml"></Relationship><Relationship Id="rId19" Type="http://schemas.openxmlformats.org/officeDocument/2006/relationships/slide" Target="slides/slide5.xml"></Relationship><Relationship Id="rId20" Type="http://schemas.openxmlformats.org/officeDocument/2006/relationships/slide" Target="slides/slide6.xml"></Relationship><Relationship Id="rId21" Type="http://schemas.openxmlformats.org/officeDocument/2006/relationships/slide" Target="slides/slide7.xml"></Relationship><Relationship Id="rId22" Type="http://schemas.openxmlformats.org/officeDocument/2006/relationships/slide" Target="slides/slide8.xml"></Relationship><Relationship Id="rId23" Type="http://schemas.openxmlformats.org/officeDocument/2006/relationships/slide" Target="slides/slide9.xml"></Relationship><Relationship Id="rId24" Type="http://schemas.openxmlformats.org/officeDocument/2006/relationships/slide" Target="slides/slide10.xml"></Relationship><Relationship Id="rId25" Type="http://schemas.openxmlformats.org/officeDocument/2006/relationships/slide" Target="slides/slide11.xml"></Relationship><Relationship Id="rId26" Type="http://schemas.openxmlformats.org/officeDocument/2006/relationships/slide" Target="slides/slide12.xml"></Relationship><Relationship Id="rId27" Type="http://schemas.openxmlformats.org/officeDocument/2006/relationships/slide" Target="slides/slide13.xml"></Relationship><Relationship Id="rId28" Type="http://schemas.openxmlformats.org/officeDocument/2006/relationships/slide" Target="slides/slide14.xml"></Relationship><Relationship Id="rId29" Type="http://schemas.openxmlformats.org/officeDocument/2006/relationships/slide" Target="slides/slide15.xml"></Relationship><Relationship Id="rId30" Type="http://schemas.openxmlformats.org/officeDocument/2006/relationships/slide" Target="slides/slide16.xml"></Relationship><Relationship Id="rId31" Type="http://schemas.openxmlformats.org/officeDocument/2006/relationships/slide" Target="slides/slide17.xml"></Relationship><Relationship Id="rId32" Type="http://schemas.openxmlformats.org/officeDocument/2006/relationships/slide" Target="slides/slide18.xml"></Relationship><Relationship Id="rId33" Type="http://schemas.openxmlformats.org/officeDocument/2006/relationships/slide" Target="slides/slide19.xml"></Relationship><Relationship Id="rId34" Type="http://schemas.openxmlformats.org/officeDocument/2006/relationships/slide" Target="slides/slide20.xml"></Relationship><Relationship Id="rId35" Type="http://schemas.openxmlformats.org/officeDocument/2006/relationships/slide" Target="slides/slide21.xml"></Relationship><Relationship Id="rId36" Type="http://schemas.openxmlformats.org/officeDocument/2006/relationships/slide" Target="slides/slide22.xml"></Relationship><Relationship Id="rId37" Type="http://schemas.openxmlformats.org/officeDocument/2006/relationships/slide" Target="slides/slide23.xml"></Relationship><Relationship Id="rId38" Type="http://schemas.openxmlformats.org/officeDocument/2006/relationships/slide" Target="slides/slide24.xml"></Relationship><Relationship Id="rId39" Type="http://schemas.openxmlformats.org/officeDocument/2006/relationships/viewProps" Target="viewProps.xml"></Relationship><Relationship Id="rId40" Type="http://schemas.openxmlformats.org/officeDocument/2006/relationships/presProps" Target="presProps.xml"></Relationship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123C90-E9EE-0480-3FF1-783B335517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8BA1A22-F2DB-23C7-761F-DAD72FEEE0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7298A1-A12D-BF87-944B-9ADF684FF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EBD3D-531D-41BB-91BD-17291AFC51EB}" type="datetimeFigureOut">
              <a:rPr lang="ko-KR" altLang="en-US" smtClean="0"/>
              <a:t>2024-10-02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560058-2744-F53C-2FAE-BCEF5DCB6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5CBB85-8D8D-823D-4A5D-53D6217CF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291F-9AFB-4DB8-B1D1-1FCD2FDF0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651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34BB08-5215-497B-3E0E-E499274B9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B3F221-B71C-FAF2-8764-C2CA91C8B9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EFB004-117B-0591-A3D1-0901955F7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EBD3D-531D-41BB-91BD-17291AFC51EB}" type="datetimeFigureOut">
              <a:rPr lang="ko-KR" altLang="en-US" smtClean="0"/>
              <a:t>2024-10-02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59FC67-6E70-42DF-136E-8F7D3E4CC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10BD8B-3A7E-400F-DF3B-520EE0710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291F-9AFB-4DB8-B1D1-1FCD2FDF0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305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8D0D50D-6B0C-B4B4-CAA7-249BE678BC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F9270A0-61A1-9E50-F310-D94B82D4BF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9AAF24-D51A-D598-AE08-2EE4BFA76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EBD3D-531D-41BB-91BD-17291AFC51EB}" type="datetimeFigureOut">
              <a:rPr lang="ko-KR" altLang="en-US" smtClean="0"/>
              <a:t>2024-10-02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E48A25-C77D-66F4-D6DE-B140F813E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F768CC-3645-1FCA-E441-8F4BAB427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291F-9AFB-4DB8-B1D1-1FCD2FDF0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21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492F88-927A-BE5C-435F-996FE97C1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1DDA6C-12A3-D4DB-BEB0-40D63192E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716573-EDA6-4E47-0CFA-49800F889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EBD3D-531D-41BB-91BD-17291AFC51EB}" type="datetimeFigureOut">
              <a:rPr lang="ko-KR" altLang="en-US" smtClean="0"/>
              <a:t>2024-10-02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36B5D8-4FE7-245D-0841-4A9AD1B87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7FEF6-AC58-FDAF-16F5-DBCCD5A95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291F-9AFB-4DB8-B1D1-1FCD2FDF0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95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36B7E8-6F50-132F-B7AE-15EDF0300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851E19-7D56-0E88-B767-B464CF48D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812597-A63B-CA07-4F04-D91250008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EBD3D-531D-41BB-91BD-17291AFC51EB}" type="datetimeFigureOut">
              <a:rPr lang="ko-KR" altLang="en-US" smtClean="0"/>
              <a:t>2024-10-02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5681C6-AE03-1857-277F-AC3395AF8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3E1EB0-E867-31E5-339E-3E2CB63EF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291F-9AFB-4DB8-B1D1-1FCD2FDF0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992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DDCAA5-4FFF-82F3-E656-927D6E0DE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30173A-A0DF-49DB-BD3E-D054208224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6CD1F7-3B26-00F2-3031-D7DF9AC895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79C1A3-E7D9-137A-3EC0-DC6133445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EBD3D-531D-41BB-91BD-17291AFC51EB}" type="datetimeFigureOut">
              <a:rPr lang="ko-KR" altLang="en-US" smtClean="0"/>
              <a:t>2024-10-02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6243D4-FD66-E023-B848-DD4921FCC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AFA763-8A28-DB59-998D-3C48C7739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291F-9AFB-4DB8-B1D1-1FCD2FDF0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78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04BA7A-12A0-9C06-7FD2-7AEBB2F00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00461F-B3A9-647D-A540-821375CC92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295199A-3E52-4F11-F22B-D368BF3503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F4F08EE-72D0-9278-DA41-6F90241A98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EEEBF2A-9B57-249B-6DDB-C1784C5AC5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D8286B4-909B-6B66-15DB-D364AADFF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EBD3D-531D-41BB-91BD-17291AFC51EB}" type="datetimeFigureOut">
              <a:rPr lang="ko-KR" altLang="en-US" smtClean="0"/>
              <a:t>2024-10-02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348FFA6-73E5-F590-44B3-85B09A31D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3D7FAD5-579A-2DAA-8066-0001F3C35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291F-9AFB-4DB8-B1D1-1FCD2FDF0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94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A6731C-7C66-8A6E-0309-960B9E6BC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44C75C4-3A90-4AF8-C968-03A83D424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EBD3D-531D-41BB-91BD-17291AFC51EB}" type="datetimeFigureOut">
              <a:rPr lang="ko-KR" altLang="en-US" smtClean="0"/>
              <a:t>2024-10-02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E02B2A-5A2F-D51D-DABA-5D68E3A57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3093CB2-37E7-FF4F-6EE8-92D52C602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291F-9AFB-4DB8-B1D1-1FCD2FDF0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692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F04AB64-372A-CB00-45B9-3821393C4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EBD3D-531D-41BB-91BD-17291AFC51EB}" type="datetimeFigureOut">
              <a:rPr lang="ko-KR" altLang="en-US" smtClean="0"/>
              <a:t>2024-10-02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68E272-F73A-15C8-46BE-F8E597FCE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B352DA-B361-A883-EDA8-5186A57F3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291F-9AFB-4DB8-B1D1-1FCD2FDF0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668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B855D5-AC48-A5CD-3040-0987FE52C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8A5659-F3EA-B666-A9C1-DAA90A09D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56E471-0E24-7193-C8C2-28BEDD5DC7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22C925-6D6D-70CF-9A06-640358302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EBD3D-531D-41BB-91BD-17291AFC51EB}" type="datetimeFigureOut">
              <a:rPr lang="ko-KR" altLang="en-US" smtClean="0"/>
              <a:t>2024-10-02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AFACFC-6E33-9CB5-0ED7-1436BA488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C29CAC-A0DE-5273-B9AD-04663717B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291F-9AFB-4DB8-B1D1-1FCD2FDF0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503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35918F-6FAD-8F4B-069C-39179393C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0F9C4C-06C3-8D94-1484-D826C4279B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869FDBC-9E16-F68E-D298-87E59C0D97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65BE16-EF24-F8A8-1D1F-A03E1897D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EBD3D-531D-41BB-91BD-17291AFC51EB}" type="datetimeFigureOut">
              <a:rPr lang="ko-KR" altLang="en-US" smtClean="0"/>
              <a:t>2024-10-02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D00E6C-55D4-F61B-B57B-5C8F2A4F4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7EA45F-9C42-D8C5-1401-F53598A77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291F-9AFB-4DB8-B1D1-1FCD2FDF0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772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A82D9CB-5D0B-7B02-3A92-721F97B35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2FEE56-B8E6-093F-2DD0-A917A83E76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C5EC6D-3B90-56BE-C541-3AF53D566E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9EBD3D-531D-41BB-91BD-17291AFC51EB}" type="datetimeFigureOut">
              <a:rPr lang="ko-KR" altLang="en-US" smtClean="0"/>
              <a:t>2024-10-02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00ACF0-9152-51D2-0BD7-DEB8E16594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CD0C38-B423-B529-EBBD-1E588F04F7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2F291F-9AFB-4DB8-B1D1-1FCD2FDF0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691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?>
<Relationships xmlns="http://schemas.openxmlformats.org/package/2006/relationships"><Relationship Id="rId2" Type="http://schemas.openxmlformats.org/officeDocument/2006/relationships/image" Target="../media/image16.png"></Relationship><Relationship Id="rId3" Type="http://schemas.openxmlformats.org/officeDocument/2006/relationships/slideLayout" Target="../slideLayouts/slideLayout2.xml"></Relationship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?>
<Relationships xmlns="http://schemas.openxmlformats.org/package/2006/relationships"><Relationship Id="rId1" Type="http://schemas.openxmlformats.org/officeDocument/2006/relationships/image" Target="../media/fImage1252212241.png"></Relationship><Relationship Id="rId2" Type="http://schemas.openxmlformats.org/officeDocument/2006/relationships/image" Target="../media/fImage10291238467.png"></Relationship><Relationship Id="rId3" Type="http://schemas.openxmlformats.org/officeDocument/2006/relationships/image" Target="../media/fImage7091246334.png"></Relationship><Relationship Id="rId4" Type="http://schemas.openxmlformats.org/officeDocument/2006/relationships/image" Target="../media/fImage9131256500.png"></Relationship><Relationship Id="rId5" Type="http://schemas.openxmlformats.org/officeDocument/2006/relationships/slideLayout" Target="../slideLayouts/slideLayout2.xml"></Relationship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97761959169.png"></Relationship></Relationships>
</file>

<file path=ppt/slides/_rels/slide2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17891965724.png"></Relationship><Relationship Id="rId3" Type="http://schemas.openxmlformats.org/officeDocument/2006/relationships/image" Target="../media/fImage93781971478.png"></Relationship><Relationship Id="rId4" Type="http://schemas.openxmlformats.org/officeDocument/2006/relationships/image" Target="../media/fImage93831989358.png"></Relationship><Relationship Id="rId5" Type="http://schemas.openxmlformats.org/officeDocument/2006/relationships/image" Target="../media/fImage94991996962.png"></Relationship></Relationships>
</file>

<file path=ppt/slides/_rels/slide2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180752004464.png"></Relationship></Relationships>
</file>

<file path=ppt/slides/_rels/slide2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82182135705.png"></Relationship><Relationship Id="rId3" Type="http://schemas.openxmlformats.org/officeDocument/2006/relationships/image" Target="../media/fImage79292148145.png"></Relationship><Relationship Id="rId4" Type="http://schemas.openxmlformats.org/officeDocument/2006/relationships/image" Target="../media/fImage80782153281.png"></Relationship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E5A3912-A94C-9BAC-B9CE-AF247D8AAB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32400" y="1354819"/>
            <a:ext cx="6124576" cy="2678363"/>
          </a:xfrm>
        </p:spPr>
        <p:txBody>
          <a:bodyPr>
            <a:normAutofit/>
          </a:bodyPr>
          <a:lstStyle/>
          <a:p>
            <a:pPr algn="r"/>
            <a:r>
              <a:rPr lang="ko-KR" altLang="en-US" sz="7200">
                <a:solidFill>
                  <a:schemeClr val="bg1"/>
                </a:solidFill>
              </a:rPr>
              <a:t>수조</a:t>
            </a:r>
            <a:r>
              <a:rPr lang="en-US" altLang="ko-KR" sz="7200">
                <a:solidFill>
                  <a:schemeClr val="bg1"/>
                </a:solidFill>
              </a:rPr>
              <a:t>RPG</a:t>
            </a:r>
            <a:endParaRPr lang="ko-KR" altLang="en-US" sz="7200">
              <a:solidFill>
                <a:schemeClr val="bg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40B5BC-43AD-ED5F-5DD9-E2A9027F24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28702" y="4414180"/>
            <a:ext cx="6128274" cy="884538"/>
          </a:xfrm>
        </p:spPr>
        <p:txBody>
          <a:bodyPr>
            <a:normAutofit/>
          </a:bodyPr>
          <a:lstStyle/>
          <a:p>
            <a:pPr algn="r"/>
            <a:r>
              <a:rPr lang="ko-KR" altLang="en-US" sz="1300">
                <a:solidFill>
                  <a:schemeClr val="bg1"/>
                </a:solidFill>
              </a:rPr>
              <a:t>팀명</a:t>
            </a:r>
            <a:r>
              <a:rPr lang="en-US" altLang="ko-KR" sz="1300">
                <a:solidFill>
                  <a:schemeClr val="bg1"/>
                </a:solidFill>
              </a:rPr>
              <a:t>: </a:t>
            </a:r>
            <a:r>
              <a:rPr lang="ko-KR" altLang="en-US" sz="1300">
                <a:solidFill>
                  <a:schemeClr val="bg1"/>
                </a:solidFill>
              </a:rPr>
              <a:t>수조</a:t>
            </a:r>
            <a:endParaRPr lang="en-US" altLang="ko-KR" sz="1300">
              <a:solidFill>
                <a:schemeClr val="bg1"/>
              </a:solidFill>
            </a:endParaRPr>
          </a:p>
          <a:p>
            <a:pPr algn="r"/>
            <a:r>
              <a:rPr lang="ko-KR" altLang="en-US" sz="1300">
                <a:solidFill>
                  <a:schemeClr val="bg1"/>
                </a:solidFill>
              </a:rPr>
              <a:t>팀장</a:t>
            </a:r>
            <a:r>
              <a:rPr lang="en-US" altLang="ko-KR" sz="1300">
                <a:solidFill>
                  <a:schemeClr val="bg1"/>
                </a:solidFill>
              </a:rPr>
              <a:t>: </a:t>
            </a:r>
            <a:r>
              <a:rPr lang="ko-KR" altLang="en-US" sz="1300">
                <a:solidFill>
                  <a:schemeClr val="bg1"/>
                </a:solidFill>
              </a:rPr>
              <a:t>박기찬</a:t>
            </a:r>
            <a:endParaRPr lang="en-US" altLang="ko-KR" sz="1300">
              <a:solidFill>
                <a:schemeClr val="bg1"/>
              </a:solidFill>
            </a:endParaRPr>
          </a:p>
          <a:p>
            <a:pPr algn="r"/>
            <a:r>
              <a:rPr lang="ko-KR" altLang="en-US" sz="1300">
                <a:solidFill>
                  <a:schemeClr val="bg1"/>
                </a:solidFill>
              </a:rPr>
              <a:t>팀원</a:t>
            </a:r>
            <a:r>
              <a:rPr lang="en-US" altLang="ko-KR" sz="1300">
                <a:solidFill>
                  <a:schemeClr val="bg1"/>
                </a:solidFill>
              </a:rPr>
              <a:t>: </a:t>
            </a:r>
            <a:r>
              <a:rPr lang="ko-KR" altLang="en-US" sz="1300">
                <a:solidFill>
                  <a:schemeClr val="bg1"/>
                </a:solidFill>
              </a:rPr>
              <a:t>이승희</a:t>
            </a:r>
            <a:r>
              <a:rPr lang="en-US" altLang="ko-KR" sz="1300">
                <a:solidFill>
                  <a:schemeClr val="bg1"/>
                </a:solidFill>
              </a:rPr>
              <a:t>, </a:t>
            </a:r>
            <a:r>
              <a:rPr lang="ko-KR" altLang="en-US" sz="1300">
                <a:solidFill>
                  <a:schemeClr val="bg1"/>
                </a:solidFill>
              </a:rPr>
              <a:t>차승민</a:t>
            </a:r>
            <a:r>
              <a:rPr lang="en-US" altLang="ko-KR" sz="1300">
                <a:solidFill>
                  <a:schemeClr val="bg1"/>
                </a:solidFill>
              </a:rPr>
              <a:t>, </a:t>
            </a:r>
            <a:r>
              <a:rPr lang="ko-KR" altLang="en-US" sz="1300">
                <a:solidFill>
                  <a:schemeClr val="bg1"/>
                </a:solidFill>
              </a:rPr>
              <a:t>홍신영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E253338B-EC15-4112-B0AA-4135021E9A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-1"/>
            <a:ext cx="4572002" cy="6858002"/>
          </a:xfrm>
          <a:custGeom>
            <a:avLst/>
            <a:gdLst>
              <a:gd name="connsiteX0" fmla="*/ 4214994 w 4572002"/>
              <a:gd name="connsiteY0" fmla="*/ 6564620 h 6858002"/>
              <a:gd name="connsiteX1" fmla="*/ 4214994 w 4572002"/>
              <a:gd name="connsiteY1" fmla="*/ 6564621 h 6858002"/>
              <a:gd name="connsiteX2" fmla="*/ 4237474 w 4572002"/>
              <a:gd name="connsiteY2" fmla="*/ 6588626 h 6858002"/>
              <a:gd name="connsiteX3" fmla="*/ 4254096 w 4572002"/>
              <a:gd name="connsiteY3" fmla="*/ 6625225 h 6858002"/>
              <a:gd name="connsiteX4" fmla="*/ 4247001 w 4572002"/>
              <a:gd name="connsiteY4" fmla="*/ 6662540 h 6858002"/>
              <a:gd name="connsiteX5" fmla="*/ 4247000 w 4572002"/>
              <a:gd name="connsiteY5" fmla="*/ 6662541 h 6858002"/>
              <a:gd name="connsiteX6" fmla="*/ 4246999 w 4572002"/>
              <a:gd name="connsiteY6" fmla="*/ 6662544 h 6858002"/>
              <a:gd name="connsiteX7" fmla="*/ 4235550 w 4572002"/>
              <a:gd name="connsiteY7" fmla="*/ 6683027 h 6858002"/>
              <a:gd name="connsiteX8" fmla="*/ 4232403 w 4572002"/>
              <a:gd name="connsiteY8" fmla="*/ 6702976 h 6858002"/>
              <a:gd name="connsiteX9" fmla="*/ 4232403 w 4572002"/>
              <a:gd name="connsiteY9" fmla="*/ 6702977 h 6858002"/>
              <a:gd name="connsiteX10" fmla="*/ 4246238 w 4572002"/>
              <a:gd name="connsiteY10" fmla="*/ 6742553 h 6858002"/>
              <a:gd name="connsiteX11" fmla="*/ 4246239 w 4572002"/>
              <a:gd name="connsiteY11" fmla="*/ 6742555 h 6858002"/>
              <a:gd name="connsiteX12" fmla="*/ 4265716 w 4572002"/>
              <a:gd name="connsiteY12" fmla="*/ 6812062 h 6858002"/>
              <a:gd name="connsiteX13" fmla="*/ 4265717 w 4572002"/>
              <a:gd name="connsiteY13" fmla="*/ 6812064 h 6858002"/>
              <a:gd name="connsiteX14" fmla="*/ 4265717 w 4572002"/>
              <a:gd name="connsiteY14" fmla="*/ 6812063 h 6858002"/>
              <a:gd name="connsiteX15" fmla="*/ 4265716 w 4572002"/>
              <a:gd name="connsiteY15" fmla="*/ 6812062 h 6858002"/>
              <a:gd name="connsiteX16" fmla="*/ 4260942 w 4572002"/>
              <a:gd name="connsiteY16" fmla="*/ 6776800 h 6858002"/>
              <a:gd name="connsiteX17" fmla="*/ 4246239 w 4572002"/>
              <a:gd name="connsiteY17" fmla="*/ 6742555 h 6858002"/>
              <a:gd name="connsiteX18" fmla="*/ 4246238 w 4572002"/>
              <a:gd name="connsiteY18" fmla="*/ 6742552 h 6858002"/>
              <a:gd name="connsiteX19" fmla="*/ 4232403 w 4572002"/>
              <a:gd name="connsiteY19" fmla="*/ 6702976 h 6858002"/>
              <a:gd name="connsiteX20" fmla="*/ 4246999 w 4572002"/>
              <a:gd name="connsiteY20" fmla="*/ 6662544 h 6858002"/>
              <a:gd name="connsiteX21" fmla="*/ 4247000 w 4572002"/>
              <a:gd name="connsiteY21" fmla="*/ 6662542 h 6858002"/>
              <a:gd name="connsiteX22" fmla="*/ 4247001 w 4572002"/>
              <a:gd name="connsiteY22" fmla="*/ 6662540 h 6858002"/>
              <a:gd name="connsiteX23" fmla="*/ 4254084 w 4572002"/>
              <a:gd name="connsiteY23" fmla="*/ 6645552 h 6858002"/>
              <a:gd name="connsiteX24" fmla="*/ 4254096 w 4572002"/>
              <a:gd name="connsiteY24" fmla="*/ 6625225 h 6858002"/>
              <a:gd name="connsiteX25" fmla="*/ 4254096 w 4572002"/>
              <a:gd name="connsiteY25" fmla="*/ 6625224 h 6858002"/>
              <a:gd name="connsiteX26" fmla="*/ 4237474 w 4572002"/>
              <a:gd name="connsiteY26" fmla="*/ 6588625 h 6858002"/>
              <a:gd name="connsiteX27" fmla="*/ 4295315 w 4572002"/>
              <a:gd name="connsiteY27" fmla="*/ 6438981 h 6858002"/>
              <a:gd name="connsiteX28" fmla="*/ 4275385 w 4572002"/>
              <a:gd name="connsiteY28" fmla="*/ 6463840 h 6858002"/>
              <a:gd name="connsiteX29" fmla="*/ 4275382 w 4572002"/>
              <a:gd name="connsiteY29" fmla="*/ 6463849 h 6858002"/>
              <a:gd name="connsiteX30" fmla="*/ 4261587 w 4572002"/>
              <a:gd name="connsiteY30" fmla="*/ 6513012 h 6858002"/>
              <a:gd name="connsiteX31" fmla="*/ 4242781 w 4572002"/>
              <a:gd name="connsiteY31" fmla="*/ 6546194 h 6858002"/>
              <a:gd name="connsiteX32" fmla="*/ 4242781 w 4572002"/>
              <a:gd name="connsiteY32" fmla="*/ 6546195 h 6858002"/>
              <a:gd name="connsiteX33" fmla="*/ 4259120 w 4572002"/>
              <a:gd name="connsiteY33" fmla="*/ 6521804 h 6858002"/>
              <a:gd name="connsiteX34" fmla="*/ 4261587 w 4572002"/>
              <a:gd name="connsiteY34" fmla="*/ 6513012 h 6858002"/>
              <a:gd name="connsiteX35" fmla="*/ 4264398 w 4572002"/>
              <a:gd name="connsiteY35" fmla="*/ 6508052 h 6858002"/>
              <a:gd name="connsiteX36" fmla="*/ 4275382 w 4572002"/>
              <a:gd name="connsiteY36" fmla="*/ 6463849 h 6858002"/>
              <a:gd name="connsiteX37" fmla="*/ 4275385 w 4572002"/>
              <a:gd name="connsiteY37" fmla="*/ 6463841 h 6858002"/>
              <a:gd name="connsiteX38" fmla="*/ 4295315 w 4572002"/>
              <a:gd name="connsiteY38" fmla="*/ 6438981 h 6858002"/>
              <a:gd name="connsiteX39" fmla="*/ 4381289 w 4572002"/>
              <a:gd name="connsiteY39" fmla="*/ 6365204 h 6858002"/>
              <a:gd name="connsiteX40" fmla="*/ 4380008 w 4572002"/>
              <a:gd name="connsiteY40" fmla="*/ 6387910 h 6858002"/>
              <a:gd name="connsiteX41" fmla="*/ 4378243 w 4572002"/>
              <a:gd name="connsiteY41" fmla="*/ 6391549 h 6858002"/>
              <a:gd name="connsiteX42" fmla="*/ 4370589 w 4572002"/>
              <a:gd name="connsiteY42" fmla="*/ 6407332 h 6858002"/>
              <a:gd name="connsiteX43" fmla="*/ 4370589 w 4572002"/>
              <a:gd name="connsiteY43" fmla="*/ 6407333 h 6858002"/>
              <a:gd name="connsiteX44" fmla="*/ 4378243 w 4572002"/>
              <a:gd name="connsiteY44" fmla="*/ 6391549 h 6858002"/>
              <a:gd name="connsiteX45" fmla="*/ 4380008 w 4572002"/>
              <a:gd name="connsiteY45" fmla="*/ 6387910 h 6858002"/>
              <a:gd name="connsiteX46" fmla="*/ 4142220 w 4572002"/>
              <a:gd name="connsiteY46" fmla="*/ 4221391 h 6858002"/>
              <a:gd name="connsiteX47" fmla="*/ 4142220 w 4572002"/>
              <a:gd name="connsiteY47" fmla="*/ 4221392 h 6858002"/>
              <a:gd name="connsiteX48" fmla="*/ 4147936 w 4572002"/>
              <a:gd name="connsiteY48" fmla="*/ 4253015 h 6858002"/>
              <a:gd name="connsiteX49" fmla="*/ 4187752 w 4572002"/>
              <a:gd name="connsiteY49" fmla="*/ 4324646 h 6858002"/>
              <a:gd name="connsiteX50" fmla="*/ 4196706 w 4572002"/>
              <a:gd name="connsiteY50" fmla="*/ 4363891 h 6858002"/>
              <a:gd name="connsiteX51" fmla="*/ 4195944 w 4572002"/>
              <a:gd name="connsiteY51" fmla="*/ 4482004 h 6858002"/>
              <a:gd name="connsiteX52" fmla="*/ 4135934 w 4572002"/>
              <a:gd name="connsiteY52" fmla="*/ 4659174 h 6858002"/>
              <a:gd name="connsiteX53" fmla="*/ 4127932 w 4572002"/>
              <a:gd name="connsiteY53" fmla="*/ 4677655 h 6858002"/>
              <a:gd name="connsiteX54" fmla="*/ 4118025 w 4572002"/>
              <a:gd name="connsiteY54" fmla="*/ 4767764 h 6858002"/>
              <a:gd name="connsiteX55" fmla="*/ 4116716 w 4572002"/>
              <a:gd name="connsiteY55" fmla="*/ 4800483 h 6858002"/>
              <a:gd name="connsiteX56" fmla="*/ 4116716 w 4572002"/>
              <a:gd name="connsiteY56" fmla="*/ 4800484 h 6858002"/>
              <a:gd name="connsiteX57" fmla="*/ 4131552 w 4572002"/>
              <a:gd name="connsiteY57" fmla="*/ 4828917 h 6858002"/>
              <a:gd name="connsiteX58" fmla="*/ 4153733 w 4572002"/>
              <a:gd name="connsiteY58" fmla="*/ 4863343 h 6858002"/>
              <a:gd name="connsiteX59" fmla="*/ 4161262 w 4572002"/>
              <a:gd name="connsiteY59" fmla="*/ 4889275 h 6858002"/>
              <a:gd name="connsiteX60" fmla="*/ 4159557 w 4572002"/>
              <a:gd name="connsiteY60" fmla="*/ 4912168 h 6858002"/>
              <a:gd name="connsiteX61" fmla="*/ 4158155 w 4572002"/>
              <a:gd name="connsiteY61" fmla="*/ 4933804 h 6858002"/>
              <a:gd name="connsiteX62" fmla="*/ 4158155 w 4572002"/>
              <a:gd name="connsiteY62" fmla="*/ 4933805 h 6858002"/>
              <a:gd name="connsiteX63" fmla="*/ 4162914 w 4572002"/>
              <a:gd name="connsiteY63" fmla="*/ 4952673 h 6858002"/>
              <a:gd name="connsiteX64" fmla="*/ 4165707 w 4572002"/>
              <a:gd name="connsiteY64" fmla="*/ 4957454 h 6858002"/>
              <a:gd name="connsiteX65" fmla="*/ 4166985 w 4572002"/>
              <a:gd name="connsiteY65" fmla="*/ 4961456 h 6858002"/>
              <a:gd name="connsiteX66" fmla="*/ 4182989 w 4572002"/>
              <a:gd name="connsiteY66" fmla="*/ 4987038 h 6858002"/>
              <a:gd name="connsiteX67" fmla="*/ 4209468 w 4572002"/>
              <a:gd name="connsiteY67" fmla="*/ 5041522 h 6858002"/>
              <a:gd name="connsiteX68" fmla="*/ 4216684 w 4572002"/>
              <a:gd name="connsiteY68" fmla="*/ 5072376 h 6858002"/>
              <a:gd name="connsiteX69" fmla="*/ 4222587 w 4572002"/>
              <a:gd name="connsiteY69" fmla="*/ 5087441 h 6858002"/>
              <a:gd name="connsiteX70" fmla="*/ 4235615 w 4572002"/>
              <a:gd name="connsiteY70" fmla="*/ 5133220 h 6858002"/>
              <a:gd name="connsiteX71" fmla="*/ 4235616 w 4572002"/>
              <a:gd name="connsiteY71" fmla="*/ 5133225 h 6858002"/>
              <a:gd name="connsiteX72" fmla="*/ 4228901 w 4572002"/>
              <a:gd name="connsiteY72" fmla="*/ 5166113 h 6858002"/>
              <a:gd name="connsiteX73" fmla="*/ 4228901 w 4572002"/>
              <a:gd name="connsiteY73" fmla="*/ 5166114 h 6858002"/>
              <a:gd name="connsiteX74" fmla="*/ 4229593 w 4572002"/>
              <a:gd name="connsiteY74" fmla="*/ 5172091 h 6858002"/>
              <a:gd name="connsiteX75" fmla="*/ 4232139 w 4572002"/>
              <a:gd name="connsiteY75" fmla="*/ 5179068 h 6858002"/>
              <a:gd name="connsiteX76" fmla="*/ 4231973 w 4572002"/>
              <a:gd name="connsiteY76" fmla="*/ 5229434 h 6858002"/>
              <a:gd name="connsiteX77" fmla="*/ 4225669 w 4572002"/>
              <a:gd name="connsiteY77" fmla="*/ 5241089 h 6858002"/>
              <a:gd name="connsiteX78" fmla="*/ 4208517 w 4572002"/>
              <a:gd name="connsiteY78" fmla="*/ 5272796 h 6858002"/>
              <a:gd name="connsiteX79" fmla="*/ 4184613 w 4572002"/>
              <a:gd name="connsiteY79" fmla="*/ 5312288 h 6858002"/>
              <a:gd name="connsiteX80" fmla="*/ 4183557 w 4572002"/>
              <a:gd name="connsiteY80" fmla="*/ 5321350 h 6858002"/>
              <a:gd name="connsiteX81" fmla="*/ 4181083 w 4572002"/>
              <a:gd name="connsiteY81" fmla="*/ 5326163 h 6858002"/>
              <a:gd name="connsiteX82" fmla="*/ 4179637 w 4572002"/>
              <a:gd name="connsiteY82" fmla="*/ 5355014 h 6858002"/>
              <a:gd name="connsiteX83" fmla="*/ 4179637 w 4572002"/>
              <a:gd name="connsiteY83" fmla="*/ 5355015 h 6858002"/>
              <a:gd name="connsiteX84" fmla="*/ 4184513 w 4572002"/>
              <a:gd name="connsiteY84" fmla="*/ 5385385 h 6858002"/>
              <a:gd name="connsiteX85" fmla="*/ 4192704 w 4572002"/>
              <a:gd name="connsiteY85" fmla="*/ 5425583 h 6858002"/>
              <a:gd name="connsiteX86" fmla="*/ 4204327 w 4572002"/>
              <a:gd name="connsiteY86" fmla="*/ 5480638 h 6858002"/>
              <a:gd name="connsiteX87" fmla="*/ 4208850 w 4572002"/>
              <a:gd name="connsiteY87" fmla="*/ 5507668 h 6858002"/>
              <a:gd name="connsiteX88" fmla="*/ 4198232 w 4572002"/>
              <a:gd name="connsiteY88" fmla="*/ 5531692 h 6858002"/>
              <a:gd name="connsiteX89" fmla="*/ 4198231 w 4572002"/>
              <a:gd name="connsiteY89" fmla="*/ 5531693 h 6858002"/>
              <a:gd name="connsiteX90" fmla="*/ 4188085 w 4572002"/>
              <a:gd name="connsiteY90" fmla="*/ 5547578 h 6858002"/>
              <a:gd name="connsiteX91" fmla="*/ 4188085 w 4572002"/>
              <a:gd name="connsiteY91" fmla="*/ 5547579 h 6858002"/>
              <a:gd name="connsiteX92" fmla="*/ 4197659 w 4572002"/>
              <a:gd name="connsiteY92" fmla="*/ 5562747 h 6858002"/>
              <a:gd name="connsiteX93" fmla="*/ 4268907 w 4572002"/>
              <a:gd name="connsiteY93" fmla="*/ 5704484 h 6858002"/>
              <a:gd name="connsiteX94" fmla="*/ 4274812 w 4572002"/>
              <a:gd name="connsiteY94" fmla="*/ 5740489 h 6858002"/>
              <a:gd name="connsiteX95" fmla="*/ 4283578 w 4572002"/>
              <a:gd name="connsiteY95" fmla="*/ 5760874 h 6858002"/>
              <a:gd name="connsiteX96" fmla="*/ 4371973 w 4572002"/>
              <a:gd name="connsiteY96" fmla="*/ 5883752 h 6858002"/>
              <a:gd name="connsiteX97" fmla="*/ 4371974 w 4572002"/>
              <a:gd name="connsiteY97" fmla="*/ 5883757 h 6858002"/>
              <a:gd name="connsiteX98" fmla="*/ 4389877 w 4572002"/>
              <a:gd name="connsiteY98" fmla="*/ 5935946 h 6858002"/>
              <a:gd name="connsiteX99" fmla="*/ 4389878 w 4572002"/>
              <a:gd name="connsiteY99" fmla="*/ 5935950 h 6858002"/>
              <a:gd name="connsiteX100" fmla="*/ 4386259 w 4572002"/>
              <a:gd name="connsiteY100" fmla="*/ 5993290 h 6858002"/>
              <a:gd name="connsiteX101" fmla="*/ 4386259 w 4572002"/>
              <a:gd name="connsiteY101" fmla="*/ 5993291 h 6858002"/>
              <a:gd name="connsiteX102" fmla="*/ 4379782 w 4572002"/>
              <a:gd name="connsiteY102" fmla="*/ 6026440 h 6858002"/>
              <a:gd name="connsiteX103" fmla="*/ 4323583 w 4572002"/>
              <a:gd name="connsiteY103" fmla="*/ 6108738 h 6858002"/>
              <a:gd name="connsiteX104" fmla="*/ 4309890 w 4572002"/>
              <a:gd name="connsiteY104" fmla="*/ 6133314 h 6858002"/>
              <a:gd name="connsiteX105" fmla="*/ 4309890 w 4572002"/>
              <a:gd name="connsiteY105" fmla="*/ 6133315 h 6858002"/>
              <a:gd name="connsiteX106" fmla="*/ 4313591 w 4572002"/>
              <a:gd name="connsiteY106" fmla="*/ 6143190 h 6858002"/>
              <a:gd name="connsiteX107" fmla="*/ 4325486 w 4572002"/>
              <a:gd name="connsiteY107" fmla="*/ 6155600 h 6858002"/>
              <a:gd name="connsiteX108" fmla="*/ 4325488 w 4572002"/>
              <a:gd name="connsiteY108" fmla="*/ 6155603 h 6858002"/>
              <a:gd name="connsiteX109" fmla="*/ 4364160 w 4572002"/>
              <a:gd name="connsiteY109" fmla="*/ 6228757 h 6858002"/>
              <a:gd name="connsiteX110" fmla="*/ 4381497 w 4572002"/>
              <a:gd name="connsiteY110" fmla="*/ 6361540 h 6858002"/>
              <a:gd name="connsiteX111" fmla="*/ 4381497 w 4572002"/>
              <a:gd name="connsiteY111" fmla="*/ 6361539 h 6858002"/>
              <a:gd name="connsiteX112" fmla="*/ 4364160 w 4572002"/>
              <a:gd name="connsiteY112" fmla="*/ 6228756 h 6858002"/>
              <a:gd name="connsiteX113" fmla="*/ 4325488 w 4572002"/>
              <a:gd name="connsiteY113" fmla="*/ 6155602 h 6858002"/>
              <a:gd name="connsiteX114" fmla="*/ 4325486 w 4572002"/>
              <a:gd name="connsiteY114" fmla="*/ 6155600 h 6858002"/>
              <a:gd name="connsiteX115" fmla="*/ 4309890 w 4572002"/>
              <a:gd name="connsiteY115" fmla="*/ 6133315 h 6858002"/>
              <a:gd name="connsiteX116" fmla="*/ 4323583 w 4572002"/>
              <a:gd name="connsiteY116" fmla="*/ 6108739 h 6858002"/>
              <a:gd name="connsiteX117" fmla="*/ 4379782 w 4572002"/>
              <a:gd name="connsiteY117" fmla="*/ 6026441 h 6858002"/>
              <a:gd name="connsiteX118" fmla="*/ 4386259 w 4572002"/>
              <a:gd name="connsiteY118" fmla="*/ 5993292 h 6858002"/>
              <a:gd name="connsiteX119" fmla="*/ 4386259 w 4572002"/>
              <a:gd name="connsiteY119" fmla="*/ 5993290 h 6858002"/>
              <a:gd name="connsiteX120" fmla="*/ 4389712 w 4572002"/>
              <a:gd name="connsiteY120" fmla="*/ 5964477 h 6858002"/>
              <a:gd name="connsiteX121" fmla="*/ 4389878 w 4572002"/>
              <a:gd name="connsiteY121" fmla="*/ 5935950 h 6858002"/>
              <a:gd name="connsiteX122" fmla="*/ 4389878 w 4572002"/>
              <a:gd name="connsiteY122" fmla="*/ 5935949 h 6858002"/>
              <a:gd name="connsiteX123" fmla="*/ 4389877 w 4572002"/>
              <a:gd name="connsiteY123" fmla="*/ 5935946 h 6858002"/>
              <a:gd name="connsiteX124" fmla="*/ 4382997 w 4572002"/>
              <a:gd name="connsiteY124" fmla="*/ 5909351 h 6858002"/>
              <a:gd name="connsiteX125" fmla="*/ 4371974 w 4572002"/>
              <a:gd name="connsiteY125" fmla="*/ 5883757 h 6858002"/>
              <a:gd name="connsiteX126" fmla="*/ 4371973 w 4572002"/>
              <a:gd name="connsiteY126" fmla="*/ 5883751 h 6858002"/>
              <a:gd name="connsiteX127" fmla="*/ 4283578 w 4572002"/>
              <a:gd name="connsiteY127" fmla="*/ 5760873 h 6858002"/>
              <a:gd name="connsiteX128" fmla="*/ 4274812 w 4572002"/>
              <a:gd name="connsiteY128" fmla="*/ 5740488 h 6858002"/>
              <a:gd name="connsiteX129" fmla="*/ 4268907 w 4572002"/>
              <a:gd name="connsiteY129" fmla="*/ 5704483 h 6858002"/>
              <a:gd name="connsiteX130" fmla="*/ 4197659 w 4572002"/>
              <a:gd name="connsiteY130" fmla="*/ 5562746 h 6858002"/>
              <a:gd name="connsiteX131" fmla="*/ 4188085 w 4572002"/>
              <a:gd name="connsiteY131" fmla="*/ 5547578 h 6858002"/>
              <a:gd name="connsiteX132" fmla="*/ 4198231 w 4572002"/>
              <a:gd name="connsiteY132" fmla="*/ 5531694 h 6858002"/>
              <a:gd name="connsiteX133" fmla="*/ 4198232 w 4572002"/>
              <a:gd name="connsiteY133" fmla="*/ 5531692 h 6858002"/>
              <a:gd name="connsiteX134" fmla="*/ 4206630 w 4572002"/>
              <a:gd name="connsiteY134" fmla="*/ 5520422 h 6858002"/>
              <a:gd name="connsiteX135" fmla="*/ 4208850 w 4572002"/>
              <a:gd name="connsiteY135" fmla="*/ 5507668 h 6858002"/>
              <a:gd name="connsiteX136" fmla="*/ 4208850 w 4572002"/>
              <a:gd name="connsiteY136" fmla="*/ 5507667 h 6858002"/>
              <a:gd name="connsiteX137" fmla="*/ 4204327 w 4572002"/>
              <a:gd name="connsiteY137" fmla="*/ 5480637 h 6858002"/>
              <a:gd name="connsiteX138" fmla="*/ 4192704 w 4572002"/>
              <a:gd name="connsiteY138" fmla="*/ 5425582 h 6858002"/>
              <a:gd name="connsiteX139" fmla="*/ 4184513 w 4572002"/>
              <a:gd name="connsiteY139" fmla="*/ 5385384 h 6858002"/>
              <a:gd name="connsiteX140" fmla="*/ 4179637 w 4572002"/>
              <a:gd name="connsiteY140" fmla="*/ 5355014 h 6858002"/>
              <a:gd name="connsiteX141" fmla="*/ 4183557 w 4572002"/>
              <a:gd name="connsiteY141" fmla="*/ 5321350 h 6858002"/>
              <a:gd name="connsiteX142" fmla="*/ 4208517 w 4572002"/>
              <a:gd name="connsiteY142" fmla="*/ 5272797 h 6858002"/>
              <a:gd name="connsiteX143" fmla="*/ 4225669 w 4572002"/>
              <a:gd name="connsiteY143" fmla="*/ 5241089 h 6858002"/>
              <a:gd name="connsiteX144" fmla="*/ 4231973 w 4572002"/>
              <a:gd name="connsiteY144" fmla="*/ 5229433 h 6858002"/>
              <a:gd name="connsiteX145" fmla="*/ 4232139 w 4572002"/>
              <a:gd name="connsiteY145" fmla="*/ 5179068 h 6858002"/>
              <a:gd name="connsiteX146" fmla="*/ 4232139 w 4572002"/>
              <a:gd name="connsiteY146" fmla="*/ 5179067 h 6858002"/>
              <a:gd name="connsiteX147" fmla="*/ 4229593 w 4572002"/>
              <a:gd name="connsiteY147" fmla="*/ 5172090 h 6858002"/>
              <a:gd name="connsiteX148" fmla="*/ 4228901 w 4572002"/>
              <a:gd name="connsiteY148" fmla="*/ 5166114 h 6858002"/>
              <a:gd name="connsiteX149" fmla="*/ 4235616 w 4572002"/>
              <a:gd name="connsiteY149" fmla="*/ 5133225 h 6858002"/>
              <a:gd name="connsiteX150" fmla="*/ 4235616 w 4572002"/>
              <a:gd name="connsiteY150" fmla="*/ 5133224 h 6858002"/>
              <a:gd name="connsiteX151" fmla="*/ 4235615 w 4572002"/>
              <a:gd name="connsiteY151" fmla="*/ 5133220 h 6858002"/>
              <a:gd name="connsiteX152" fmla="*/ 4228473 w 4572002"/>
              <a:gd name="connsiteY152" fmla="*/ 5102461 h 6858002"/>
              <a:gd name="connsiteX153" fmla="*/ 4222587 w 4572002"/>
              <a:gd name="connsiteY153" fmla="*/ 5087441 h 6858002"/>
              <a:gd name="connsiteX154" fmla="*/ 4222582 w 4572002"/>
              <a:gd name="connsiteY154" fmla="*/ 5087423 h 6858002"/>
              <a:gd name="connsiteX155" fmla="*/ 4209468 w 4572002"/>
              <a:gd name="connsiteY155" fmla="*/ 5041521 h 6858002"/>
              <a:gd name="connsiteX156" fmla="*/ 4182989 w 4572002"/>
              <a:gd name="connsiteY156" fmla="*/ 4987037 h 6858002"/>
              <a:gd name="connsiteX157" fmla="*/ 4165707 w 4572002"/>
              <a:gd name="connsiteY157" fmla="*/ 4957454 h 6858002"/>
              <a:gd name="connsiteX158" fmla="*/ 4158155 w 4572002"/>
              <a:gd name="connsiteY158" fmla="*/ 4933805 h 6858002"/>
              <a:gd name="connsiteX159" fmla="*/ 4159557 w 4572002"/>
              <a:gd name="connsiteY159" fmla="*/ 4912169 h 6858002"/>
              <a:gd name="connsiteX160" fmla="*/ 4161262 w 4572002"/>
              <a:gd name="connsiteY160" fmla="*/ 4889276 h 6858002"/>
              <a:gd name="connsiteX161" fmla="*/ 4161262 w 4572002"/>
              <a:gd name="connsiteY161" fmla="*/ 4889275 h 6858002"/>
              <a:gd name="connsiteX162" fmla="*/ 4156484 w 4572002"/>
              <a:gd name="connsiteY162" fmla="*/ 4867614 h 6858002"/>
              <a:gd name="connsiteX163" fmla="*/ 4153733 w 4572002"/>
              <a:gd name="connsiteY163" fmla="*/ 4863343 h 6858002"/>
              <a:gd name="connsiteX164" fmla="*/ 4151983 w 4572002"/>
              <a:gd name="connsiteY164" fmla="*/ 4857317 h 6858002"/>
              <a:gd name="connsiteX165" fmla="*/ 4131552 w 4572002"/>
              <a:gd name="connsiteY165" fmla="*/ 4828916 h 6858002"/>
              <a:gd name="connsiteX166" fmla="*/ 4116716 w 4572002"/>
              <a:gd name="connsiteY166" fmla="*/ 4800483 h 6858002"/>
              <a:gd name="connsiteX167" fmla="*/ 4118025 w 4572002"/>
              <a:gd name="connsiteY167" fmla="*/ 4767765 h 6858002"/>
              <a:gd name="connsiteX168" fmla="*/ 4127932 w 4572002"/>
              <a:gd name="connsiteY168" fmla="*/ 4677656 h 6858002"/>
              <a:gd name="connsiteX169" fmla="*/ 4135934 w 4572002"/>
              <a:gd name="connsiteY169" fmla="*/ 4659175 h 6858002"/>
              <a:gd name="connsiteX170" fmla="*/ 4195944 w 4572002"/>
              <a:gd name="connsiteY170" fmla="*/ 4482005 h 6858002"/>
              <a:gd name="connsiteX171" fmla="*/ 4196706 w 4572002"/>
              <a:gd name="connsiteY171" fmla="*/ 4363891 h 6858002"/>
              <a:gd name="connsiteX172" fmla="*/ 4196706 w 4572002"/>
              <a:gd name="connsiteY172" fmla="*/ 4363890 h 6858002"/>
              <a:gd name="connsiteX173" fmla="*/ 4187752 w 4572002"/>
              <a:gd name="connsiteY173" fmla="*/ 4324645 h 6858002"/>
              <a:gd name="connsiteX174" fmla="*/ 4147936 w 4572002"/>
              <a:gd name="connsiteY174" fmla="*/ 4253014 h 6858002"/>
              <a:gd name="connsiteX175" fmla="*/ 4211111 w 4572002"/>
              <a:gd name="connsiteY175" fmla="*/ 2836172 h 6858002"/>
              <a:gd name="connsiteX176" fmla="*/ 4202421 w 4572002"/>
              <a:gd name="connsiteY176" fmla="*/ 2848793 h 6858002"/>
              <a:gd name="connsiteX177" fmla="*/ 4186816 w 4572002"/>
              <a:gd name="connsiteY177" fmla="*/ 2897785 h 6858002"/>
              <a:gd name="connsiteX178" fmla="*/ 4185787 w 4572002"/>
              <a:gd name="connsiteY178" fmla="*/ 2903551 h 6858002"/>
              <a:gd name="connsiteX179" fmla="*/ 4182513 w 4572002"/>
              <a:gd name="connsiteY179" fmla="*/ 2914328 h 6858002"/>
              <a:gd name="connsiteX180" fmla="*/ 4177882 w 4572002"/>
              <a:gd name="connsiteY180" fmla="*/ 2947858 h 6858002"/>
              <a:gd name="connsiteX181" fmla="*/ 4177881 w 4572002"/>
              <a:gd name="connsiteY181" fmla="*/ 2947862 h 6858002"/>
              <a:gd name="connsiteX182" fmla="*/ 4177881 w 4572002"/>
              <a:gd name="connsiteY182" fmla="*/ 2947863 h 6858002"/>
              <a:gd name="connsiteX183" fmla="*/ 4181465 w 4572002"/>
              <a:gd name="connsiteY183" fmla="*/ 2982149 h 6858002"/>
              <a:gd name="connsiteX184" fmla="*/ 4193158 w 4572002"/>
              <a:gd name="connsiteY184" fmla="*/ 3077402 h 6858002"/>
              <a:gd name="connsiteX185" fmla="*/ 4180703 w 4572002"/>
              <a:gd name="connsiteY185" fmla="*/ 3172654 h 6858002"/>
              <a:gd name="connsiteX186" fmla="*/ 4133076 w 4572002"/>
              <a:gd name="connsiteY186" fmla="*/ 3489467 h 6858002"/>
              <a:gd name="connsiteX187" fmla="*/ 4110977 w 4572002"/>
              <a:gd name="connsiteY187" fmla="*/ 3544713 h 6858002"/>
              <a:gd name="connsiteX188" fmla="*/ 4093355 w 4572002"/>
              <a:gd name="connsiteY188" fmla="*/ 3574408 h 6858002"/>
              <a:gd name="connsiteX189" fmla="*/ 4093355 w 4572002"/>
              <a:gd name="connsiteY189" fmla="*/ 3574409 h 6858002"/>
              <a:gd name="connsiteX190" fmla="*/ 4105453 w 4572002"/>
              <a:gd name="connsiteY190" fmla="*/ 3606818 h 6858002"/>
              <a:gd name="connsiteX191" fmla="*/ 4118979 w 4572002"/>
              <a:gd name="connsiteY191" fmla="*/ 3630633 h 6858002"/>
              <a:gd name="connsiteX192" fmla="*/ 4136708 w 4572002"/>
              <a:gd name="connsiteY192" fmla="*/ 3654416 h 6858002"/>
              <a:gd name="connsiteX193" fmla="*/ 4140382 w 4572002"/>
              <a:gd name="connsiteY193" fmla="*/ 3668940 h 6858002"/>
              <a:gd name="connsiteX194" fmla="*/ 4143220 w 4572002"/>
              <a:gd name="connsiteY194" fmla="*/ 3680164 h 6858002"/>
              <a:gd name="connsiteX195" fmla="*/ 4139172 w 4572002"/>
              <a:gd name="connsiteY195" fmla="*/ 3734837 h 6858002"/>
              <a:gd name="connsiteX196" fmla="*/ 4139172 w 4572002"/>
              <a:gd name="connsiteY196" fmla="*/ 3734838 h 6858002"/>
              <a:gd name="connsiteX197" fmla="*/ 4139554 w 4572002"/>
              <a:gd name="connsiteY197" fmla="*/ 3754653 h 6858002"/>
              <a:gd name="connsiteX198" fmla="*/ 4145911 w 4572002"/>
              <a:gd name="connsiteY198" fmla="*/ 3789776 h 6858002"/>
              <a:gd name="connsiteX199" fmla="*/ 4130980 w 4572002"/>
              <a:gd name="connsiteY199" fmla="*/ 3822472 h 6858002"/>
              <a:gd name="connsiteX200" fmla="*/ 4116645 w 4572002"/>
              <a:gd name="connsiteY200" fmla="*/ 3852619 h 6858002"/>
              <a:gd name="connsiteX201" fmla="*/ 4116645 w 4572002"/>
              <a:gd name="connsiteY201" fmla="*/ 3852620 h 6858002"/>
              <a:gd name="connsiteX202" fmla="*/ 4117425 w 4572002"/>
              <a:gd name="connsiteY202" fmla="*/ 3868764 h 6858002"/>
              <a:gd name="connsiteX203" fmla="*/ 4126028 w 4572002"/>
              <a:gd name="connsiteY203" fmla="*/ 3885337 h 6858002"/>
              <a:gd name="connsiteX204" fmla="*/ 4126028 w 4572002"/>
              <a:gd name="connsiteY204" fmla="*/ 3885339 h 6858002"/>
              <a:gd name="connsiteX205" fmla="*/ 4148409 w 4572002"/>
              <a:gd name="connsiteY205" fmla="*/ 3923125 h 6858002"/>
              <a:gd name="connsiteX206" fmla="*/ 4157913 w 4572002"/>
              <a:gd name="connsiteY206" fmla="*/ 3962160 h 6858002"/>
              <a:gd name="connsiteX207" fmla="*/ 4142221 w 4572002"/>
              <a:gd name="connsiteY207" fmla="*/ 4043838 h 6858002"/>
              <a:gd name="connsiteX208" fmla="*/ 4142220 w 4572002"/>
              <a:gd name="connsiteY208" fmla="*/ 4043839 h 6858002"/>
              <a:gd name="connsiteX209" fmla="*/ 4127099 w 4572002"/>
              <a:gd name="connsiteY209" fmla="*/ 4103825 h 6858002"/>
              <a:gd name="connsiteX210" fmla="*/ 4127099 w 4572002"/>
              <a:gd name="connsiteY210" fmla="*/ 4103826 h 6858002"/>
              <a:gd name="connsiteX211" fmla="*/ 4129066 w 4572002"/>
              <a:gd name="connsiteY211" fmla="*/ 4134256 h 6858002"/>
              <a:gd name="connsiteX212" fmla="*/ 4138410 w 4572002"/>
              <a:gd name="connsiteY212" fmla="*/ 4165382 h 6858002"/>
              <a:gd name="connsiteX213" fmla="*/ 4138410 w 4572002"/>
              <a:gd name="connsiteY213" fmla="*/ 4165384 h 6858002"/>
              <a:gd name="connsiteX214" fmla="*/ 4142315 w 4572002"/>
              <a:gd name="connsiteY214" fmla="*/ 4192388 h 6858002"/>
              <a:gd name="connsiteX215" fmla="*/ 4142315 w 4572002"/>
              <a:gd name="connsiteY215" fmla="*/ 4192387 h 6858002"/>
              <a:gd name="connsiteX216" fmla="*/ 4138410 w 4572002"/>
              <a:gd name="connsiteY216" fmla="*/ 4165383 h 6858002"/>
              <a:gd name="connsiteX217" fmla="*/ 4138410 w 4572002"/>
              <a:gd name="connsiteY217" fmla="*/ 4165382 h 6858002"/>
              <a:gd name="connsiteX218" fmla="*/ 4127099 w 4572002"/>
              <a:gd name="connsiteY218" fmla="*/ 4103826 h 6858002"/>
              <a:gd name="connsiteX219" fmla="*/ 4142220 w 4572002"/>
              <a:gd name="connsiteY219" fmla="*/ 4043840 h 6858002"/>
              <a:gd name="connsiteX220" fmla="*/ 4142221 w 4572002"/>
              <a:gd name="connsiteY220" fmla="*/ 4043838 h 6858002"/>
              <a:gd name="connsiteX221" fmla="*/ 4155523 w 4572002"/>
              <a:gd name="connsiteY221" fmla="*/ 4002410 h 6858002"/>
              <a:gd name="connsiteX222" fmla="*/ 4157913 w 4572002"/>
              <a:gd name="connsiteY222" fmla="*/ 3962160 h 6858002"/>
              <a:gd name="connsiteX223" fmla="*/ 4157913 w 4572002"/>
              <a:gd name="connsiteY223" fmla="*/ 3962159 h 6858002"/>
              <a:gd name="connsiteX224" fmla="*/ 4126028 w 4572002"/>
              <a:gd name="connsiteY224" fmla="*/ 3885338 h 6858002"/>
              <a:gd name="connsiteX225" fmla="*/ 4126028 w 4572002"/>
              <a:gd name="connsiteY225" fmla="*/ 3885337 h 6858002"/>
              <a:gd name="connsiteX226" fmla="*/ 4116645 w 4572002"/>
              <a:gd name="connsiteY226" fmla="*/ 3852620 h 6858002"/>
              <a:gd name="connsiteX227" fmla="*/ 4130980 w 4572002"/>
              <a:gd name="connsiteY227" fmla="*/ 3822473 h 6858002"/>
              <a:gd name="connsiteX228" fmla="*/ 4145911 w 4572002"/>
              <a:gd name="connsiteY228" fmla="*/ 3789777 h 6858002"/>
              <a:gd name="connsiteX229" fmla="*/ 4145911 w 4572002"/>
              <a:gd name="connsiteY229" fmla="*/ 3789776 h 6858002"/>
              <a:gd name="connsiteX230" fmla="*/ 4139554 w 4572002"/>
              <a:gd name="connsiteY230" fmla="*/ 3754652 h 6858002"/>
              <a:gd name="connsiteX231" fmla="*/ 4139172 w 4572002"/>
              <a:gd name="connsiteY231" fmla="*/ 3734838 h 6858002"/>
              <a:gd name="connsiteX232" fmla="*/ 4143220 w 4572002"/>
              <a:gd name="connsiteY232" fmla="*/ 3680164 h 6858002"/>
              <a:gd name="connsiteX233" fmla="*/ 4143220 w 4572002"/>
              <a:gd name="connsiteY233" fmla="*/ 3680163 h 6858002"/>
              <a:gd name="connsiteX234" fmla="*/ 4140382 w 4572002"/>
              <a:gd name="connsiteY234" fmla="*/ 3668940 h 6858002"/>
              <a:gd name="connsiteX235" fmla="*/ 4136708 w 4572002"/>
              <a:gd name="connsiteY235" fmla="*/ 3654416 h 6858002"/>
              <a:gd name="connsiteX236" fmla="*/ 4136708 w 4572002"/>
              <a:gd name="connsiteY236" fmla="*/ 3654416 h 6858002"/>
              <a:gd name="connsiteX237" fmla="*/ 4136708 w 4572002"/>
              <a:gd name="connsiteY237" fmla="*/ 3654415 h 6858002"/>
              <a:gd name="connsiteX238" fmla="*/ 4118979 w 4572002"/>
              <a:gd name="connsiteY238" fmla="*/ 3630632 h 6858002"/>
              <a:gd name="connsiteX239" fmla="*/ 4105453 w 4572002"/>
              <a:gd name="connsiteY239" fmla="*/ 3606817 h 6858002"/>
              <a:gd name="connsiteX240" fmla="*/ 4095707 w 4572002"/>
              <a:gd name="connsiteY240" fmla="*/ 3587174 h 6858002"/>
              <a:gd name="connsiteX241" fmla="*/ 4093355 w 4572002"/>
              <a:gd name="connsiteY241" fmla="*/ 3574408 h 6858002"/>
              <a:gd name="connsiteX242" fmla="*/ 4098434 w 4572002"/>
              <a:gd name="connsiteY242" fmla="*/ 3562321 h 6858002"/>
              <a:gd name="connsiteX243" fmla="*/ 4110977 w 4572002"/>
              <a:gd name="connsiteY243" fmla="*/ 3544714 h 6858002"/>
              <a:gd name="connsiteX244" fmla="*/ 4133076 w 4572002"/>
              <a:gd name="connsiteY244" fmla="*/ 3489468 h 6858002"/>
              <a:gd name="connsiteX245" fmla="*/ 4180703 w 4572002"/>
              <a:gd name="connsiteY245" fmla="*/ 3172655 h 6858002"/>
              <a:gd name="connsiteX246" fmla="*/ 4193158 w 4572002"/>
              <a:gd name="connsiteY246" fmla="*/ 3077402 h 6858002"/>
              <a:gd name="connsiteX247" fmla="*/ 4193158 w 4572002"/>
              <a:gd name="connsiteY247" fmla="*/ 3077401 h 6858002"/>
              <a:gd name="connsiteX248" fmla="*/ 4181465 w 4572002"/>
              <a:gd name="connsiteY248" fmla="*/ 2982148 h 6858002"/>
              <a:gd name="connsiteX249" fmla="*/ 4177881 w 4572002"/>
              <a:gd name="connsiteY249" fmla="*/ 2947863 h 6858002"/>
              <a:gd name="connsiteX250" fmla="*/ 4177882 w 4572002"/>
              <a:gd name="connsiteY250" fmla="*/ 2947858 h 6858002"/>
              <a:gd name="connsiteX251" fmla="*/ 4185787 w 4572002"/>
              <a:gd name="connsiteY251" fmla="*/ 2903551 h 6858002"/>
              <a:gd name="connsiteX252" fmla="*/ 4202421 w 4572002"/>
              <a:gd name="connsiteY252" fmla="*/ 2848794 h 6858002"/>
              <a:gd name="connsiteX253" fmla="*/ 4211111 w 4572002"/>
              <a:gd name="connsiteY253" fmla="*/ 2836173 h 6858002"/>
              <a:gd name="connsiteX254" fmla="*/ 3726625 w 4572002"/>
              <a:gd name="connsiteY254" fmla="*/ 1508458 h 6858002"/>
              <a:gd name="connsiteX255" fmla="*/ 3698531 w 4572002"/>
              <a:gd name="connsiteY255" fmla="*/ 1596214 h 6858002"/>
              <a:gd name="connsiteX256" fmla="*/ 3700436 w 4572002"/>
              <a:gd name="connsiteY256" fmla="*/ 1624981 h 6858002"/>
              <a:gd name="connsiteX257" fmla="*/ 3757017 w 4572002"/>
              <a:gd name="connsiteY257" fmla="*/ 1697754 h 6858002"/>
              <a:gd name="connsiteX258" fmla="*/ 3779686 w 4572002"/>
              <a:gd name="connsiteY258" fmla="*/ 1733189 h 6858002"/>
              <a:gd name="connsiteX259" fmla="*/ 3821407 w 4572002"/>
              <a:gd name="connsiteY259" fmla="*/ 1833776 h 6858002"/>
              <a:gd name="connsiteX260" fmla="*/ 3829028 w 4572002"/>
              <a:gd name="connsiteY260" fmla="*/ 1842159 h 6858002"/>
              <a:gd name="connsiteX261" fmla="*/ 3919519 w 4572002"/>
              <a:gd name="connsiteY261" fmla="*/ 1916455 h 6858002"/>
              <a:gd name="connsiteX262" fmla="*/ 3934949 w 4572002"/>
              <a:gd name="connsiteY262" fmla="*/ 1933220 h 6858002"/>
              <a:gd name="connsiteX263" fmla="*/ 3958954 w 4572002"/>
              <a:gd name="connsiteY263" fmla="*/ 1953414 h 6858002"/>
              <a:gd name="connsiteX264" fmla="*/ 4005437 w 4572002"/>
              <a:gd name="connsiteY264" fmla="*/ 2016470 h 6858002"/>
              <a:gd name="connsiteX265" fmla="*/ 4020296 w 4572002"/>
              <a:gd name="connsiteY265" fmla="*/ 2094579 h 6858002"/>
              <a:gd name="connsiteX266" fmla="*/ 4042967 w 4572002"/>
              <a:gd name="connsiteY266" fmla="*/ 2188880 h 6858002"/>
              <a:gd name="connsiteX267" fmla="*/ 4058207 w 4572002"/>
              <a:gd name="connsiteY267" fmla="*/ 2228315 h 6858002"/>
              <a:gd name="connsiteX268" fmla="*/ 4087164 w 4572002"/>
              <a:gd name="connsiteY268" fmla="*/ 2334045 h 6858002"/>
              <a:gd name="connsiteX269" fmla="*/ 4111549 w 4572002"/>
              <a:gd name="connsiteY269" fmla="*/ 2409486 h 6858002"/>
              <a:gd name="connsiteX270" fmla="*/ 4128650 w 4572002"/>
              <a:gd name="connsiteY270" fmla="*/ 2435913 h 6858002"/>
              <a:gd name="connsiteX271" fmla="*/ 4134481 w 4572002"/>
              <a:gd name="connsiteY271" fmla="*/ 2463018 h 6858002"/>
              <a:gd name="connsiteX272" fmla="*/ 4125839 w 4572002"/>
              <a:gd name="connsiteY272" fmla="*/ 2518262 h 6858002"/>
              <a:gd name="connsiteX273" fmla="*/ 4125838 w 4572002"/>
              <a:gd name="connsiteY273" fmla="*/ 2518264 h 6858002"/>
              <a:gd name="connsiteX274" fmla="*/ 4122194 w 4572002"/>
              <a:gd name="connsiteY274" fmla="*/ 2545006 h 6858002"/>
              <a:gd name="connsiteX275" fmla="*/ 4122194 w 4572002"/>
              <a:gd name="connsiteY275" fmla="*/ 2545007 h 6858002"/>
              <a:gd name="connsiteX276" fmla="*/ 4126408 w 4572002"/>
              <a:gd name="connsiteY276" fmla="*/ 2571035 h 6858002"/>
              <a:gd name="connsiteX277" fmla="*/ 4199563 w 4572002"/>
              <a:gd name="connsiteY277" fmla="*/ 2668002 h 6858002"/>
              <a:gd name="connsiteX278" fmla="*/ 4247953 w 4572002"/>
              <a:gd name="connsiteY278" fmla="*/ 2745349 h 6858002"/>
              <a:gd name="connsiteX279" fmla="*/ 4247954 w 4572002"/>
              <a:gd name="connsiteY279" fmla="*/ 2745352 h 6858002"/>
              <a:gd name="connsiteX280" fmla="*/ 4253873 w 4572002"/>
              <a:gd name="connsiteY280" fmla="*/ 2778006 h 6858002"/>
              <a:gd name="connsiteX281" fmla="*/ 4253453 w 4572002"/>
              <a:gd name="connsiteY281" fmla="*/ 2785440 h 6858002"/>
              <a:gd name="connsiteX282" fmla="*/ 4243374 w 4572002"/>
              <a:gd name="connsiteY282" fmla="*/ 2811780 h 6858002"/>
              <a:gd name="connsiteX283" fmla="*/ 4243371 w 4572002"/>
              <a:gd name="connsiteY283" fmla="*/ 2811787 h 6858002"/>
              <a:gd name="connsiteX284" fmla="*/ 4243372 w 4572002"/>
              <a:gd name="connsiteY284" fmla="*/ 2811787 h 6858002"/>
              <a:gd name="connsiteX285" fmla="*/ 4243374 w 4572002"/>
              <a:gd name="connsiteY285" fmla="*/ 2811780 h 6858002"/>
              <a:gd name="connsiteX286" fmla="*/ 4253025 w 4572002"/>
              <a:gd name="connsiteY286" fmla="*/ 2793023 h 6858002"/>
              <a:gd name="connsiteX287" fmla="*/ 4253453 w 4572002"/>
              <a:gd name="connsiteY287" fmla="*/ 2785440 h 6858002"/>
              <a:gd name="connsiteX288" fmla="*/ 4254654 w 4572002"/>
              <a:gd name="connsiteY288" fmla="*/ 2782305 h 6858002"/>
              <a:gd name="connsiteX289" fmla="*/ 4253873 w 4572002"/>
              <a:gd name="connsiteY289" fmla="*/ 2778006 h 6858002"/>
              <a:gd name="connsiteX290" fmla="*/ 4254284 w 4572002"/>
              <a:gd name="connsiteY290" fmla="*/ 2770758 h 6858002"/>
              <a:gd name="connsiteX291" fmla="*/ 4247954 w 4572002"/>
              <a:gd name="connsiteY291" fmla="*/ 2745352 h 6858002"/>
              <a:gd name="connsiteX292" fmla="*/ 4247953 w 4572002"/>
              <a:gd name="connsiteY292" fmla="*/ 2745348 h 6858002"/>
              <a:gd name="connsiteX293" fmla="*/ 4199563 w 4572002"/>
              <a:gd name="connsiteY293" fmla="*/ 2668001 h 6858002"/>
              <a:gd name="connsiteX294" fmla="*/ 4126408 w 4572002"/>
              <a:gd name="connsiteY294" fmla="*/ 2571034 h 6858002"/>
              <a:gd name="connsiteX295" fmla="*/ 4122194 w 4572002"/>
              <a:gd name="connsiteY295" fmla="*/ 2545007 h 6858002"/>
              <a:gd name="connsiteX296" fmla="*/ 4125838 w 4572002"/>
              <a:gd name="connsiteY296" fmla="*/ 2518265 h 6858002"/>
              <a:gd name="connsiteX297" fmla="*/ 4125839 w 4572002"/>
              <a:gd name="connsiteY297" fmla="*/ 2518262 h 6858002"/>
              <a:gd name="connsiteX298" fmla="*/ 4132419 w 4572002"/>
              <a:gd name="connsiteY298" fmla="*/ 2490551 h 6858002"/>
              <a:gd name="connsiteX299" fmla="*/ 4134481 w 4572002"/>
              <a:gd name="connsiteY299" fmla="*/ 2463018 h 6858002"/>
              <a:gd name="connsiteX300" fmla="*/ 4134481 w 4572002"/>
              <a:gd name="connsiteY300" fmla="*/ 2463017 h 6858002"/>
              <a:gd name="connsiteX301" fmla="*/ 4111549 w 4572002"/>
              <a:gd name="connsiteY301" fmla="*/ 2409485 h 6858002"/>
              <a:gd name="connsiteX302" fmla="*/ 4087164 w 4572002"/>
              <a:gd name="connsiteY302" fmla="*/ 2334044 h 6858002"/>
              <a:gd name="connsiteX303" fmla="*/ 4058207 w 4572002"/>
              <a:gd name="connsiteY303" fmla="*/ 2228314 h 6858002"/>
              <a:gd name="connsiteX304" fmla="*/ 4042967 w 4572002"/>
              <a:gd name="connsiteY304" fmla="*/ 2188879 h 6858002"/>
              <a:gd name="connsiteX305" fmla="*/ 4020296 w 4572002"/>
              <a:gd name="connsiteY305" fmla="*/ 2094578 h 6858002"/>
              <a:gd name="connsiteX306" fmla="*/ 4005437 w 4572002"/>
              <a:gd name="connsiteY306" fmla="*/ 2016469 h 6858002"/>
              <a:gd name="connsiteX307" fmla="*/ 3958954 w 4572002"/>
              <a:gd name="connsiteY307" fmla="*/ 1953413 h 6858002"/>
              <a:gd name="connsiteX308" fmla="*/ 3934949 w 4572002"/>
              <a:gd name="connsiteY308" fmla="*/ 1933219 h 6858002"/>
              <a:gd name="connsiteX309" fmla="*/ 3919519 w 4572002"/>
              <a:gd name="connsiteY309" fmla="*/ 1916454 h 6858002"/>
              <a:gd name="connsiteX310" fmla="*/ 3829028 w 4572002"/>
              <a:gd name="connsiteY310" fmla="*/ 1842158 h 6858002"/>
              <a:gd name="connsiteX311" fmla="*/ 3821407 w 4572002"/>
              <a:gd name="connsiteY311" fmla="*/ 1833775 h 6858002"/>
              <a:gd name="connsiteX312" fmla="*/ 3779686 w 4572002"/>
              <a:gd name="connsiteY312" fmla="*/ 1733188 h 6858002"/>
              <a:gd name="connsiteX313" fmla="*/ 3757018 w 4572002"/>
              <a:gd name="connsiteY313" fmla="*/ 1697753 h 6858002"/>
              <a:gd name="connsiteX314" fmla="*/ 3700436 w 4572002"/>
              <a:gd name="connsiteY314" fmla="*/ 1624980 h 6858002"/>
              <a:gd name="connsiteX315" fmla="*/ 3698532 w 4572002"/>
              <a:gd name="connsiteY315" fmla="*/ 1596213 h 6858002"/>
              <a:gd name="connsiteX316" fmla="*/ 3745230 w 4572002"/>
              <a:gd name="connsiteY316" fmla="*/ 1459073 h 6858002"/>
              <a:gd name="connsiteX317" fmla="*/ 3745229 w 4572002"/>
              <a:gd name="connsiteY317" fmla="*/ 1459074 h 6858002"/>
              <a:gd name="connsiteX318" fmla="*/ 3736012 w 4572002"/>
              <a:gd name="connsiteY318" fmla="*/ 1481572 h 6858002"/>
              <a:gd name="connsiteX319" fmla="*/ 3764423 w 4572002"/>
              <a:gd name="connsiteY319" fmla="*/ 1268758 h 6858002"/>
              <a:gd name="connsiteX320" fmla="*/ 3769590 w 4572002"/>
              <a:gd name="connsiteY320" fmla="*/ 1286070 h 6858002"/>
              <a:gd name="connsiteX321" fmla="*/ 3791927 w 4572002"/>
              <a:gd name="connsiteY321" fmla="*/ 1350628 h 6858002"/>
              <a:gd name="connsiteX322" fmla="*/ 3786333 w 4572002"/>
              <a:gd name="connsiteY322" fmla="*/ 1413840 h 6858002"/>
              <a:gd name="connsiteX323" fmla="*/ 3791928 w 4572002"/>
              <a:gd name="connsiteY323" fmla="*/ 1350627 h 6858002"/>
              <a:gd name="connsiteX324" fmla="*/ 3769590 w 4572002"/>
              <a:gd name="connsiteY324" fmla="*/ 1286069 h 6858002"/>
              <a:gd name="connsiteX325" fmla="*/ 3706152 w 4572002"/>
              <a:gd name="connsiteY325" fmla="*/ 773035 h 6858002"/>
              <a:gd name="connsiteX326" fmla="*/ 3706152 w 4572002"/>
              <a:gd name="connsiteY326" fmla="*/ 773036 h 6858002"/>
              <a:gd name="connsiteX327" fmla="*/ 3714152 w 4572002"/>
              <a:gd name="connsiteY327" fmla="*/ 854380 h 6858002"/>
              <a:gd name="connsiteX328" fmla="*/ 3745205 w 4572002"/>
              <a:gd name="connsiteY328" fmla="*/ 915344 h 6858002"/>
              <a:gd name="connsiteX329" fmla="*/ 3755683 w 4572002"/>
              <a:gd name="connsiteY329" fmla="*/ 927156 h 6858002"/>
              <a:gd name="connsiteX330" fmla="*/ 3752063 w 4572002"/>
              <a:gd name="connsiteY330" fmla="*/ 1097088 h 6858002"/>
              <a:gd name="connsiteX331" fmla="*/ 3747681 w 4572002"/>
              <a:gd name="connsiteY331" fmla="*/ 1123186 h 6858002"/>
              <a:gd name="connsiteX332" fmla="*/ 3772400 w 4572002"/>
              <a:gd name="connsiteY332" fmla="*/ 1184029 h 6858002"/>
              <a:gd name="connsiteX333" fmla="*/ 3747682 w 4572002"/>
              <a:gd name="connsiteY333" fmla="*/ 1123185 h 6858002"/>
              <a:gd name="connsiteX334" fmla="*/ 3752064 w 4572002"/>
              <a:gd name="connsiteY334" fmla="*/ 1097087 h 6858002"/>
              <a:gd name="connsiteX335" fmla="*/ 3755684 w 4572002"/>
              <a:gd name="connsiteY335" fmla="*/ 927155 h 6858002"/>
              <a:gd name="connsiteX336" fmla="*/ 3745206 w 4572002"/>
              <a:gd name="connsiteY336" fmla="*/ 915343 h 6858002"/>
              <a:gd name="connsiteX337" fmla="*/ 3714152 w 4572002"/>
              <a:gd name="connsiteY337" fmla="*/ 854379 h 6858002"/>
              <a:gd name="connsiteX338" fmla="*/ 3761553 w 4572002"/>
              <a:gd name="connsiteY338" fmla="*/ 517851 h 6858002"/>
              <a:gd name="connsiteX339" fmla="*/ 3752635 w 4572002"/>
              <a:gd name="connsiteY339" fmla="*/ 556048 h 6858002"/>
              <a:gd name="connsiteX340" fmla="*/ 3746157 w 4572002"/>
              <a:gd name="connsiteY340" fmla="*/ 580051 h 6858002"/>
              <a:gd name="connsiteX341" fmla="*/ 3742776 w 4572002"/>
              <a:gd name="connsiteY341" fmla="*/ 642538 h 6858002"/>
              <a:gd name="connsiteX342" fmla="*/ 3730253 w 4572002"/>
              <a:gd name="connsiteY342" fmla="*/ 694928 h 6858002"/>
              <a:gd name="connsiteX343" fmla="*/ 3742777 w 4572002"/>
              <a:gd name="connsiteY343" fmla="*/ 642537 h 6858002"/>
              <a:gd name="connsiteX344" fmla="*/ 3746158 w 4572002"/>
              <a:gd name="connsiteY344" fmla="*/ 580050 h 6858002"/>
              <a:gd name="connsiteX345" fmla="*/ 3752636 w 4572002"/>
              <a:gd name="connsiteY345" fmla="*/ 556047 h 6858002"/>
              <a:gd name="connsiteX346" fmla="*/ 3774848 w 4572002"/>
              <a:gd name="connsiteY346" fmla="*/ 298169 h 6858002"/>
              <a:gd name="connsiteX347" fmla="*/ 3760065 w 4572002"/>
              <a:gd name="connsiteY347" fmla="*/ 313534 h 6858002"/>
              <a:gd name="connsiteX348" fmla="*/ 3759493 w 4572002"/>
              <a:gd name="connsiteY348" fmla="*/ 338871 h 6858002"/>
              <a:gd name="connsiteX349" fmla="*/ 3759500 w 4572002"/>
              <a:gd name="connsiteY349" fmla="*/ 338900 h 6858002"/>
              <a:gd name="connsiteX350" fmla="*/ 3769400 w 4572002"/>
              <a:gd name="connsiteY350" fmla="*/ 395640 h 6858002"/>
              <a:gd name="connsiteX351" fmla="*/ 3765590 w 4572002"/>
              <a:gd name="connsiteY351" fmla="*/ 367328 h 6858002"/>
              <a:gd name="connsiteX352" fmla="*/ 3759500 w 4572002"/>
              <a:gd name="connsiteY352" fmla="*/ 338900 h 6858002"/>
              <a:gd name="connsiteX353" fmla="*/ 3759494 w 4572002"/>
              <a:gd name="connsiteY353" fmla="*/ 338870 h 6858002"/>
              <a:gd name="connsiteX354" fmla="*/ 3760066 w 4572002"/>
              <a:gd name="connsiteY354" fmla="*/ 313533 h 6858002"/>
              <a:gd name="connsiteX355" fmla="*/ 3782393 w 4572002"/>
              <a:gd name="connsiteY355" fmla="*/ 281568 h 6858002"/>
              <a:gd name="connsiteX356" fmla="*/ 3777498 w 4572002"/>
              <a:gd name="connsiteY356" fmla="*/ 295415 h 6858002"/>
              <a:gd name="connsiteX357" fmla="*/ 3777499 w 4572002"/>
              <a:gd name="connsiteY357" fmla="*/ 295415 h 6858002"/>
              <a:gd name="connsiteX358" fmla="*/ 3769073 w 4572002"/>
              <a:gd name="connsiteY358" fmla="*/ 24486 h 6858002"/>
              <a:gd name="connsiteX359" fmla="*/ 3766810 w 4572002"/>
              <a:gd name="connsiteY359" fmla="*/ 74129 h 6858002"/>
              <a:gd name="connsiteX360" fmla="*/ 3772734 w 4572002"/>
              <a:gd name="connsiteY360" fmla="*/ 125861 h 6858002"/>
              <a:gd name="connsiteX361" fmla="*/ 3777129 w 4572002"/>
              <a:gd name="connsiteY361" fmla="*/ 153387 h 6858002"/>
              <a:gd name="connsiteX362" fmla="*/ 3785402 w 4572002"/>
              <a:gd name="connsiteY362" fmla="*/ 228944 h 6858002"/>
              <a:gd name="connsiteX363" fmla="*/ 3780943 w 4572002"/>
              <a:gd name="connsiteY363" fmla="*/ 177271 h 6858002"/>
              <a:gd name="connsiteX364" fmla="*/ 3777129 w 4572002"/>
              <a:gd name="connsiteY364" fmla="*/ 153387 h 6858002"/>
              <a:gd name="connsiteX365" fmla="*/ 3776930 w 4572002"/>
              <a:gd name="connsiteY365" fmla="*/ 151569 h 6858002"/>
              <a:gd name="connsiteX366" fmla="*/ 3766811 w 4572002"/>
              <a:gd name="connsiteY366" fmla="*/ 74129 h 6858002"/>
              <a:gd name="connsiteX367" fmla="*/ 3766492 w 4572002"/>
              <a:gd name="connsiteY367" fmla="*/ 0 h 6858002"/>
              <a:gd name="connsiteX368" fmla="*/ 4230600 w 4572002"/>
              <a:gd name="connsiteY368" fmla="*/ 0 h 6858002"/>
              <a:gd name="connsiteX369" fmla="*/ 4229473 w 4572002"/>
              <a:gd name="connsiteY369" fmla="*/ 2817 h 6858002"/>
              <a:gd name="connsiteX370" fmla="*/ 4215375 w 4572002"/>
              <a:gd name="connsiteY370" fmla="*/ 63587 h 6858002"/>
              <a:gd name="connsiteX371" fmla="*/ 4201468 w 4572002"/>
              <a:gd name="connsiteY371" fmla="*/ 176939 h 6858002"/>
              <a:gd name="connsiteX372" fmla="*/ 4193466 w 4572002"/>
              <a:gd name="connsiteY372" fmla="*/ 200182 h 6858002"/>
              <a:gd name="connsiteX373" fmla="*/ 4155554 w 4572002"/>
              <a:gd name="connsiteY373" fmla="*/ 340774 h 6858002"/>
              <a:gd name="connsiteX374" fmla="*/ 4156319 w 4572002"/>
              <a:gd name="connsiteY374" fmla="*/ 453364 h 6858002"/>
              <a:gd name="connsiteX375" fmla="*/ 4158033 w 4572002"/>
              <a:gd name="connsiteY375" fmla="*/ 462126 h 6858002"/>
              <a:gd name="connsiteX376" fmla="*/ 4170605 w 4572002"/>
              <a:gd name="connsiteY376" fmla="*/ 505182 h 6858002"/>
              <a:gd name="connsiteX377" fmla="*/ 4167177 w 4572002"/>
              <a:gd name="connsiteY377" fmla="*/ 571860 h 6858002"/>
              <a:gd name="connsiteX378" fmla="*/ 4149840 w 4572002"/>
              <a:gd name="connsiteY378" fmla="*/ 617772 h 6858002"/>
              <a:gd name="connsiteX379" fmla="*/ 4149078 w 4572002"/>
              <a:gd name="connsiteY379" fmla="*/ 674923 h 6858002"/>
              <a:gd name="connsiteX380" fmla="*/ 4159937 w 4572002"/>
              <a:gd name="connsiteY380" fmla="*/ 740268 h 6858002"/>
              <a:gd name="connsiteX381" fmla="*/ 4162223 w 4572002"/>
              <a:gd name="connsiteY381" fmla="*/ 769605 h 6858002"/>
              <a:gd name="connsiteX382" fmla="*/ 4184703 w 4572002"/>
              <a:gd name="connsiteY382" fmla="*/ 850189 h 6858002"/>
              <a:gd name="connsiteX383" fmla="*/ 4179179 w 4572002"/>
              <a:gd name="connsiteY383" fmla="*/ 898198 h 6858002"/>
              <a:gd name="connsiteX384" fmla="*/ 4164319 w 4572002"/>
              <a:gd name="connsiteY384" fmla="*/ 945444 h 6858002"/>
              <a:gd name="connsiteX385" fmla="*/ 4150030 w 4572002"/>
              <a:gd name="connsiteY385" fmla="*/ 975733 h 6858002"/>
              <a:gd name="connsiteX386" fmla="*/ 4139934 w 4572002"/>
              <a:gd name="connsiteY386" fmla="*/ 1036887 h 6858002"/>
              <a:gd name="connsiteX387" fmla="*/ 4141458 w 4572002"/>
              <a:gd name="connsiteY387" fmla="*/ 1048125 h 6858002"/>
              <a:gd name="connsiteX388" fmla="*/ 4154032 w 4572002"/>
              <a:gd name="connsiteY388" fmla="*/ 1230633 h 6858002"/>
              <a:gd name="connsiteX389" fmla="*/ 4174225 w 4572002"/>
              <a:gd name="connsiteY389" fmla="*/ 1303024 h 6858002"/>
              <a:gd name="connsiteX390" fmla="*/ 4176701 w 4572002"/>
              <a:gd name="connsiteY390" fmla="*/ 1318456 h 6858002"/>
              <a:gd name="connsiteX391" fmla="*/ 4199372 w 4572002"/>
              <a:gd name="connsiteY391" fmla="*/ 1472575 h 6858002"/>
              <a:gd name="connsiteX392" fmla="*/ 4200325 w 4572002"/>
              <a:gd name="connsiteY392" fmla="*/ 1489720 h 6858002"/>
              <a:gd name="connsiteX393" fmla="*/ 4196324 w 4572002"/>
              <a:gd name="connsiteY393" fmla="*/ 1537537 h 6858002"/>
              <a:gd name="connsiteX394" fmla="*/ 4237474 w 4572002"/>
              <a:gd name="connsiteY394" fmla="*/ 1650317 h 6858002"/>
              <a:gd name="connsiteX395" fmla="*/ 4251572 w 4572002"/>
              <a:gd name="connsiteY395" fmla="*/ 1763287 h 6858002"/>
              <a:gd name="connsiteX396" fmla="*/ 4251380 w 4572002"/>
              <a:gd name="connsiteY396" fmla="*/ 1825393 h 6858002"/>
              <a:gd name="connsiteX397" fmla="*/ 4261478 w 4572002"/>
              <a:gd name="connsiteY397" fmla="*/ 1869780 h 6858002"/>
              <a:gd name="connsiteX398" fmla="*/ 4292149 w 4572002"/>
              <a:gd name="connsiteY398" fmla="*/ 1978940 h 6858002"/>
              <a:gd name="connsiteX399" fmla="*/ 4296911 w 4572002"/>
              <a:gd name="connsiteY399" fmla="*/ 2030378 h 6858002"/>
              <a:gd name="connsiteX400" fmla="*/ 4307201 w 4572002"/>
              <a:gd name="connsiteY400" fmla="*/ 2085054 h 6858002"/>
              <a:gd name="connsiteX401" fmla="*/ 4353302 w 4572002"/>
              <a:gd name="connsiteY401" fmla="*/ 2220312 h 6858002"/>
              <a:gd name="connsiteX402" fmla="*/ 4350636 w 4572002"/>
              <a:gd name="connsiteY402" fmla="*/ 2330806 h 6858002"/>
              <a:gd name="connsiteX403" fmla="*/ 4351206 w 4572002"/>
              <a:gd name="connsiteY403" fmla="*/ 2401292 h 6858002"/>
              <a:gd name="connsiteX404" fmla="*/ 4366446 w 4572002"/>
              <a:gd name="connsiteY404" fmla="*/ 2485307 h 6858002"/>
              <a:gd name="connsiteX405" fmla="*/ 4388736 w 4572002"/>
              <a:gd name="connsiteY405" fmla="*/ 2554079 h 6858002"/>
              <a:gd name="connsiteX406" fmla="*/ 4406453 w 4572002"/>
              <a:gd name="connsiteY406" fmla="*/ 2649143 h 6858002"/>
              <a:gd name="connsiteX407" fmla="*/ 4440554 w 4572002"/>
              <a:gd name="connsiteY407" fmla="*/ 2743826 h 6858002"/>
              <a:gd name="connsiteX408" fmla="*/ 4466653 w 4572002"/>
              <a:gd name="connsiteY408" fmla="*/ 2809930 h 6858002"/>
              <a:gd name="connsiteX409" fmla="*/ 4489705 w 4572002"/>
              <a:gd name="connsiteY409" fmla="*/ 2901943 h 6858002"/>
              <a:gd name="connsiteX410" fmla="*/ 4505897 w 4572002"/>
              <a:gd name="connsiteY410" fmla="*/ 3042728 h 6858002"/>
              <a:gd name="connsiteX411" fmla="*/ 4507613 w 4572002"/>
              <a:gd name="connsiteY411" fmla="*/ 3107500 h 6858002"/>
              <a:gd name="connsiteX412" fmla="*/ 4545521 w 4572002"/>
              <a:gd name="connsiteY412" fmla="*/ 3209993 h 6858002"/>
              <a:gd name="connsiteX413" fmla="*/ 4563811 w 4572002"/>
              <a:gd name="connsiteY413" fmla="*/ 3253809 h 6858002"/>
              <a:gd name="connsiteX414" fmla="*/ 4548570 w 4572002"/>
              <a:gd name="connsiteY414" fmla="*/ 3293244 h 6858002"/>
              <a:gd name="connsiteX415" fmla="*/ 4531043 w 4572002"/>
              <a:gd name="connsiteY415" fmla="*/ 3318771 h 6858002"/>
              <a:gd name="connsiteX416" fmla="*/ 4545904 w 4572002"/>
              <a:gd name="connsiteY416" fmla="*/ 3399546 h 6858002"/>
              <a:gd name="connsiteX417" fmla="*/ 4561524 w 4572002"/>
              <a:gd name="connsiteY417" fmla="*/ 3485275 h 6858002"/>
              <a:gd name="connsiteX418" fmla="*/ 4572002 w 4572002"/>
              <a:gd name="connsiteY418" fmla="*/ 3546617 h 6858002"/>
              <a:gd name="connsiteX419" fmla="*/ 4563620 w 4572002"/>
              <a:gd name="connsiteY419" fmla="*/ 3623201 h 6858002"/>
              <a:gd name="connsiteX420" fmla="*/ 4560192 w 4572002"/>
              <a:gd name="connsiteY420" fmla="*/ 3683591 h 6858002"/>
              <a:gd name="connsiteX421" fmla="*/ 4550476 w 4572002"/>
              <a:gd name="connsiteY421" fmla="*/ 3732361 h 6858002"/>
              <a:gd name="connsiteX422" fmla="*/ 4544759 w 4572002"/>
              <a:gd name="connsiteY422" fmla="*/ 3749506 h 6858002"/>
              <a:gd name="connsiteX423" fmla="*/ 4500182 w 4572002"/>
              <a:gd name="connsiteY423" fmla="*/ 3885338 h 6858002"/>
              <a:gd name="connsiteX424" fmla="*/ 4464557 w 4572002"/>
              <a:gd name="connsiteY424" fmla="*/ 4030503 h 6858002"/>
              <a:gd name="connsiteX425" fmla="*/ 4487039 w 4572002"/>
              <a:gd name="connsiteY425" fmla="*/ 4124614 h 6858002"/>
              <a:gd name="connsiteX426" fmla="*/ 4486656 w 4572002"/>
              <a:gd name="connsiteY426" fmla="*/ 4159667 h 6858002"/>
              <a:gd name="connsiteX427" fmla="*/ 4491801 w 4572002"/>
              <a:gd name="connsiteY427" fmla="*/ 4320837 h 6858002"/>
              <a:gd name="connsiteX428" fmla="*/ 4497325 w 4572002"/>
              <a:gd name="connsiteY428" fmla="*/ 4349222 h 6858002"/>
              <a:gd name="connsiteX429" fmla="*/ 4474653 w 4572002"/>
              <a:gd name="connsiteY429" fmla="*/ 4502579 h 6858002"/>
              <a:gd name="connsiteX430" fmla="*/ 4470844 w 4572002"/>
              <a:gd name="connsiteY430" fmla="*/ 4558207 h 6858002"/>
              <a:gd name="connsiteX431" fmla="*/ 4464557 w 4572002"/>
              <a:gd name="connsiteY431" fmla="*/ 4609452 h 6858002"/>
              <a:gd name="connsiteX432" fmla="*/ 4463033 w 4572002"/>
              <a:gd name="connsiteY432" fmla="*/ 4681083 h 6858002"/>
              <a:gd name="connsiteX433" fmla="*/ 4465891 w 4572002"/>
              <a:gd name="connsiteY433" fmla="*/ 4755381 h 6858002"/>
              <a:gd name="connsiteX434" fmla="*/ 4465319 w 4572002"/>
              <a:gd name="connsiteY434" fmla="*/ 4838250 h 6858002"/>
              <a:gd name="connsiteX435" fmla="*/ 4460367 w 4572002"/>
              <a:gd name="connsiteY435" fmla="*/ 4871019 h 6858002"/>
              <a:gd name="connsiteX436" fmla="*/ 4463795 w 4572002"/>
              <a:gd name="connsiteY436" fmla="*/ 4959602 h 6858002"/>
              <a:gd name="connsiteX437" fmla="*/ 4458082 w 4572002"/>
              <a:gd name="connsiteY437" fmla="*/ 5006086 h 6858002"/>
              <a:gd name="connsiteX438" fmla="*/ 4456937 w 4572002"/>
              <a:gd name="connsiteY438" fmla="*/ 5082670 h 6858002"/>
              <a:gd name="connsiteX439" fmla="*/ 4455603 w 4572002"/>
              <a:gd name="connsiteY439" fmla="*/ 5107627 h 6858002"/>
              <a:gd name="connsiteX440" fmla="*/ 4454840 w 4572002"/>
              <a:gd name="connsiteY440" fmla="*/ 5129916 h 6858002"/>
              <a:gd name="connsiteX441" fmla="*/ 4470464 w 4572002"/>
              <a:gd name="connsiteY441" fmla="*/ 5206308 h 6858002"/>
              <a:gd name="connsiteX442" fmla="*/ 4471415 w 4572002"/>
              <a:gd name="connsiteY442" fmla="*/ 5274129 h 6858002"/>
              <a:gd name="connsiteX443" fmla="*/ 4483990 w 4572002"/>
              <a:gd name="connsiteY443" fmla="*/ 5393005 h 6858002"/>
              <a:gd name="connsiteX444" fmla="*/ 4479607 w 4572002"/>
              <a:gd name="connsiteY444" fmla="*/ 5419295 h 6858002"/>
              <a:gd name="connsiteX445" fmla="*/ 4477894 w 4572002"/>
              <a:gd name="connsiteY445" fmla="*/ 5501594 h 6858002"/>
              <a:gd name="connsiteX446" fmla="*/ 4476560 w 4572002"/>
              <a:gd name="connsiteY446" fmla="*/ 5548460 h 6858002"/>
              <a:gd name="connsiteX447" fmla="*/ 4485703 w 4572002"/>
              <a:gd name="connsiteY447" fmla="*/ 5606372 h 6858002"/>
              <a:gd name="connsiteX448" fmla="*/ 4505134 w 4572002"/>
              <a:gd name="connsiteY448" fmla="*/ 5706959 h 6858002"/>
              <a:gd name="connsiteX449" fmla="*/ 4508183 w 4572002"/>
              <a:gd name="connsiteY449" fmla="*/ 5733440 h 6858002"/>
              <a:gd name="connsiteX450" fmla="*/ 4517519 w 4572002"/>
              <a:gd name="connsiteY450" fmla="*/ 5781830 h 6858002"/>
              <a:gd name="connsiteX451" fmla="*/ 4519234 w 4572002"/>
              <a:gd name="connsiteY451" fmla="*/ 5790592 h 6858002"/>
              <a:gd name="connsiteX452" fmla="*/ 4542855 w 4572002"/>
              <a:gd name="connsiteY452" fmla="*/ 5864318 h 6858002"/>
              <a:gd name="connsiteX453" fmla="*/ 4544759 w 4572002"/>
              <a:gd name="connsiteY453" fmla="*/ 5902610 h 6858002"/>
              <a:gd name="connsiteX454" fmla="*/ 4544951 w 4572002"/>
              <a:gd name="connsiteY454" fmla="*/ 6012723 h 6858002"/>
              <a:gd name="connsiteX455" fmla="*/ 4541332 w 4572002"/>
              <a:gd name="connsiteY455" fmla="*/ 6059397 h 6858002"/>
              <a:gd name="connsiteX456" fmla="*/ 4527426 w 4572002"/>
              <a:gd name="connsiteY456" fmla="*/ 6171605 h 6858002"/>
              <a:gd name="connsiteX457" fmla="*/ 4520568 w 4572002"/>
              <a:gd name="connsiteY457" fmla="*/ 6242093 h 6858002"/>
              <a:gd name="connsiteX458" fmla="*/ 4509706 w 4572002"/>
              <a:gd name="connsiteY458" fmla="*/ 6323058 h 6858002"/>
              <a:gd name="connsiteX459" fmla="*/ 4502848 w 4572002"/>
              <a:gd name="connsiteY459" fmla="*/ 6415833 h 6858002"/>
              <a:gd name="connsiteX460" fmla="*/ 4482084 w 4572002"/>
              <a:gd name="connsiteY460" fmla="*/ 6584812 h 6858002"/>
              <a:gd name="connsiteX461" fmla="*/ 4460557 w 4572002"/>
              <a:gd name="connsiteY461" fmla="*/ 6748458 h 6858002"/>
              <a:gd name="connsiteX462" fmla="*/ 4441507 w 4572002"/>
              <a:gd name="connsiteY462" fmla="*/ 6815516 h 6858002"/>
              <a:gd name="connsiteX463" fmla="*/ 4431806 w 4572002"/>
              <a:gd name="connsiteY463" fmla="*/ 6858001 h 6858002"/>
              <a:gd name="connsiteX464" fmla="*/ 4259554 w 4572002"/>
              <a:gd name="connsiteY464" fmla="*/ 6858001 h 6858002"/>
              <a:gd name="connsiteX465" fmla="*/ 4259554 w 4572002"/>
              <a:gd name="connsiteY465" fmla="*/ 6858002 h 6858002"/>
              <a:gd name="connsiteX466" fmla="*/ 0 w 4572002"/>
              <a:gd name="connsiteY466" fmla="*/ 6858002 h 6858002"/>
              <a:gd name="connsiteX467" fmla="*/ 0 w 4572002"/>
              <a:gd name="connsiteY467" fmla="*/ 2 h 6858002"/>
              <a:gd name="connsiteX468" fmla="*/ 3766492 w 4572002"/>
              <a:gd name="connsiteY468" fmla="*/ 1 h 6858002"/>
              <a:gd name="connsiteX469" fmla="*/ 3769210 w 4572002"/>
              <a:gd name="connsiteY469" fmla="*/ 21486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</a:cxnLst>
            <a:rect l="l" t="t" r="r" b="b"/>
            <a:pathLst>
              <a:path w="4572002" h="6858002">
                <a:moveTo>
                  <a:pt x="4214994" y="6564620"/>
                </a:moveTo>
                <a:lnTo>
                  <a:pt x="4214994" y="6564621"/>
                </a:lnTo>
                <a:cubicBezTo>
                  <a:pt x="4225281" y="6575479"/>
                  <a:pt x="4231378" y="6582147"/>
                  <a:pt x="4237474" y="6588626"/>
                </a:cubicBezTo>
                <a:lnTo>
                  <a:pt x="4254096" y="6625225"/>
                </a:lnTo>
                <a:lnTo>
                  <a:pt x="4247001" y="6662540"/>
                </a:lnTo>
                <a:lnTo>
                  <a:pt x="4247000" y="6662541"/>
                </a:lnTo>
                <a:lnTo>
                  <a:pt x="4246999" y="6662544"/>
                </a:lnTo>
                <a:lnTo>
                  <a:pt x="4235550" y="6683027"/>
                </a:lnTo>
                <a:lnTo>
                  <a:pt x="4232403" y="6702976"/>
                </a:lnTo>
                <a:lnTo>
                  <a:pt x="4232403" y="6702977"/>
                </a:lnTo>
                <a:cubicBezTo>
                  <a:pt x="4232808" y="6716169"/>
                  <a:pt x="4237951" y="6729219"/>
                  <a:pt x="4246238" y="6742553"/>
                </a:cubicBezTo>
                <a:lnTo>
                  <a:pt x="4246239" y="6742555"/>
                </a:lnTo>
                <a:lnTo>
                  <a:pt x="4265716" y="6812062"/>
                </a:lnTo>
                <a:lnTo>
                  <a:pt x="4265717" y="6812064"/>
                </a:lnTo>
                <a:lnTo>
                  <a:pt x="4265717" y="6812063"/>
                </a:lnTo>
                <a:lnTo>
                  <a:pt x="4265716" y="6812062"/>
                </a:lnTo>
                <a:lnTo>
                  <a:pt x="4260942" y="6776800"/>
                </a:lnTo>
                <a:lnTo>
                  <a:pt x="4246239" y="6742555"/>
                </a:lnTo>
                <a:lnTo>
                  <a:pt x="4246238" y="6742552"/>
                </a:lnTo>
                <a:lnTo>
                  <a:pt x="4232403" y="6702976"/>
                </a:lnTo>
                <a:lnTo>
                  <a:pt x="4246999" y="6662544"/>
                </a:lnTo>
                <a:lnTo>
                  <a:pt x="4247000" y="6662542"/>
                </a:lnTo>
                <a:lnTo>
                  <a:pt x="4247001" y="6662540"/>
                </a:lnTo>
                <a:lnTo>
                  <a:pt x="4254084" y="6645552"/>
                </a:lnTo>
                <a:lnTo>
                  <a:pt x="4254096" y="6625225"/>
                </a:lnTo>
                <a:lnTo>
                  <a:pt x="4254096" y="6625224"/>
                </a:lnTo>
                <a:cubicBezTo>
                  <a:pt x="4252000" y="6611341"/>
                  <a:pt x="4245951" y="6597578"/>
                  <a:pt x="4237474" y="6588625"/>
                </a:cubicBezTo>
                <a:close/>
                <a:moveTo>
                  <a:pt x="4295315" y="6438981"/>
                </a:moveTo>
                <a:lnTo>
                  <a:pt x="4275385" y="6463840"/>
                </a:lnTo>
                <a:lnTo>
                  <a:pt x="4275382" y="6463849"/>
                </a:lnTo>
                <a:lnTo>
                  <a:pt x="4261587" y="6513012"/>
                </a:lnTo>
                <a:lnTo>
                  <a:pt x="4242781" y="6546194"/>
                </a:lnTo>
                <a:lnTo>
                  <a:pt x="4242781" y="6546195"/>
                </a:lnTo>
                <a:lnTo>
                  <a:pt x="4259120" y="6521804"/>
                </a:lnTo>
                <a:lnTo>
                  <a:pt x="4261587" y="6513012"/>
                </a:lnTo>
                <a:lnTo>
                  <a:pt x="4264398" y="6508052"/>
                </a:lnTo>
                <a:lnTo>
                  <a:pt x="4275382" y="6463849"/>
                </a:lnTo>
                <a:lnTo>
                  <a:pt x="4275385" y="6463841"/>
                </a:lnTo>
                <a:cubicBezTo>
                  <a:pt x="4278336" y="6451650"/>
                  <a:pt x="4285813" y="6444077"/>
                  <a:pt x="4295315" y="6438981"/>
                </a:cubicBezTo>
                <a:close/>
                <a:moveTo>
                  <a:pt x="4381289" y="6365204"/>
                </a:moveTo>
                <a:lnTo>
                  <a:pt x="4380008" y="6387910"/>
                </a:lnTo>
                <a:lnTo>
                  <a:pt x="4378243" y="6391549"/>
                </a:lnTo>
                <a:lnTo>
                  <a:pt x="4370589" y="6407332"/>
                </a:lnTo>
                <a:lnTo>
                  <a:pt x="4370589" y="6407333"/>
                </a:lnTo>
                <a:lnTo>
                  <a:pt x="4378243" y="6391549"/>
                </a:lnTo>
                <a:lnTo>
                  <a:pt x="4380008" y="6387910"/>
                </a:lnTo>
                <a:close/>
                <a:moveTo>
                  <a:pt x="4142220" y="4221391"/>
                </a:moveTo>
                <a:lnTo>
                  <a:pt x="4142220" y="4221392"/>
                </a:lnTo>
                <a:cubicBezTo>
                  <a:pt x="4142982" y="4232061"/>
                  <a:pt x="4143172" y="4243873"/>
                  <a:pt x="4147936" y="4253015"/>
                </a:cubicBezTo>
                <a:cubicBezTo>
                  <a:pt x="4160129" y="4277402"/>
                  <a:pt x="4175749" y="4300071"/>
                  <a:pt x="4187752" y="4324646"/>
                </a:cubicBezTo>
                <a:lnTo>
                  <a:pt x="4196706" y="4363891"/>
                </a:lnTo>
                <a:lnTo>
                  <a:pt x="4195944" y="4482004"/>
                </a:lnTo>
                <a:cubicBezTo>
                  <a:pt x="4193276" y="4546776"/>
                  <a:pt x="4192704" y="4612500"/>
                  <a:pt x="4135934" y="4659174"/>
                </a:cubicBezTo>
                <a:cubicBezTo>
                  <a:pt x="4131362" y="4662986"/>
                  <a:pt x="4128694" y="4671176"/>
                  <a:pt x="4127932" y="4677655"/>
                </a:cubicBezTo>
                <a:cubicBezTo>
                  <a:pt x="4124313" y="4707564"/>
                  <a:pt x="4123931" y="4738235"/>
                  <a:pt x="4118025" y="4767764"/>
                </a:cubicBezTo>
                <a:cubicBezTo>
                  <a:pt x="4115644" y="4779575"/>
                  <a:pt x="4114835" y="4790387"/>
                  <a:pt x="4116716" y="4800483"/>
                </a:cubicBezTo>
                <a:lnTo>
                  <a:pt x="4116716" y="4800484"/>
                </a:lnTo>
                <a:cubicBezTo>
                  <a:pt x="4118597" y="4810581"/>
                  <a:pt x="4123170" y="4819964"/>
                  <a:pt x="4131552" y="4828917"/>
                </a:cubicBezTo>
                <a:lnTo>
                  <a:pt x="4153733" y="4863343"/>
                </a:lnTo>
                <a:lnTo>
                  <a:pt x="4161262" y="4889275"/>
                </a:lnTo>
                <a:lnTo>
                  <a:pt x="4159557" y="4912168"/>
                </a:lnTo>
                <a:cubicBezTo>
                  <a:pt x="4157842" y="4919978"/>
                  <a:pt x="4157485" y="4927122"/>
                  <a:pt x="4158155" y="4933804"/>
                </a:cubicBezTo>
                <a:lnTo>
                  <a:pt x="4158155" y="4933805"/>
                </a:lnTo>
                <a:lnTo>
                  <a:pt x="4162914" y="4952673"/>
                </a:lnTo>
                <a:lnTo>
                  <a:pt x="4165707" y="4957454"/>
                </a:lnTo>
                <a:lnTo>
                  <a:pt x="4166985" y="4961456"/>
                </a:lnTo>
                <a:cubicBezTo>
                  <a:pt x="4171496" y="4970097"/>
                  <a:pt x="4177202" y="4978394"/>
                  <a:pt x="4182989" y="4987038"/>
                </a:cubicBezTo>
                <a:cubicBezTo>
                  <a:pt x="4194228" y="5003802"/>
                  <a:pt x="4208326" y="5022853"/>
                  <a:pt x="4209468" y="5041522"/>
                </a:cubicBezTo>
                <a:cubicBezTo>
                  <a:pt x="4210087" y="5052096"/>
                  <a:pt x="4213005" y="5062300"/>
                  <a:pt x="4216684" y="5072376"/>
                </a:cubicBezTo>
                <a:lnTo>
                  <a:pt x="4222587" y="5087441"/>
                </a:lnTo>
                <a:lnTo>
                  <a:pt x="4235615" y="5133220"/>
                </a:lnTo>
                <a:lnTo>
                  <a:pt x="4235616" y="5133225"/>
                </a:lnTo>
                <a:lnTo>
                  <a:pt x="4228901" y="5166113"/>
                </a:lnTo>
                <a:lnTo>
                  <a:pt x="4228901" y="5166114"/>
                </a:lnTo>
                <a:cubicBezTo>
                  <a:pt x="4228139" y="5167638"/>
                  <a:pt x="4228712" y="5169781"/>
                  <a:pt x="4229593" y="5172091"/>
                </a:cubicBezTo>
                <a:lnTo>
                  <a:pt x="4232139" y="5179068"/>
                </a:lnTo>
                <a:cubicBezTo>
                  <a:pt x="4235759" y="5196595"/>
                  <a:pt x="4235807" y="5213598"/>
                  <a:pt x="4231973" y="5229434"/>
                </a:cubicBezTo>
                <a:lnTo>
                  <a:pt x="4225669" y="5241089"/>
                </a:lnTo>
                <a:lnTo>
                  <a:pt x="4208517" y="5272796"/>
                </a:lnTo>
                <a:cubicBezTo>
                  <a:pt x="4196871" y="5285441"/>
                  <a:pt x="4189165" y="5298595"/>
                  <a:pt x="4184613" y="5312288"/>
                </a:cubicBezTo>
                <a:lnTo>
                  <a:pt x="4183557" y="5321350"/>
                </a:lnTo>
                <a:lnTo>
                  <a:pt x="4181083" y="5326163"/>
                </a:lnTo>
                <a:lnTo>
                  <a:pt x="4179637" y="5355014"/>
                </a:lnTo>
                <a:lnTo>
                  <a:pt x="4179637" y="5355015"/>
                </a:lnTo>
                <a:cubicBezTo>
                  <a:pt x="4180286" y="5364883"/>
                  <a:pt x="4181989" y="5375003"/>
                  <a:pt x="4184513" y="5385385"/>
                </a:cubicBezTo>
                <a:cubicBezTo>
                  <a:pt x="4187752" y="5398722"/>
                  <a:pt x="4190038" y="5412058"/>
                  <a:pt x="4192704" y="5425583"/>
                </a:cubicBezTo>
                <a:cubicBezTo>
                  <a:pt x="4196514" y="5443871"/>
                  <a:pt x="4200516" y="5462352"/>
                  <a:pt x="4204327" y="5480638"/>
                </a:cubicBezTo>
                <a:lnTo>
                  <a:pt x="4208850" y="5507668"/>
                </a:lnTo>
                <a:lnTo>
                  <a:pt x="4198232" y="5531692"/>
                </a:lnTo>
                <a:lnTo>
                  <a:pt x="4198231" y="5531693"/>
                </a:lnTo>
                <a:cubicBezTo>
                  <a:pt x="4191181" y="5537600"/>
                  <a:pt x="4187989" y="5542649"/>
                  <a:pt x="4188085" y="5547578"/>
                </a:cubicBezTo>
                <a:lnTo>
                  <a:pt x="4188085" y="5547579"/>
                </a:lnTo>
                <a:cubicBezTo>
                  <a:pt x="4188180" y="5552508"/>
                  <a:pt x="4191562" y="5557318"/>
                  <a:pt x="4197659" y="5562747"/>
                </a:cubicBezTo>
                <a:cubicBezTo>
                  <a:pt x="4240332" y="5600468"/>
                  <a:pt x="4267003" y="5646190"/>
                  <a:pt x="4268907" y="5704484"/>
                </a:cubicBezTo>
                <a:cubicBezTo>
                  <a:pt x="4269289" y="5716486"/>
                  <a:pt x="4271954" y="5728679"/>
                  <a:pt x="4274812" y="5740489"/>
                </a:cubicBezTo>
                <a:cubicBezTo>
                  <a:pt x="4276527" y="5747729"/>
                  <a:pt x="4278433" y="5756494"/>
                  <a:pt x="4283578" y="5760874"/>
                </a:cubicBezTo>
                <a:cubicBezTo>
                  <a:pt x="4322821" y="5794975"/>
                  <a:pt x="4350063" y="5837458"/>
                  <a:pt x="4371973" y="5883752"/>
                </a:cubicBezTo>
                <a:lnTo>
                  <a:pt x="4371974" y="5883757"/>
                </a:lnTo>
                <a:lnTo>
                  <a:pt x="4389877" y="5935946"/>
                </a:lnTo>
                <a:lnTo>
                  <a:pt x="4389878" y="5935950"/>
                </a:lnTo>
                <a:lnTo>
                  <a:pt x="4386259" y="5993290"/>
                </a:lnTo>
                <a:lnTo>
                  <a:pt x="4386259" y="5993291"/>
                </a:lnTo>
                <a:cubicBezTo>
                  <a:pt x="4385116" y="6004531"/>
                  <a:pt x="4385306" y="6017485"/>
                  <a:pt x="4379782" y="6026440"/>
                </a:cubicBezTo>
                <a:cubicBezTo>
                  <a:pt x="4362445" y="6054825"/>
                  <a:pt x="4343778" y="6082258"/>
                  <a:pt x="4323583" y="6108738"/>
                </a:cubicBezTo>
                <a:cubicBezTo>
                  <a:pt x="4314914" y="6120074"/>
                  <a:pt x="4309961" y="6126884"/>
                  <a:pt x="4309890" y="6133314"/>
                </a:cubicBezTo>
                <a:lnTo>
                  <a:pt x="4309890" y="6133315"/>
                </a:lnTo>
                <a:lnTo>
                  <a:pt x="4313591" y="6143190"/>
                </a:lnTo>
                <a:lnTo>
                  <a:pt x="4325486" y="6155600"/>
                </a:lnTo>
                <a:lnTo>
                  <a:pt x="4325488" y="6155603"/>
                </a:lnTo>
                <a:cubicBezTo>
                  <a:pt x="4347778" y="6175798"/>
                  <a:pt x="4359398" y="6200945"/>
                  <a:pt x="4364160" y="6228757"/>
                </a:cubicBezTo>
                <a:lnTo>
                  <a:pt x="4381497" y="6361540"/>
                </a:lnTo>
                <a:lnTo>
                  <a:pt x="4381497" y="6361539"/>
                </a:lnTo>
                <a:cubicBezTo>
                  <a:pt x="4377877" y="6317151"/>
                  <a:pt x="4371590" y="6272764"/>
                  <a:pt x="4364160" y="6228756"/>
                </a:cubicBezTo>
                <a:cubicBezTo>
                  <a:pt x="4359398" y="6200944"/>
                  <a:pt x="4347778" y="6175797"/>
                  <a:pt x="4325488" y="6155602"/>
                </a:cubicBezTo>
                <a:lnTo>
                  <a:pt x="4325486" y="6155600"/>
                </a:lnTo>
                <a:lnTo>
                  <a:pt x="4309890" y="6133315"/>
                </a:lnTo>
                <a:lnTo>
                  <a:pt x="4323583" y="6108739"/>
                </a:lnTo>
                <a:cubicBezTo>
                  <a:pt x="4343778" y="6082259"/>
                  <a:pt x="4362445" y="6054826"/>
                  <a:pt x="4379782" y="6026441"/>
                </a:cubicBezTo>
                <a:cubicBezTo>
                  <a:pt x="4385306" y="6017486"/>
                  <a:pt x="4385116" y="6004532"/>
                  <a:pt x="4386259" y="5993292"/>
                </a:cubicBezTo>
                <a:lnTo>
                  <a:pt x="4386259" y="5993290"/>
                </a:lnTo>
                <a:lnTo>
                  <a:pt x="4389712" y="5964477"/>
                </a:lnTo>
                <a:lnTo>
                  <a:pt x="4389878" y="5935950"/>
                </a:lnTo>
                <a:lnTo>
                  <a:pt x="4389878" y="5935949"/>
                </a:lnTo>
                <a:lnTo>
                  <a:pt x="4389877" y="5935946"/>
                </a:lnTo>
                <a:lnTo>
                  <a:pt x="4382997" y="5909351"/>
                </a:lnTo>
                <a:lnTo>
                  <a:pt x="4371974" y="5883757"/>
                </a:lnTo>
                <a:lnTo>
                  <a:pt x="4371973" y="5883751"/>
                </a:lnTo>
                <a:cubicBezTo>
                  <a:pt x="4350063" y="5837457"/>
                  <a:pt x="4322821" y="5794974"/>
                  <a:pt x="4283578" y="5760873"/>
                </a:cubicBezTo>
                <a:cubicBezTo>
                  <a:pt x="4278433" y="5756493"/>
                  <a:pt x="4276527" y="5747728"/>
                  <a:pt x="4274812" y="5740488"/>
                </a:cubicBezTo>
                <a:cubicBezTo>
                  <a:pt x="4271954" y="5728678"/>
                  <a:pt x="4269289" y="5716485"/>
                  <a:pt x="4268907" y="5704483"/>
                </a:cubicBezTo>
                <a:cubicBezTo>
                  <a:pt x="4267003" y="5646189"/>
                  <a:pt x="4240332" y="5600467"/>
                  <a:pt x="4197659" y="5562746"/>
                </a:cubicBezTo>
                <a:lnTo>
                  <a:pt x="4188085" y="5547578"/>
                </a:lnTo>
                <a:lnTo>
                  <a:pt x="4198231" y="5531694"/>
                </a:lnTo>
                <a:lnTo>
                  <a:pt x="4198232" y="5531692"/>
                </a:lnTo>
                <a:lnTo>
                  <a:pt x="4206630" y="5520422"/>
                </a:lnTo>
                <a:lnTo>
                  <a:pt x="4208850" y="5507668"/>
                </a:lnTo>
                <a:lnTo>
                  <a:pt x="4208850" y="5507667"/>
                </a:lnTo>
                <a:cubicBezTo>
                  <a:pt x="4208803" y="5498832"/>
                  <a:pt x="4206231" y="5489497"/>
                  <a:pt x="4204327" y="5480637"/>
                </a:cubicBezTo>
                <a:cubicBezTo>
                  <a:pt x="4200516" y="5462351"/>
                  <a:pt x="4196514" y="5443870"/>
                  <a:pt x="4192704" y="5425582"/>
                </a:cubicBezTo>
                <a:cubicBezTo>
                  <a:pt x="4190038" y="5412057"/>
                  <a:pt x="4187752" y="5398721"/>
                  <a:pt x="4184513" y="5385384"/>
                </a:cubicBezTo>
                <a:lnTo>
                  <a:pt x="4179637" y="5355014"/>
                </a:lnTo>
                <a:lnTo>
                  <a:pt x="4183557" y="5321350"/>
                </a:lnTo>
                <a:lnTo>
                  <a:pt x="4208517" y="5272797"/>
                </a:lnTo>
                <a:lnTo>
                  <a:pt x="4225669" y="5241089"/>
                </a:lnTo>
                <a:lnTo>
                  <a:pt x="4231973" y="5229433"/>
                </a:lnTo>
                <a:lnTo>
                  <a:pt x="4232139" y="5179068"/>
                </a:lnTo>
                <a:lnTo>
                  <a:pt x="4232139" y="5179067"/>
                </a:lnTo>
                <a:cubicBezTo>
                  <a:pt x="4231663" y="5176876"/>
                  <a:pt x="4230473" y="5174400"/>
                  <a:pt x="4229593" y="5172090"/>
                </a:cubicBezTo>
                <a:lnTo>
                  <a:pt x="4228901" y="5166114"/>
                </a:lnTo>
                <a:lnTo>
                  <a:pt x="4235616" y="5133225"/>
                </a:lnTo>
                <a:lnTo>
                  <a:pt x="4235616" y="5133224"/>
                </a:lnTo>
                <a:lnTo>
                  <a:pt x="4235615" y="5133220"/>
                </a:lnTo>
                <a:lnTo>
                  <a:pt x="4228473" y="5102461"/>
                </a:lnTo>
                <a:lnTo>
                  <a:pt x="4222587" y="5087441"/>
                </a:lnTo>
                <a:lnTo>
                  <a:pt x="4222582" y="5087423"/>
                </a:lnTo>
                <a:cubicBezTo>
                  <a:pt x="4216496" y="5072411"/>
                  <a:pt x="4210397" y="5057381"/>
                  <a:pt x="4209468" y="5041521"/>
                </a:cubicBezTo>
                <a:cubicBezTo>
                  <a:pt x="4208326" y="5022852"/>
                  <a:pt x="4194228" y="5003801"/>
                  <a:pt x="4182989" y="4987037"/>
                </a:cubicBezTo>
                <a:lnTo>
                  <a:pt x="4165707" y="4957454"/>
                </a:lnTo>
                <a:lnTo>
                  <a:pt x="4158155" y="4933805"/>
                </a:lnTo>
                <a:lnTo>
                  <a:pt x="4159557" y="4912169"/>
                </a:lnTo>
                <a:cubicBezTo>
                  <a:pt x="4161319" y="4904358"/>
                  <a:pt x="4161831" y="4896714"/>
                  <a:pt x="4161262" y="4889276"/>
                </a:cubicBezTo>
                <a:lnTo>
                  <a:pt x="4161262" y="4889275"/>
                </a:lnTo>
                <a:lnTo>
                  <a:pt x="4156484" y="4867614"/>
                </a:lnTo>
                <a:lnTo>
                  <a:pt x="4153733" y="4863343"/>
                </a:lnTo>
                <a:lnTo>
                  <a:pt x="4151983" y="4857317"/>
                </a:lnTo>
                <a:cubicBezTo>
                  <a:pt x="4146840" y="4847214"/>
                  <a:pt x="4139839" y="4837703"/>
                  <a:pt x="4131552" y="4828916"/>
                </a:cubicBezTo>
                <a:lnTo>
                  <a:pt x="4116716" y="4800483"/>
                </a:lnTo>
                <a:lnTo>
                  <a:pt x="4118025" y="4767765"/>
                </a:lnTo>
                <a:cubicBezTo>
                  <a:pt x="4123931" y="4738236"/>
                  <a:pt x="4124313" y="4707565"/>
                  <a:pt x="4127932" y="4677656"/>
                </a:cubicBezTo>
                <a:cubicBezTo>
                  <a:pt x="4128694" y="4671177"/>
                  <a:pt x="4131362" y="4662987"/>
                  <a:pt x="4135934" y="4659175"/>
                </a:cubicBezTo>
                <a:cubicBezTo>
                  <a:pt x="4192704" y="4612501"/>
                  <a:pt x="4193276" y="4546777"/>
                  <a:pt x="4195944" y="4482005"/>
                </a:cubicBezTo>
                <a:cubicBezTo>
                  <a:pt x="4197659" y="4442762"/>
                  <a:pt x="4197659" y="4403326"/>
                  <a:pt x="4196706" y="4363891"/>
                </a:cubicBezTo>
                <a:lnTo>
                  <a:pt x="4196706" y="4363890"/>
                </a:lnTo>
                <a:cubicBezTo>
                  <a:pt x="4196514" y="4350554"/>
                  <a:pt x="4193466" y="4336457"/>
                  <a:pt x="4187752" y="4324645"/>
                </a:cubicBezTo>
                <a:cubicBezTo>
                  <a:pt x="4175749" y="4300070"/>
                  <a:pt x="4160129" y="4277401"/>
                  <a:pt x="4147936" y="4253014"/>
                </a:cubicBezTo>
                <a:close/>
                <a:moveTo>
                  <a:pt x="4211111" y="2836172"/>
                </a:moveTo>
                <a:lnTo>
                  <a:pt x="4202421" y="2848793"/>
                </a:lnTo>
                <a:cubicBezTo>
                  <a:pt x="4197421" y="2865010"/>
                  <a:pt x="4191562" y="2881307"/>
                  <a:pt x="4186816" y="2897785"/>
                </a:cubicBezTo>
                <a:lnTo>
                  <a:pt x="4185787" y="2903551"/>
                </a:lnTo>
                <a:lnTo>
                  <a:pt x="4182513" y="2914328"/>
                </a:lnTo>
                <a:lnTo>
                  <a:pt x="4177882" y="2947858"/>
                </a:lnTo>
                <a:lnTo>
                  <a:pt x="4177881" y="2947862"/>
                </a:lnTo>
                <a:lnTo>
                  <a:pt x="4177881" y="2947863"/>
                </a:lnTo>
                <a:cubicBezTo>
                  <a:pt x="4177512" y="2959157"/>
                  <a:pt x="4178512" y="2970576"/>
                  <a:pt x="4181465" y="2982149"/>
                </a:cubicBezTo>
                <a:lnTo>
                  <a:pt x="4193158" y="3077402"/>
                </a:lnTo>
                <a:lnTo>
                  <a:pt x="4180703" y="3172654"/>
                </a:lnTo>
                <a:cubicBezTo>
                  <a:pt x="4154794" y="3276480"/>
                  <a:pt x="4127362" y="3380305"/>
                  <a:pt x="4133076" y="3489467"/>
                </a:cubicBezTo>
                <a:cubicBezTo>
                  <a:pt x="4134028" y="3507563"/>
                  <a:pt x="4122407" y="3529090"/>
                  <a:pt x="4110977" y="3544713"/>
                </a:cubicBezTo>
                <a:cubicBezTo>
                  <a:pt x="4100119" y="3559668"/>
                  <a:pt x="4094260" y="3566812"/>
                  <a:pt x="4093355" y="3574408"/>
                </a:cubicBezTo>
                <a:lnTo>
                  <a:pt x="4093355" y="3574409"/>
                </a:lnTo>
                <a:cubicBezTo>
                  <a:pt x="4092450" y="3582005"/>
                  <a:pt x="4096499" y="3590054"/>
                  <a:pt x="4105453" y="3606818"/>
                </a:cubicBezTo>
                <a:cubicBezTo>
                  <a:pt x="4109835" y="3614820"/>
                  <a:pt x="4112501" y="3624726"/>
                  <a:pt x="4118979" y="3630633"/>
                </a:cubicBezTo>
                <a:lnTo>
                  <a:pt x="4136708" y="3654416"/>
                </a:lnTo>
                <a:lnTo>
                  <a:pt x="4140382" y="3668940"/>
                </a:lnTo>
                <a:lnTo>
                  <a:pt x="4143220" y="3680164"/>
                </a:lnTo>
                <a:lnTo>
                  <a:pt x="4139172" y="3734837"/>
                </a:lnTo>
                <a:lnTo>
                  <a:pt x="4139172" y="3734838"/>
                </a:lnTo>
                <a:cubicBezTo>
                  <a:pt x="4138220" y="3741316"/>
                  <a:pt x="4136886" y="3749126"/>
                  <a:pt x="4139554" y="3754653"/>
                </a:cubicBezTo>
                <a:lnTo>
                  <a:pt x="4145911" y="3789776"/>
                </a:lnTo>
                <a:lnTo>
                  <a:pt x="4130980" y="3822472"/>
                </a:lnTo>
                <a:cubicBezTo>
                  <a:pt x="4123932" y="3831902"/>
                  <a:pt x="4118312" y="3842046"/>
                  <a:pt x="4116645" y="3852619"/>
                </a:cubicBezTo>
                <a:lnTo>
                  <a:pt x="4116645" y="3852620"/>
                </a:lnTo>
                <a:lnTo>
                  <a:pt x="4117425" y="3868764"/>
                </a:lnTo>
                <a:lnTo>
                  <a:pt x="4126028" y="3885337"/>
                </a:lnTo>
                <a:lnTo>
                  <a:pt x="4126028" y="3885339"/>
                </a:lnTo>
                <a:cubicBezTo>
                  <a:pt x="4135744" y="3897722"/>
                  <a:pt x="4143150" y="3910319"/>
                  <a:pt x="4148409" y="3923125"/>
                </a:cubicBezTo>
                <a:lnTo>
                  <a:pt x="4157913" y="3962160"/>
                </a:lnTo>
                <a:lnTo>
                  <a:pt x="4142221" y="4043838"/>
                </a:lnTo>
                <a:lnTo>
                  <a:pt x="4142220" y="4043839"/>
                </a:lnTo>
                <a:cubicBezTo>
                  <a:pt x="4133457" y="4063842"/>
                  <a:pt x="4128075" y="4083702"/>
                  <a:pt x="4127099" y="4103825"/>
                </a:cubicBezTo>
                <a:lnTo>
                  <a:pt x="4127099" y="4103826"/>
                </a:lnTo>
                <a:lnTo>
                  <a:pt x="4129066" y="4134256"/>
                </a:lnTo>
                <a:lnTo>
                  <a:pt x="4138410" y="4165382"/>
                </a:lnTo>
                <a:lnTo>
                  <a:pt x="4138410" y="4165384"/>
                </a:lnTo>
                <a:lnTo>
                  <a:pt x="4142315" y="4192388"/>
                </a:lnTo>
                <a:lnTo>
                  <a:pt x="4142315" y="4192387"/>
                </a:lnTo>
                <a:cubicBezTo>
                  <a:pt x="4142411" y="4182767"/>
                  <a:pt x="4141839" y="4173480"/>
                  <a:pt x="4138410" y="4165383"/>
                </a:cubicBezTo>
                <a:lnTo>
                  <a:pt x="4138410" y="4165382"/>
                </a:lnTo>
                <a:lnTo>
                  <a:pt x="4127099" y="4103826"/>
                </a:lnTo>
                <a:lnTo>
                  <a:pt x="4142220" y="4043840"/>
                </a:lnTo>
                <a:lnTo>
                  <a:pt x="4142221" y="4043838"/>
                </a:lnTo>
                <a:lnTo>
                  <a:pt x="4155523" y="4002410"/>
                </a:lnTo>
                <a:lnTo>
                  <a:pt x="4157913" y="3962160"/>
                </a:lnTo>
                <a:lnTo>
                  <a:pt x="4157913" y="3962159"/>
                </a:lnTo>
                <a:cubicBezTo>
                  <a:pt x="4155651" y="3935727"/>
                  <a:pt x="4145460" y="3910104"/>
                  <a:pt x="4126028" y="3885338"/>
                </a:cubicBezTo>
                <a:lnTo>
                  <a:pt x="4126028" y="3885337"/>
                </a:lnTo>
                <a:lnTo>
                  <a:pt x="4116645" y="3852620"/>
                </a:lnTo>
                <a:lnTo>
                  <a:pt x="4130980" y="3822473"/>
                </a:lnTo>
                <a:cubicBezTo>
                  <a:pt x="4139172" y="3811614"/>
                  <a:pt x="4144316" y="3800897"/>
                  <a:pt x="4145911" y="3789777"/>
                </a:cubicBezTo>
                <a:lnTo>
                  <a:pt x="4145911" y="3789776"/>
                </a:lnTo>
                <a:cubicBezTo>
                  <a:pt x="4147507" y="3778655"/>
                  <a:pt x="4145554" y="3767130"/>
                  <a:pt x="4139554" y="3754652"/>
                </a:cubicBezTo>
                <a:lnTo>
                  <a:pt x="4139172" y="3734838"/>
                </a:lnTo>
                <a:lnTo>
                  <a:pt x="4143220" y="3680164"/>
                </a:lnTo>
                <a:lnTo>
                  <a:pt x="4143220" y="3680163"/>
                </a:lnTo>
                <a:lnTo>
                  <a:pt x="4140382" y="3668940"/>
                </a:lnTo>
                <a:lnTo>
                  <a:pt x="4136708" y="3654416"/>
                </a:lnTo>
                <a:lnTo>
                  <a:pt x="4136708" y="3654416"/>
                </a:lnTo>
                <a:lnTo>
                  <a:pt x="4136708" y="3654415"/>
                </a:lnTo>
                <a:cubicBezTo>
                  <a:pt x="4132898" y="3646123"/>
                  <a:pt x="4127219" y="3638157"/>
                  <a:pt x="4118979" y="3630632"/>
                </a:cubicBezTo>
                <a:cubicBezTo>
                  <a:pt x="4112501" y="3624725"/>
                  <a:pt x="4109835" y="3614819"/>
                  <a:pt x="4105453" y="3606817"/>
                </a:cubicBezTo>
                <a:cubicBezTo>
                  <a:pt x="4100976" y="3598435"/>
                  <a:pt x="4097725" y="3592232"/>
                  <a:pt x="4095707" y="3587174"/>
                </a:cubicBezTo>
                <a:lnTo>
                  <a:pt x="4093355" y="3574408"/>
                </a:lnTo>
                <a:lnTo>
                  <a:pt x="4098434" y="3562321"/>
                </a:lnTo>
                <a:cubicBezTo>
                  <a:pt x="4101369" y="3557716"/>
                  <a:pt x="4105548" y="3552191"/>
                  <a:pt x="4110977" y="3544714"/>
                </a:cubicBezTo>
                <a:cubicBezTo>
                  <a:pt x="4122407" y="3529091"/>
                  <a:pt x="4134028" y="3507564"/>
                  <a:pt x="4133076" y="3489468"/>
                </a:cubicBezTo>
                <a:cubicBezTo>
                  <a:pt x="4127362" y="3380306"/>
                  <a:pt x="4154794" y="3276481"/>
                  <a:pt x="4180703" y="3172655"/>
                </a:cubicBezTo>
                <a:cubicBezTo>
                  <a:pt x="4188705" y="3140650"/>
                  <a:pt x="4192943" y="3109026"/>
                  <a:pt x="4193158" y="3077402"/>
                </a:cubicBezTo>
                <a:lnTo>
                  <a:pt x="4193158" y="3077401"/>
                </a:lnTo>
                <a:cubicBezTo>
                  <a:pt x="4193372" y="3045777"/>
                  <a:pt x="4189562" y="3014153"/>
                  <a:pt x="4181465" y="2982148"/>
                </a:cubicBezTo>
                <a:lnTo>
                  <a:pt x="4177881" y="2947863"/>
                </a:lnTo>
                <a:lnTo>
                  <a:pt x="4177882" y="2947858"/>
                </a:lnTo>
                <a:lnTo>
                  <a:pt x="4185787" y="2903551"/>
                </a:lnTo>
                <a:lnTo>
                  <a:pt x="4202421" y="2848794"/>
                </a:lnTo>
                <a:cubicBezTo>
                  <a:pt x="4203754" y="2844317"/>
                  <a:pt x="4207040" y="2839983"/>
                  <a:pt x="4211111" y="2836173"/>
                </a:cubicBezTo>
                <a:close/>
                <a:moveTo>
                  <a:pt x="3726625" y="1508458"/>
                </a:moveTo>
                <a:lnTo>
                  <a:pt x="3698531" y="1596214"/>
                </a:lnTo>
                <a:cubicBezTo>
                  <a:pt x="3696054" y="1604979"/>
                  <a:pt x="3697579" y="1615837"/>
                  <a:pt x="3700436" y="1624981"/>
                </a:cubicBezTo>
                <a:cubicBezTo>
                  <a:pt x="3710152" y="1656224"/>
                  <a:pt x="3734537" y="1676037"/>
                  <a:pt x="3757017" y="1697754"/>
                </a:cubicBezTo>
                <a:cubicBezTo>
                  <a:pt x="3766924" y="1707280"/>
                  <a:pt x="3773972" y="1720424"/>
                  <a:pt x="3779686" y="1733189"/>
                </a:cubicBezTo>
                <a:cubicBezTo>
                  <a:pt x="3794357" y="1766336"/>
                  <a:pt x="3807501" y="1800247"/>
                  <a:pt x="3821407" y="1833776"/>
                </a:cubicBezTo>
                <a:cubicBezTo>
                  <a:pt x="3822741" y="1837014"/>
                  <a:pt x="3826170" y="1839680"/>
                  <a:pt x="3829028" y="1842159"/>
                </a:cubicBezTo>
                <a:cubicBezTo>
                  <a:pt x="3859129" y="1866923"/>
                  <a:pt x="3889418" y="1891498"/>
                  <a:pt x="3919519" y="1916455"/>
                </a:cubicBezTo>
                <a:cubicBezTo>
                  <a:pt x="3925233" y="1921217"/>
                  <a:pt x="3929425" y="1928077"/>
                  <a:pt x="3934949" y="1933220"/>
                </a:cubicBezTo>
                <a:cubicBezTo>
                  <a:pt x="3942569" y="1940460"/>
                  <a:pt x="3949810" y="1949604"/>
                  <a:pt x="3958954" y="1953414"/>
                </a:cubicBezTo>
                <a:cubicBezTo>
                  <a:pt x="3987719" y="1965225"/>
                  <a:pt x="4000103" y="1987895"/>
                  <a:pt x="4005437" y="2016470"/>
                </a:cubicBezTo>
                <a:cubicBezTo>
                  <a:pt x="4010390" y="2042571"/>
                  <a:pt x="4014582" y="2068670"/>
                  <a:pt x="4020296" y="2094579"/>
                </a:cubicBezTo>
                <a:cubicBezTo>
                  <a:pt x="4027154" y="2126202"/>
                  <a:pt x="4034584" y="2157637"/>
                  <a:pt x="4042967" y="2188880"/>
                </a:cubicBezTo>
                <a:cubicBezTo>
                  <a:pt x="4046587" y="2202405"/>
                  <a:pt x="4050777" y="2216693"/>
                  <a:pt x="4058207" y="2228315"/>
                </a:cubicBezTo>
                <a:cubicBezTo>
                  <a:pt x="4078782" y="2260891"/>
                  <a:pt x="4092688" y="2295754"/>
                  <a:pt x="4087164" y="2334045"/>
                </a:cubicBezTo>
                <a:cubicBezTo>
                  <a:pt x="4082782" y="2364716"/>
                  <a:pt x="4094022" y="2390435"/>
                  <a:pt x="4111549" y="2409486"/>
                </a:cubicBezTo>
                <a:cubicBezTo>
                  <a:pt x="4119503" y="2418155"/>
                  <a:pt x="4125016" y="2426977"/>
                  <a:pt x="4128650" y="2435913"/>
                </a:cubicBezTo>
                <a:lnTo>
                  <a:pt x="4134481" y="2463018"/>
                </a:lnTo>
                <a:lnTo>
                  <a:pt x="4125839" y="2518262"/>
                </a:lnTo>
                <a:lnTo>
                  <a:pt x="4125838" y="2518264"/>
                </a:lnTo>
                <a:cubicBezTo>
                  <a:pt x="4123171" y="2527790"/>
                  <a:pt x="4122027" y="2536457"/>
                  <a:pt x="4122194" y="2545006"/>
                </a:cubicBezTo>
                <a:lnTo>
                  <a:pt x="4122194" y="2545007"/>
                </a:lnTo>
                <a:cubicBezTo>
                  <a:pt x="4122360" y="2553556"/>
                  <a:pt x="4123837" y="2561986"/>
                  <a:pt x="4126408" y="2571035"/>
                </a:cubicBezTo>
                <a:cubicBezTo>
                  <a:pt x="4138410" y="2612946"/>
                  <a:pt x="4170987" y="2640951"/>
                  <a:pt x="4199563" y="2668002"/>
                </a:cubicBezTo>
                <a:cubicBezTo>
                  <a:pt x="4223947" y="2691055"/>
                  <a:pt x="4237663" y="2716964"/>
                  <a:pt x="4247953" y="2745349"/>
                </a:cubicBezTo>
                <a:lnTo>
                  <a:pt x="4247954" y="2745352"/>
                </a:lnTo>
                <a:lnTo>
                  <a:pt x="4253873" y="2778006"/>
                </a:lnTo>
                <a:lnTo>
                  <a:pt x="4253453" y="2785440"/>
                </a:lnTo>
                <a:lnTo>
                  <a:pt x="4243374" y="2811780"/>
                </a:lnTo>
                <a:lnTo>
                  <a:pt x="4243371" y="2811787"/>
                </a:lnTo>
                <a:lnTo>
                  <a:pt x="4243372" y="2811787"/>
                </a:lnTo>
                <a:lnTo>
                  <a:pt x="4243374" y="2811780"/>
                </a:lnTo>
                <a:lnTo>
                  <a:pt x="4253025" y="2793023"/>
                </a:lnTo>
                <a:lnTo>
                  <a:pt x="4253453" y="2785440"/>
                </a:lnTo>
                <a:lnTo>
                  <a:pt x="4254654" y="2782305"/>
                </a:lnTo>
                <a:lnTo>
                  <a:pt x="4253873" y="2778006"/>
                </a:lnTo>
                <a:lnTo>
                  <a:pt x="4254284" y="2770758"/>
                </a:lnTo>
                <a:lnTo>
                  <a:pt x="4247954" y="2745352"/>
                </a:lnTo>
                <a:lnTo>
                  <a:pt x="4247953" y="2745348"/>
                </a:lnTo>
                <a:cubicBezTo>
                  <a:pt x="4237663" y="2716963"/>
                  <a:pt x="4223947" y="2691054"/>
                  <a:pt x="4199563" y="2668001"/>
                </a:cubicBezTo>
                <a:cubicBezTo>
                  <a:pt x="4170987" y="2640950"/>
                  <a:pt x="4138410" y="2612945"/>
                  <a:pt x="4126408" y="2571034"/>
                </a:cubicBezTo>
                <a:lnTo>
                  <a:pt x="4122194" y="2545007"/>
                </a:lnTo>
                <a:lnTo>
                  <a:pt x="4125838" y="2518265"/>
                </a:lnTo>
                <a:lnTo>
                  <a:pt x="4125839" y="2518262"/>
                </a:lnTo>
                <a:lnTo>
                  <a:pt x="4132419" y="2490551"/>
                </a:lnTo>
                <a:lnTo>
                  <a:pt x="4134481" y="2463018"/>
                </a:lnTo>
                <a:lnTo>
                  <a:pt x="4134481" y="2463017"/>
                </a:lnTo>
                <a:cubicBezTo>
                  <a:pt x="4133600" y="2444777"/>
                  <a:pt x="4127457" y="2426822"/>
                  <a:pt x="4111549" y="2409485"/>
                </a:cubicBezTo>
                <a:cubicBezTo>
                  <a:pt x="4094022" y="2390434"/>
                  <a:pt x="4082782" y="2364715"/>
                  <a:pt x="4087164" y="2334044"/>
                </a:cubicBezTo>
                <a:cubicBezTo>
                  <a:pt x="4092688" y="2295753"/>
                  <a:pt x="4078782" y="2260890"/>
                  <a:pt x="4058207" y="2228314"/>
                </a:cubicBezTo>
                <a:cubicBezTo>
                  <a:pt x="4050777" y="2216692"/>
                  <a:pt x="4046587" y="2202404"/>
                  <a:pt x="4042967" y="2188879"/>
                </a:cubicBezTo>
                <a:cubicBezTo>
                  <a:pt x="4034584" y="2157636"/>
                  <a:pt x="4027154" y="2126201"/>
                  <a:pt x="4020296" y="2094578"/>
                </a:cubicBezTo>
                <a:cubicBezTo>
                  <a:pt x="4014582" y="2068669"/>
                  <a:pt x="4010390" y="2042570"/>
                  <a:pt x="4005437" y="2016469"/>
                </a:cubicBezTo>
                <a:cubicBezTo>
                  <a:pt x="4000103" y="1987894"/>
                  <a:pt x="3987719" y="1965224"/>
                  <a:pt x="3958954" y="1953413"/>
                </a:cubicBezTo>
                <a:cubicBezTo>
                  <a:pt x="3949810" y="1949603"/>
                  <a:pt x="3942569" y="1940459"/>
                  <a:pt x="3934949" y="1933219"/>
                </a:cubicBezTo>
                <a:cubicBezTo>
                  <a:pt x="3929425" y="1928076"/>
                  <a:pt x="3925233" y="1921216"/>
                  <a:pt x="3919519" y="1916454"/>
                </a:cubicBezTo>
                <a:cubicBezTo>
                  <a:pt x="3889418" y="1891497"/>
                  <a:pt x="3859129" y="1866922"/>
                  <a:pt x="3829028" y="1842158"/>
                </a:cubicBezTo>
                <a:cubicBezTo>
                  <a:pt x="3826170" y="1839679"/>
                  <a:pt x="3822741" y="1837013"/>
                  <a:pt x="3821407" y="1833775"/>
                </a:cubicBezTo>
                <a:cubicBezTo>
                  <a:pt x="3807501" y="1800246"/>
                  <a:pt x="3794358" y="1766335"/>
                  <a:pt x="3779686" y="1733188"/>
                </a:cubicBezTo>
                <a:cubicBezTo>
                  <a:pt x="3773972" y="1720423"/>
                  <a:pt x="3766924" y="1707279"/>
                  <a:pt x="3757018" y="1697753"/>
                </a:cubicBezTo>
                <a:cubicBezTo>
                  <a:pt x="3734538" y="1676036"/>
                  <a:pt x="3710152" y="1656223"/>
                  <a:pt x="3700436" y="1624980"/>
                </a:cubicBezTo>
                <a:cubicBezTo>
                  <a:pt x="3697580" y="1615836"/>
                  <a:pt x="3696055" y="1604978"/>
                  <a:pt x="3698532" y="1596213"/>
                </a:cubicBezTo>
                <a:close/>
                <a:moveTo>
                  <a:pt x="3745230" y="1459073"/>
                </a:moveTo>
                <a:lnTo>
                  <a:pt x="3745229" y="1459074"/>
                </a:lnTo>
                <a:lnTo>
                  <a:pt x="3736012" y="1481572"/>
                </a:lnTo>
                <a:close/>
                <a:moveTo>
                  <a:pt x="3764423" y="1268758"/>
                </a:moveTo>
                <a:cubicBezTo>
                  <a:pt x="3764875" y="1275402"/>
                  <a:pt x="3766447" y="1281689"/>
                  <a:pt x="3769590" y="1286070"/>
                </a:cubicBezTo>
                <a:cubicBezTo>
                  <a:pt x="3784163" y="1306930"/>
                  <a:pt x="3790403" y="1328553"/>
                  <a:pt x="3791927" y="1350628"/>
                </a:cubicBezTo>
                <a:lnTo>
                  <a:pt x="3786333" y="1413840"/>
                </a:lnTo>
                <a:lnTo>
                  <a:pt x="3791928" y="1350627"/>
                </a:lnTo>
                <a:cubicBezTo>
                  <a:pt x="3790403" y="1328552"/>
                  <a:pt x="3784164" y="1306930"/>
                  <a:pt x="3769590" y="1286069"/>
                </a:cubicBezTo>
                <a:close/>
                <a:moveTo>
                  <a:pt x="3706152" y="773035"/>
                </a:moveTo>
                <a:lnTo>
                  <a:pt x="3706152" y="773036"/>
                </a:lnTo>
                <a:cubicBezTo>
                  <a:pt x="3708438" y="800277"/>
                  <a:pt x="3711676" y="827330"/>
                  <a:pt x="3714152" y="854380"/>
                </a:cubicBezTo>
                <a:cubicBezTo>
                  <a:pt x="3716438" y="878957"/>
                  <a:pt x="3717200" y="903723"/>
                  <a:pt x="3745205" y="915344"/>
                </a:cubicBezTo>
                <a:cubicBezTo>
                  <a:pt x="3749587" y="917060"/>
                  <a:pt x="3752825" y="922774"/>
                  <a:pt x="3755683" y="927156"/>
                </a:cubicBezTo>
                <a:cubicBezTo>
                  <a:pt x="3799691" y="994786"/>
                  <a:pt x="3798547" y="1030981"/>
                  <a:pt x="3752063" y="1097088"/>
                </a:cubicBezTo>
                <a:cubicBezTo>
                  <a:pt x="3747301" y="1103946"/>
                  <a:pt x="3743871" y="1118614"/>
                  <a:pt x="3747681" y="1123186"/>
                </a:cubicBezTo>
                <a:cubicBezTo>
                  <a:pt x="3763493" y="1142618"/>
                  <a:pt x="3770542" y="1162954"/>
                  <a:pt x="3772400" y="1184029"/>
                </a:cubicBezTo>
                <a:cubicBezTo>
                  <a:pt x="3770542" y="1162954"/>
                  <a:pt x="3763494" y="1142617"/>
                  <a:pt x="3747682" y="1123185"/>
                </a:cubicBezTo>
                <a:cubicBezTo>
                  <a:pt x="3743872" y="1118613"/>
                  <a:pt x="3747302" y="1103945"/>
                  <a:pt x="3752064" y="1097087"/>
                </a:cubicBezTo>
                <a:cubicBezTo>
                  <a:pt x="3798548" y="1030980"/>
                  <a:pt x="3799692" y="994785"/>
                  <a:pt x="3755684" y="927155"/>
                </a:cubicBezTo>
                <a:cubicBezTo>
                  <a:pt x="3752826" y="922773"/>
                  <a:pt x="3749588" y="917059"/>
                  <a:pt x="3745206" y="915343"/>
                </a:cubicBezTo>
                <a:cubicBezTo>
                  <a:pt x="3717200" y="903722"/>
                  <a:pt x="3716438" y="878956"/>
                  <a:pt x="3714152" y="854379"/>
                </a:cubicBezTo>
                <a:close/>
                <a:moveTo>
                  <a:pt x="3761553" y="517851"/>
                </a:moveTo>
                <a:lnTo>
                  <a:pt x="3752635" y="556048"/>
                </a:lnTo>
                <a:cubicBezTo>
                  <a:pt x="3750539" y="564049"/>
                  <a:pt x="3745015" y="572623"/>
                  <a:pt x="3746157" y="580051"/>
                </a:cubicBezTo>
                <a:cubicBezTo>
                  <a:pt x="3749491" y="601579"/>
                  <a:pt x="3747062" y="622201"/>
                  <a:pt x="3742776" y="642538"/>
                </a:cubicBezTo>
                <a:lnTo>
                  <a:pt x="3730253" y="694928"/>
                </a:lnTo>
                <a:lnTo>
                  <a:pt x="3742777" y="642537"/>
                </a:lnTo>
                <a:cubicBezTo>
                  <a:pt x="3747063" y="622201"/>
                  <a:pt x="3749492" y="601578"/>
                  <a:pt x="3746158" y="580050"/>
                </a:cubicBezTo>
                <a:cubicBezTo>
                  <a:pt x="3745016" y="572622"/>
                  <a:pt x="3750540" y="564048"/>
                  <a:pt x="3752636" y="556047"/>
                </a:cubicBezTo>
                <a:close/>
                <a:moveTo>
                  <a:pt x="3774848" y="298169"/>
                </a:moveTo>
                <a:lnTo>
                  <a:pt x="3760065" y="313534"/>
                </a:lnTo>
                <a:cubicBezTo>
                  <a:pt x="3755873" y="316390"/>
                  <a:pt x="3758159" y="330299"/>
                  <a:pt x="3759493" y="338871"/>
                </a:cubicBezTo>
                <a:lnTo>
                  <a:pt x="3759500" y="338900"/>
                </a:lnTo>
                <a:lnTo>
                  <a:pt x="3769400" y="395640"/>
                </a:lnTo>
                <a:lnTo>
                  <a:pt x="3765590" y="367328"/>
                </a:lnTo>
                <a:lnTo>
                  <a:pt x="3759500" y="338900"/>
                </a:lnTo>
                <a:lnTo>
                  <a:pt x="3759494" y="338870"/>
                </a:lnTo>
                <a:cubicBezTo>
                  <a:pt x="3758160" y="330298"/>
                  <a:pt x="3755874" y="316389"/>
                  <a:pt x="3760066" y="313533"/>
                </a:cubicBezTo>
                <a:close/>
                <a:moveTo>
                  <a:pt x="3782393" y="281568"/>
                </a:moveTo>
                <a:lnTo>
                  <a:pt x="3777498" y="295415"/>
                </a:lnTo>
                <a:lnTo>
                  <a:pt x="3777499" y="295415"/>
                </a:lnTo>
                <a:close/>
                <a:moveTo>
                  <a:pt x="3769073" y="24486"/>
                </a:moveTo>
                <a:lnTo>
                  <a:pt x="3766810" y="74129"/>
                </a:lnTo>
                <a:cubicBezTo>
                  <a:pt x="3767733" y="91492"/>
                  <a:pt x="3770043" y="108703"/>
                  <a:pt x="3772734" y="125861"/>
                </a:cubicBezTo>
                <a:lnTo>
                  <a:pt x="3777129" y="153387"/>
                </a:lnTo>
                <a:lnTo>
                  <a:pt x="3785402" y="228944"/>
                </a:lnTo>
                <a:lnTo>
                  <a:pt x="3780943" y="177271"/>
                </a:lnTo>
                <a:lnTo>
                  <a:pt x="3777129" y="153387"/>
                </a:lnTo>
                <a:lnTo>
                  <a:pt x="3776930" y="151569"/>
                </a:lnTo>
                <a:cubicBezTo>
                  <a:pt x="3772700" y="125876"/>
                  <a:pt x="3768195" y="100174"/>
                  <a:pt x="3766811" y="74129"/>
                </a:cubicBezTo>
                <a:close/>
                <a:moveTo>
                  <a:pt x="3766492" y="0"/>
                </a:moveTo>
                <a:lnTo>
                  <a:pt x="4230600" y="0"/>
                </a:lnTo>
                <a:lnTo>
                  <a:pt x="4229473" y="2817"/>
                </a:lnTo>
                <a:cubicBezTo>
                  <a:pt x="4221092" y="21486"/>
                  <a:pt x="4218423" y="43012"/>
                  <a:pt x="4215375" y="63587"/>
                </a:cubicBezTo>
                <a:cubicBezTo>
                  <a:pt x="4209851" y="101308"/>
                  <a:pt x="4206421" y="139219"/>
                  <a:pt x="4201468" y="176939"/>
                </a:cubicBezTo>
                <a:cubicBezTo>
                  <a:pt x="4200325" y="184941"/>
                  <a:pt x="4198231" y="194085"/>
                  <a:pt x="4193466" y="200182"/>
                </a:cubicBezTo>
                <a:cubicBezTo>
                  <a:pt x="4161461" y="241901"/>
                  <a:pt x="4152508" y="292579"/>
                  <a:pt x="4155554" y="340774"/>
                </a:cubicBezTo>
                <a:cubicBezTo>
                  <a:pt x="4157843" y="378686"/>
                  <a:pt x="4159557" y="415835"/>
                  <a:pt x="4156319" y="453364"/>
                </a:cubicBezTo>
                <a:cubicBezTo>
                  <a:pt x="4156127" y="456222"/>
                  <a:pt x="4156509" y="460032"/>
                  <a:pt x="4158033" y="462126"/>
                </a:cubicBezTo>
                <a:cubicBezTo>
                  <a:pt x="4168129" y="475081"/>
                  <a:pt x="4168891" y="488607"/>
                  <a:pt x="4170605" y="505182"/>
                </a:cubicBezTo>
                <a:cubicBezTo>
                  <a:pt x="4173083" y="528615"/>
                  <a:pt x="4171367" y="550141"/>
                  <a:pt x="4167177" y="571860"/>
                </a:cubicBezTo>
                <a:cubicBezTo>
                  <a:pt x="4164129" y="587672"/>
                  <a:pt x="4157843" y="603673"/>
                  <a:pt x="4149840" y="617772"/>
                </a:cubicBezTo>
                <a:cubicBezTo>
                  <a:pt x="4138600" y="637392"/>
                  <a:pt x="4134220" y="656255"/>
                  <a:pt x="4149078" y="674923"/>
                </a:cubicBezTo>
                <a:cubicBezTo>
                  <a:pt x="4164891" y="695116"/>
                  <a:pt x="4159367" y="717977"/>
                  <a:pt x="4159937" y="740268"/>
                </a:cubicBezTo>
                <a:cubicBezTo>
                  <a:pt x="4160129" y="749982"/>
                  <a:pt x="4159747" y="760270"/>
                  <a:pt x="4162223" y="769605"/>
                </a:cubicBezTo>
                <a:cubicBezTo>
                  <a:pt x="4169273" y="796655"/>
                  <a:pt x="4179941" y="822756"/>
                  <a:pt x="4184703" y="850189"/>
                </a:cubicBezTo>
                <a:cubicBezTo>
                  <a:pt x="4187370" y="865430"/>
                  <a:pt x="4182607" y="882384"/>
                  <a:pt x="4179179" y="898198"/>
                </a:cubicBezTo>
                <a:cubicBezTo>
                  <a:pt x="4175559" y="914200"/>
                  <a:pt x="4170035" y="930011"/>
                  <a:pt x="4164319" y="945444"/>
                </a:cubicBezTo>
                <a:cubicBezTo>
                  <a:pt x="4160509" y="955920"/>
                  <a:pt x="4156889" y="967350"/>
                  <a:pt x="4150030" y="975733"/>
                </a:cubicBezTo>
                <a:cubicBezTo>
                  <a:pt x="4134410" y="994785"/>
                  <a:pt x="4131742" y="1014406"/>
                  <a:pt x="4139934" y="1036887"/>
                </a:cubicBezTo>
                <a:cubicBezTo>
                  <a:pt x="4141268" y="1040315"/>
                  <a:pt x="4141268" y="1044315"/>
                  <a:pt x="4141458" y="1048125"/>
                </a:cubicBezTo>
                <a:cubicBezTo>
                  <a:pt x="4145458" y="1109091"/>
                  <a:pt x="4147936" y="1170051"/>
                  <a:pt x="4154032" y="1230633"/>
                </a:cubicBezTo>
                <a:cubicBezTo>
                  <a:pt x="4156509" y="1255206"/>
                  <a:pt x="4167367" y="1278829"/>
                  <a:pt x="4174225" y="1303024"/>
                </a:cubicBezTo>
                <a:cubicBezTo>
                  <a:pt x="4175559" y="1307978"/>
                  <a:pt x="4177655" y="1313504"/>
                  <a:pt x="4176701" y="1318456"/>
                </a:cubicBezTo>
                <a:cubicBezTo>
                  <a:pt x="4167177" y="1372368"/>
                  <a:pt x="4181083" y="1422854"/>
                  <a:pt x="4199372" y="1472575"/>
                </a:cubicBezTo>
                <a:cubicBezTo>
                  <a:pt x="4201278" y="1477717"/>
                  <a:pt x="4200706" y="1484004"/>
                  <a:pt x="4200325" y="1489720"/>
                </a:cubicBezTo>
                <a:cubicBezTo>
                  <a:pt x="4198993" y="1505724"/>
                  <a:pt x="4192324" y="1523059"/>
                  <a:pt x="4196324" y="1537537"/>
                </a:cubicBezTo>
                <a:cubicBezTo>
                  <a:pt x="4207374" y="1576019"/>
                  <a:pt x="4220709" y="1614120"/>
                  <a:pt x="4237474" y="1650317"/>
                </a:cubicBezTo>
                <a:cubicBezTo>
                  <a:pt x="4254428" y="1687086"/>
                  <a:pt x="4268716" y="1721185"/>
                  <a:pt x="4251572" y="1763287"/>
                </a:cubicBezTo>
                <a:cubicBezTo>
                  <a:pt x="4244332" y="1781194"/>
                  <a:pt x="4249476" y="1804816"/>
                  <a:pt x="4251380" y="1825393"/>
                </a:cubicBezTo>
                <a:cubicBezTo>
                  <a:pt x="4252904" y="1840441"/>
                  <a:pt x="4261478" y="1854920"/>
                  <a:pt x="4261478" y="1869780"/>
                </a:cubicBezTo>
                <a:cubicBezTo>
                  <a:pt x="4261478" y="1909408"/>
                  <a:pt x="4271574" y="1944649"/>
                  <a:pt x="4292149" y="1978940"/>
                </a:cubicBezTo>
                <a:cubicBezTo>
                  <a:pt x="4300150" y="1992279"/>
                  <a:pt x="4294815" y="2013043"/>
                  <a:pt x="4296911" y="2030378"/>
                </a:cubicBezTo>
                <a:cubicBezTo>
                  <a:pt x="4299388" y="2048668"/>
                  <a:pt x="4301673" y="2067525"/>
                  <a:pt x="4307201" y="2085054"/>
                </a:cubicBezTo>
                <a:cubicBezTo>
                  <a:pt x="4321679" y="2130393"/>
                  <a:pt x="4338062" y="2175163"/>
                  <a:pt x="4353302" y="2220312"/>
                </a:cubicBezTo>
                <a:cubicBezTo>
                  <a:pt x="4365877" y="2257459"/>
                  <a:pt x="4355970" y="2294039"/>
                  <a:pt x="4350636" y="2330806"/>
                </a:cubicBezTo>
                <a:cubicBezTo>
                  <a:pt x="4347205" y="2353859"/>
                  <a:pt x="4339013" y="2375383"/>
                  <a:pt x="4351206" y="2401292"/>
                </a:cubicBezTo>
                <a:cubicBezTo>
                  <a:pt x="4362828" y="2426059"/>
                  <a:pt x="4360160" y="2457492"/>
                  <a:pt x="4366446" y="2485307"/>
                </a:cubicBezTo>
                <a:cubicBezTo>
                  <a:pt x="4371781" y="2508742"/>
                  <a:pt x="4380354" y="2531409"/>
                  <a:pt x="4388736" y="2554079"/>
                </a:cubicBezTo>
                <a:cubicBezTo>
                  <a:pt x="4400168" y="2584942"/>
                  <a:pt x="4412167" y="2615421"/>
                  <a:pt x="4406453" y="2649143"/>
                </a:cubicBezTo>
                <a:cubicBezTo>
                  <a:pt x="4399976" y="2687436"/>
                  <a:pt x="4424359" y="2713723"/>
                  <a:pt x="4440554" y="2743826"/>
                </a:cubicBezTo>
                <a:cubicBezTo>
                  <a:pt x="4451603" y="2764590"/>
                  <a:pt x="4459795" y="2787259"/>
                  <a:pt x="4466653" y="2809930"/>
                </a:cubicBezTo>
                <a:cubicBezTo>
                  <a:pt x="4475607" y="2840219"/>
                  <a:pt x="4480941" y="2871462"/>
                  <a:pt x="4489705" y="2901943"/>
                </a:cubicBezTo>
                <a:cubicBezTo>
                  <a:pt x="4502848" y="2948047"/>
                  <a:pt x="4513137" y="2994722"/>
                  <a:pt x="4505897" y="3042728"/>
                </a:cubicBezTo>
                <a:cubicBezTo>
                  <a:pt x="4502659" y="3064827"/>
                  <a:pt x="4502848" y="3085403"/>
                  <a:pt x="4507613" y="3107500"/>
                </a:cubicBezTo>
                <a:cubicBezTo>
                  <a:pt x="4515422" y="3143695"/>
                  <a:pt x="4516376" y="3180844"/>
                  <a:pt x="4545521" y="3209993"/>
                </a:cubicBezTo>
                <a:cubicBezTo>
                  <a:pt x="4555811" y="3220280"/>
                  <a:pt x="4558477" y="3238758"/>
                  <a:pt x="4563811" y="3253809"/>
                </a:cubicBezTo>
                <a:cubicBezTo>
                  <a:pt x="4570099" y="3271145"/>
                  <a:pt x="4566858" y="3283908"/>
                  <a:pt x="4548570" y="3293244"/>
                </a:cubicBezTo>
                <a:cubicBezTo>
                  <a:pt x="4540379" y="3297434"/>
                  <a:pt x="4532378" y="3309437"/>
                  <a:pt x="4531043" y="3318771"/>
                </a:cubicBezTo>
                <a:cubicBezTo>
                  <a:pt x="4527043" y="3346776"/>
                  <a:pt x="4532950" y="3372495"/>
                  <a:pt x="4545904" y="3399546"/>
                </a:cubicBezTo>
                <a:cubicBezTo>
                  <a:pt x="4558096" y="3424883"/>
                  <a:pt x="4556762" y="3456508"/>
                  <a:pt x="4561524" y="3485275"/>
                </a:cubicBezTo>
                <a:cubicBezTo>
                  <a:pt x="4564954" y="3505657"/>
                  <a:pt x="4572002" y="3526042"/>
                  <a:pt x="4572002" y="3546617"/>
                </a:cubicBezTo>
                <a:cubicBezTo>
                  <a:pt x="4572002" y="3572146"/>
                  <a:pt x="4565907" y="3597482"/>
                  <a:pt x="4563620" y="3623201"/>
                </a:cubicBezTo>
                <a:cubicBezTo>
                  <a:pt x="4561716" y="3643204"/>
                  <a:pt x="4562478" y="3663589"/>
                  <a:pt x="4560192" y="3683591"/>
                </a:cubicBezTo>
                <a:cubicBezTo>
                  <a:pt x="4558477" y="3699976"/>
                  <a:pt x="4554096" y="3716168"/>
                  <a:pt x="4550476" y="3732361"/>
                </a:cubicBezTo>
                <a:cubicBezTo>
                  <a:pt x="4549142" y="3738267"/>
                  <a:pt x="4543998" y="3744173"/>
                  <a:pt x="4544759" y="3749506"/>
                </a:cubicBezTo>
                <a:cubicBezTo>
                  <a:pt x="4552953" y="3802467"/>
                  <a:pt x="4516376" y="3840569"/>
                  <a:pt x="4500182" y="3885338"/>
                </a:cubicBezTo>
                <a:cubicBezTo>
                  <a:pt x="4483035" y="3932394"/>
                  <a:pt x="4456748" y="3977925"/>
                  <a:pt x="4464557" y="4030503"/>
                </a:cubicBezTo>
                <a:cubicBezTo>
                  <a:pt x="4469319" y="4062318"/>
                  <a:pt x="4480369" y="4092989"/>
                  <a:pt x="4487039" y="4124614"/>
                </a:cubicBezTo>
                <a:cubicBezTo>
                  <a:pt x="4489324" y="4135854"/>
                  <a:pt x="4488943" y="4148427"/>
                  <a:pt x="4486656" y="4159667"/>
                </a:cubicBezTo>
                <a:cubicBezTo>
                  <a:pt x="4476177" y="4213961"/>
                  <a:pt x="4474653" y="4267493"/>
                  <a:pt x="4491801" y="4320837"/>
                </a:cubicBezTo>
                <a:cubicBezTo>
                  <a:pt x="4494659" y="4329979"/>
                  <a:pt x="4497325" y="4339695"/>
                  <a:pt x="4497325" y="4349222"/>
                </a:cubicBezTo>
                <a:cubicBezTo>
                  <a:pt x="4497325" y="4401419"/>
                  <a:pt x="4493324" y="4452665"/>
                  <a:pt x="4474653" y="4502579"/>
                </a:cubicBezTo>
                <a:cubicBezTo>
                  <a:pt x="4468368" y="4519343"/>
                  <a:pt x="4472368" y="4539728"/>
                  <a:pt x="4470844" y="4558207"/>
                </a:cubicBezTo>
                <a:cubicBezTo>
                  <a:pt x="4469511" y="4575351"/>
                  <a:pt x="4468940" y="4592878"/>
                  <a:pt x="4464557" y="4609452"/>
                </a:cubicBezTo>
                <a:cubicBezTo>
                  <a:pt x="4458082" y="4633647"/>
                  <a:pt x="4457320" y="4656126"/>
                  <a:pt x="4463033" y="4681083"/>
                </a:cubicBezTo>
                <a:cubicBezTo>
                  <a:pt x="4468368" y="4704895"/>
                  <a:pt x="4465702" y="4730614"/>
                  <a:pt x="4465891" y="4755381"/>
                </a:cubicBezTo>
                <a:cubicBezTo>
                  <a:pt x="4466082" y="4783004"/>
                  <a:pt x="4466272" y="4810627"/>
                  <a:pt x="4465319" y="4838250"/>
                </a:cubicBezTo>
                <a:cubicBezTo>
                  <a:pt x="4464940" y="4849300"/>
                  <a:pt x="4457320" y="4861873"/>
                  <a:pt x="4460367" y="4871019"/>
                </a:cubicBezTo>
                <a:cubicBezTo>
                  <a:pt x="4470653" y="4900546"/>
                  <a:pt x="4458271" y="4930075"/>
                  <a:pt x="4463795" y="4959602"/>
                </a:cubicBezTo>
                <a:cubicBezTo>
                  <a:pt x="4466653" y="4974082"/>
                  <a:pt x="4458844" y="4990465"/>
                  <a:pt x="4458082" y="5006086"/>
                </a:cubicBezTo>
                <a:cubicBezTo>
                  <a:pt x="4456748" y="5031614"/>
                  <a:pt x="4457320" y="5057141"/>
                  <a:pt x="4456937" y="5082670"/>
                </a:cubicBezTo>
                <a:cubicBezTo>
                  <a:pt x="4456748" y="5091052"/>
                  <a:pt x="4455986" y="5099245"/>
                  <a:pt x="4455603" y="5107627"/>
                </a:cubicBezTo>
                <a:cubicBezTo>
                  <a:pt x="4455223" y="5115057"/>
                  <a:pt x="4453508" y="5122867"/>
                  <a:pt x="4454840" y="5129916"/>
                </a:cubicBezTo>
                <a:cubicBezTo>
                  <a:pt x="4459605" y="5155445"/>
                  <a:pt x="4467415" y="5180591"/>
                  <a:pt x="4470464" y="5206308"/>
                </a:cubicBezTo>
                <a:cubicBezTo>
                  <a:pt x="4473130" y="5228597"/>
                  <a:pt x="4469511" y="5251650"/>
                  <a:pt x="4471415" y="5274129"/>
                </a:cubicBezTo>
                <a:cubicBezTo>
                  <a:pt x="4474653" y="5313754"/>
                  <a:pt x="4480369" y="5353379"/>
                  <a:pt x="4483990" y="5393005"/>
                </a:cubicBezTo>
                <a:cubicBezTo>
                  <a:pt x="4484752" y="5401579"/>
                  <a:pt x="4479988" y="5410531"/>
                  <a:pt x="4479607" y="5419295"/>
                </a:cubicBezTo>
                <a:cubicBezTo>
                  <a:pt x="4478656" y="5446728"/>
                  <a:pt x="4478464" y="5474161"/>
                  <a:pt x="4477894" y="5501594"/>
                </a:cubicBezTo>
                <a:cubicBezTo>
                  <a:pt x="4477702" y="5517215"/>
                  <a:pt x="4478273" y="5533027"/>
                  <a:pt x="4476560" y="5548460"/>
                </a:cubicBezTo>
                <a:cubicBezTo>
                  <a:pt x="4474273" y="5568842"/>
                  <a:pt x="4470844" y="5587321"/>
                  <a:pt x="4485703" y="5606372"/>
                </a:cubicBezTo>
                <a:cubicBezTo>
                  <a:pt x="4508755" y="5635711"/>
                  <a:pt x="4499801" y="5673050"/>
                  <a:pt x="4505134" y="5706959"/>
                </a:cubicBezTo>
                <a:cubicBezTo>
                  <a:pt x="4506468" y="5715723"/>
                  <a:pt x="4506659" y="5724678"/>
                  <a:pt x="4508183" y="5733440"/>
                </a:cubicBezTo>
                <a:cubicBezTo>
                  <a:pt x="4511041" y="5749634"/>
                  <a:pt x="4514279" y="5765635"/>
                  <a:pt x="4517519" y="5781830"/>
                </a:cubicBezTo>
                <a:cubicBezTo>
                  <a:pt x="4518089" y="5784686"/>
                  <a:pt x="4518281" y="5787924"/>
                  <a:pt x="4519234" y="5790592"/>
                </a:cubicBezTo>
                <a:cubicBezTo>
                  <a:pt x="4527233" y="5815169"/>
                  <a:pt x="4536378" y="5839361"/>
                  <a:pt x="4542855" y="5864318"/>
                </a:cubicBezTo>
                <a:cubicBezTo>
                  <a:pt x="4546095" y="5876511"/>
                  <a:pt x="4546476" y="5890037"/>
                  <a:pt x="4544759" y="5902610"/>
                </a:cubicBezTo>
                <a:cubicBezTo>
                  <a:pt x="4539808" y="5939377"/>
                  <a:pt x="4537712" y="5975764"/>
                  <a:pt x="4544951" y="6012723"/>
                </a:cubicBezTo>
                <a:cubicBezTo>
                  <a:pt x="4547808" y="6027392"/>
                  <a:pt x="4543045" y="6043776"/>
                  <a:pt x="4541332" y="6059397"/>
                </a:cubicBezTo>
                <a:cubicBezTo>
                  <a:pt x="4536759" y="6096736"/>
                  <a:pt x="4531805" y="6134075"/>
                  <a:pt x="4527426" y="6171605"/>
                </a:cubicBezTo>
                <a:cubicBezTo>
                  <a:pt x="4524758" y="6195037"/>
                  <a:pt x="4523234" y="6218660"/>
                  <a:pt x="4520568" y="6242093"/>
                </a:cubicBezTo>
                <a:cubicBezTo>
                  <a:pt x="4517327" y="6269144"/>
                  <a:pt x="4512375" y="6296005"/>
                  <a:pt x="4509706" y="6323058"/>
                </a:cubicBezTo>
                <a:cubicBezTo>
                  <a:pt x="4506659" y="6353919"/>
                  <a:pt x="4506089" y="6384972"/>
                  <a:pt x="4502848" y="6415833"/>
                </a:cubicBezTo>
                <a:cubicBezTo>
                  <a:pt x="4496563" y="6472225"/>
                  <a:pt x="4489132" y="6528424"/>
                  <a:pt x="4482084" y="6584812"/>
                </a:cubicBezTo>
                <a:cubicBezTo>
                  <a:pt x="4475226" y="6639488"/>
                  <a:pt x="4469129" y="6694164"/>
                  <a:pt x="4460557" y="6748458"/>
                </a:cubicBezTo>
                <a:cubicBezTo>
                  <a:pt x="4456937" y="6771319"/>
                  <a:pt x="4447030" y="6793035"/>
                  <a:pt x="4441507" y="6815516"/>
                </a:cubicBezTo>
                <a:lnTo>
                  <a:pt x="4431806" y="6858001"/>
                </a:lnTo>
                <a:lnTo>
                  <a:pt x="4259554" y="6858001"/>
                </a:lnTo>
                <a:lnTo>
                  <a:pt x="4259554" y="6858002"/>
                </a:lnTo>
                <a:lnTo>
                  <a:pt x="0" y="6858002"/>
                </a:lnTo>
                <a:lnTo>
                  <a:pt x="0" y="2"/>
                </a:lnTo>
                <a:lnTo>
                  <a:pt x="3766492" y="1"/>
                </a:lnTo>
                <a:lnTo>
                  <a:pt x="3769210" y="21486"/>
                </a:lnTo>
                <a:close/>
              </a:path>
            </a:pathLst>
          </a:custGeom>
          <a:solidFill>
            <a:schemeClr val="bg1">
              <a:alpha val="14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31899EE-49A4-469F-BDB5-0A178C551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97284" y="-1"/>
            <a:ext cx="884241" cy="6858001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463E0550-0AFD-458E-A821-787F4CB6F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BC5702A-BA45-4A2C-99DC-525993A9C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03769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6E8C78-6CB1-14BD-088B-5193E1D9A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구현파트</a:t>
            </a:r>
            <a:r>
              <a:rPr lang="en-US" altLang="ko-KR" dirty="0"/>
              <a:t>3(</a:t>
            </a:r>
            <a:r>
              <a:rPr lang="ko-KR" altLang="en-US" dirty="0"/>
              <a:t>회복 아이템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C87808-9D30-E7E1-209B-7F3B819A8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797050" cy="4351338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 err="1"/>
              <a:t>포션</a:t>
            </a:r>
            <a:r>
              <a:rPr lang="ko-KR" altLang="en-US" dirty="0"/>
              <a:t> 개수가 </a:t>
            </a:r>
            <a:r>
              <a:rPr lang="en-US" altLang="ko-KR" dirty="0"/>
              <a:t>0</a:t>
            </a:r>
            <a:r>
              <a:rPr lang="ko-KR" altLang="en-US" dirty="0"/>
              <a:t>보다 크고</a:t>
            </a:r>
            <a:r>
              <a:rPr lang="en-US" altLang="ko-KR" dirty="0"/>
              <a:t>, </a:t>
            </a:r>
            <a:r>
              <a:rPr lang="ko-KR" altLang="en-US" dirty="0"/>
              <a:t>플레이어 체력이 최대체력보다 같거나 크면 </a:t>
            </a:r>
            <a:r>
              <a:rPr lang="ko-KR" altLang="en-US" dirty="0" err="1"/>
              <a:t>포션</a:t>
            </a:r>
            <a:r>
              <a:rPr lang="ko-KR" altLang="en-US" dirty="0"/>
              <a:t> 힐만큼 체력 회복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en-US" altLang="ko-KR" dirty="0" err="1"/>
              <a:t>maxhp</a:t>
            </a:r>
            <a:r>
              <a:rPr lang="ko-KR" altLang="en-US" dirty="0"/>
              <a:t>보다 </a:t>
            </a:r>
            <a:r>
              <a:rPr lang="en-US" altLang="ko-KR" dirty="0"/>
              <a:t>hp</a:t>
            </a:r>
            <a:r>
              <a:rPr lang="ko-KR" altLang="en-US" dirty="0"/>
              <a:t>가 </a:t>
            </a:r>
            <a:r>
              <a:rPr lang="ko-KR" altLang="en-US" dirty="0" err="1"/>
              <a:t>많아질수</a:t>
            </a:r>
            <a:r>
              <a:rPr lang="ko-KR" altLang="en-US" dirty="0"/>
              <a:t> 없다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64C46AD-9928-0122-56B5-034823058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7570" y="88861"/>
            <a:ext cx="8849960" cy="55252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624437D-777A-98C0-29E8-68EF7897FB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0850" y="1504117"/>
            <a:ext cx="12192000" cy="5589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675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6E8C78-6CB1-14BD-088B-5193E1D9A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구현파트</a:t>
            </a:r>
            <a:r>
              <a:rPr lang="en-US" altLang="ko-KR" dirty="0"/>
              <a:t>4(</a:t>
            </a:r>
            <a:r>
              <a:rPr lang="ko-KR" altLang="en-US" dirty="0" err="1"/>
              <a:t>콘솔꾸미기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C87808-9D30-E7E1-209B-7F3B819A8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Console.ForeGroundColor</a:t>
            </a:r>
            <a:r>
              <a:rPr lang="en-US" altLang="ko-KR" dirty="0"/>
              <a:t> = </a:t>
            </a:r>
            <a:r>
              <a:rPr lang="en-US" altLang="ko-KR" dirty="0" err="1"/>
              <a:t>ConsoleColor</a:t>
            </a:r>
            <a:r>
              <a:rPr lang="en-US" altLang="ko-KR" dirty="0"/>
              <a:t>.</a:t>
            </a:r>
            <a:r>
              <a:rPr lang="ko-KR" altLang="en-US" dirty="0" err="1"/>
              <a:t>원하는색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C188F87-FE83-479D-E756-F9B6CFA4F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5250" y="2848718"/>
            <a:ext cx="12192000" cy="3103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441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37F9B-3F25-EDD3-3BA0-1CA13030C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구현파트</a:t>
            </a:r>
            <a:r>
              <a:rPr lang="en-US" altLang="ko-KR" dirty="0"/>
              <a:t>5(Dungeon)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B417B7-F0EE-DF47-3351-DCF94438C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EF8A448-7DB4-C761-56F3-CF9AA4AF9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0933" y="1389856"/>
            <a:ext cx="7310134" cy="503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945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6E8C78-6CB1-14BD-088B-5193E1D9A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구현파트</a:t>
            </a:r>
            <a:r>
              <a:rPr lang="en-US" altLang="ko-KR" dirty="0"/>
              <a:t>5(Dungeon)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C87808-9D30-E7E1-209B-7F3B819A8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-&gt; </a:t>
            </a:r>
            <a:r>
              <a:rPr lang="en-US" altLang="ko-KR" dirty="0" err="1"/>
              <a:t>StartBattle</a:t>
            </a:r>
            <a:r>
              <a:rPr lang="en-US" altLang="ko-KR" dirty="0"/>
              <a:t>() </a:t>
            </a:r>
            <a:r>
              <a:rPr lang="ko-KR" altLang="en-US" dirty="0"/>
              <a:t>함수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0F15CEF-3D86-BEE5-4744-C290EC0FA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2773" y="146050"/>
            <a:ext cx="61744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4875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DF99F8-27AD-7AC6-6865-44DBB2DC3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구현파트</a:t>
            </a:r>
            <a:r>
              <a:rPr lang="en-US" altLang="ko-KR" dirty="0"/>
              <a:t>5(Dungeon) </a:t>
            </a:r>
            <a:r>
              <a:rPr lang="ko-KR" altLang="en-US" dirty="0"/>
              <a:t>공격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29BA2F-AB1F-6C29-368F-18A1F2AC2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공격할 몬스터 번호 </a:t>
            </a:r>
            <a:r>
              <a:rPr lang="ko-KR" altLang="en-US" dirty="0" err="1"/>
              <a:t>입력값을</a:t>
            </a:r>
            <a:r>
              <a:rPr lang="ko-KR" altLang="en-US" dirty="0"/>
              <a:t> 매개</a:t>
            </a:r>
            <a:br>
              <a:rPr lang="en-US" altLang="ko-KR" dirty="0"/>
            </a:br>
            <a:r>
              <a:rPr lang="ko-KR" altLang="en-US" dirty="0"/>
              <a:t>변수로 받는다 </a:t>
            </a:r>
            <a:r>
              <a:rPr lang="en-US" altLang="ko-KR" dirty="0"/>
              <a:t>= </a:t>
            </a:r>
            <a:r>
              <a:rPr lang="en-US" altLang="ko-KR" dirty="0" err="1"/>
              <a:t>attackMonsterNum</a:t>
            </a:r>
            <a:endParaRPr lang="en-US" altLang="ko-KR" dirty="0"/>
          </a:p>
          <a:p>
            <a:r>
              <a:rPr lang="ko-KR" altLang="en-US" dirty="0"/>
              <a:t>플레이어의 공격의 </a:t>
            </a:r>
            <a:r>
              <a:rPr lang="en-US" altLang="ko-KR" dirty="0"/>
              <a:t>10%</a:t>
            </a:r>
            <a:r>
              <a:rPr lang="ko-KR" altLang="en-US" dirty="0"/>
              <a:t>오차를 위해</a:t>
            </a:r>
            <a:br>
              <a:rPr lang="en-US" altLang="ko-KR" dirty="0"/>
            </a:br>
            <a:r>
              <a:rPr lang="en-US" altLang="ko-KR" dirty="0"/>
              <a:t>random</a:t>
            </a:r>
            <a:r>
              <a:rPr lang="ko-KR" altLang="en-US" dirty="0"/>
              <a:t>으로 최소 </a:t>
            </a:r>
            <a:r>
              <a:rPr lang="en-US" altLang="ko-KR" dirty="0"/>
              <a:t>90%, </a:t>
            </a:r>
            <a:r>
              <a:rPr lang="ko-KR" altLang="en-US" dirty="0"/>
              <a:t>최대 </a:t>
            </a:r>
            <a:r>
              <a:rPr lang="en-US" altLang="ko-KR" dirty="0"/>
              <a:t>110%</a:t>
            </a:r>
            <a:br>
              <a:rPr lang="en-US" altLang="ko-KR" dirty="0"/>
            </a:br>
            <a:r>
              <a:rPr lang="ko-KR" altLang="en-US" dirty="0"/>
              <a:t>공격력을 변수 가져옴 </a:t>
            </a:r>
            <a:r>
              <a:rPr lang="en-US" altLang="ko-KR" dirty="0"/>
              <a:t>= </a:t>
            </a:r>
            <a:r>
              <a:rPr lang="en-US" altLang="ko-KR" dirty="0" err="1"/>
              <a:t>attackRange</a:t>
            </a:r>
            <a:endParaRPr lang="en-US" altLang="ko-KR" dirty="0"/>
          </a:p>
          <a:p>
            <a:r>
              <a:rPr lang="ko-KR" altLang="en-US" dirty="0"/>
              <a:t>소환된 몬스터의 체력이 </a:t>
            </a:r>
            <a:r>
              <a:rPr lang="en-US" altLang="ko-KR" dirty="0"/>
              <a:t>0</a:t>
            </a:r>
            <a:r>
              <a:rPr lang="ko-KR" altLang="en-US" dirty="0"/>
              <a:t>이 아니면</a:t>
            </a:r>
            <a:endParaRPr lang="en-US" altLang="ko-KR" dirty="0"/>
          </a:p>
          <a:p>
            <a:r>
              <a:rPr lang="ko-KR" altLang="en-US" dirty="0"/>
              <a:t>소환된 </a:t>
            </a:r>
            <a:r>
              <a:rPr lang="ko-KR" altLang="en-US" dirty="0" err="1"/>
              <a:t>몬스턴의</a:t>
            </a:r>
            <a:r>
              <a:rPr lang="ko-KR" altLang="en-US" dirty="0"/>
              <a:t> 체력 </a:t>
            </a:r>
            <a:r>
              <a:rPr lang="en-US" altLang="ko-KR" dirty="0"/>
              <a:t>- </a:t>
            </a:r>
            <a:r>
              <a:rPr lang="en-US" altLang="ko-KR" dirty="0" err="1"/>
              <a:t>attackRange</a:t>
            </a:r>
            <a:br>
              <a:rPr lang="en-US" altLang="ko-KR" dirty="0"/>
            </a:br>
            <a:r>
              <a:rPr lang="ko-KR" altLang="en-US" dirty="0"/>
              <a:t>를 해준다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49BB967-1554-59DC-36F3-8E8ECC8BB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5700" y="1332706"/>
            <a:ext cx="12192000" cy="5044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800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8FAF40-C2CD-7A4C-B888-A581FEA09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 dirty="0"/>
              <a:t>구현파트</a:t>
            </a:r>
            <a:r>
              <a:rPr lang="en-US" altLang="ko-KR" dirty="0"/>
              <a:t>5(Dungeon) </a:t>
            </a:r>
            <a:r>
              <a:rPr lang="ko-KR" altLang="en-US" dirty="0"/>
              <a:t>몬스터 공격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CAD476-9B3C-6434-06A9-D89633D0F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</p:spPr>
        <p:txBody>
          <a:bodyPr/>
          <a:lstStyle/>
          <a:p>
            <a:r>
              <a:rPr lang="ko-KR" altLang="en-US" dirty="0"/>
              <a:t>죽은 몬스터 </a:t>
            </a:r>
            <a:r>
              <a:rPr lang="ko-KR" altLang="en-US" dirty="0" err="1"/>
              <a:t>공격시</a:t>
            </a:r>
            <a:br>
              <a:rPr lang="en-US" altLang="ko-KR" dirty="0"/>
            </a:br>
            <a:r>
              <a:rPr lang="ko-KR" altLang="en-US" dirty="0"/>
              <a:t>플레이어 턴 종료 후</a:t>
            </a:r>
            <a:br>
              <a:rPr lang="en-US" altLang="ko-KR" dirty="0"/>
            </a:br>
            <a:r>
              <a:rPr lang="en-US" altLang="ko-KR" dirty="0"/>
              <a:t>0</a:t>
            </a:r>
            <a:r>
              <a:rPr lang="ko-KR" altLang="en-US" dirty="0"/>
              <a:t>번 눌러 다음으로 넘어</a:t>
            </a:r>
            <a:br>
              <a:rPr lang="en-US" altLang="ko-KR" dirty="0"/>
            </a:br>
            <a:r>
              <a:rPr lang="ko-KR" altLang="en-US" dirty="0"/>
              <a:t>가면 몬스터 턴 실행</a:t>
            </a:r>
          </a:p>
        </p:txBody>
      </p:sp>
      <p:pic>
        <p:nvPicPr>
          <p:cNvPr id="5" name="그림 4" descr="C:/Users/sh010/AppData/Roaming/PolarisOffice/ETemp/26076_9757872/image16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427980" y="1537970"/>
            <a:ext cx="11022330" cy="6554470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33124964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3CF4EB-2B5A-17D6-B7BB-3CFCBE5D7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D35DF7-49C8-51E8-9E15-3442E537E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86150" cy="4351338"/>
          </a:xfrm>
        </p:spPr>
        <p:txBody>
          <a:bodyPr/>
          <a:lstStyle/>
          <a:p>
            <a:r>
              <a:rPr lang="en-US" altLang="ko-KR" dirty="0"/>
              <a:t>For</a:t>
            </a:r>
            <a:r>
              <a:rPr lang="ko-KR" altLang="en-US" dirty="0"/>
              <a:t>문을 통해 소환된 몬스터가 차례대로 공격한다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이때 각각의 몬스터의 </a:t>
            </a:r>
            <a:r>
              <a:rPr lang="en-US" altLang="ko-KR" dirty="0"/>
              <a:t>hp</a:t>
            </a:r>
            <a:r>
              <a:rPr lang="ko-KR" altLang="en-US" dirty="0"/>
              <a:t>가 </a:t>
            </a:r>
            <a:r>
              <a:rPr lang="en-US" altLang="ko-KR" dirty="0"/>
              <a:t>0</a:t>
            </a:r>
            <a:r>
              <a:rPr lang="ko-KR" altLang="en-US" dirty="0"/>
              <a:t>보다 크면 공격한다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플레이어 체력 </a:t>
            </a:r>
            <a:r>
              <a:rPr lang="en-US" altLang="ko-KR" dirty="0"/>
              <a:t>– </a:t>
            </a:r>
            <a:r>
              <a:rPr lang="ko-KR" altLang="en-US" dirty="0"/>
              <a:t>현재 공격하는 몬스터의 공격력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E34F3E0-4367-7613-D897-33DACEAB1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4200" y="316594"/>
            <a:ext cx="12192000" cy="632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3542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AD2F3C-6CFD-6B2C-AE14-15ED1F420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전투결과</a:t>
            </a:r>
            <a:r>
              <a:rPr lang="en-US" altLang="ko-KR" dirty="0"/>
              <a:t>(</a:t>
            </a:r>
            <a:r>
              <a:rPr lang="en-US" altLang="ko-KR" dirty="0" err="1"/>
              <a:t>BattleResult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B27A4B-E87B-6D33-0A58-F2363D601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C6AC54C-1754-CC98-3A5E-7CCAB6D41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512" y="1676869"/>
            <a:ext cx="4934639" cy="464884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37DA89B-501D-0970-8D3A-DA973EC307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9742" y="2477066"/>
            <a:ext cx="5512516" cy="3225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5252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8A1579-7355-4E7D-B05B-FCBD9DDF1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전투결과</a:t>
            </a:r>
            <a:r>
              <a:rPr lang="en-US" altLang="ko-KR" dirty="0"/>
              <a:t>2(</a:t>
            </a:r>
            <a:r>
              <a:rPr lang="en-US" altLang="ko-KR" dirty="0" err="1"/>
              <a:t>BattleResult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4ABB96-81D0-F99E-8E2A-ABDEF0084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소환된 몬스터의 각각의 </a:t>
            </a:r>
            <a:br>
              <a:rPr lang="en-US" altLang="ko-KR" dirty="0"/>
            </a:br>
            <a:r>
              <a:rPr lang="ko-KR" altLang="en-US" dirty="0"/>
              <a:t>경험치</a:t>
            </a:r>
            <a:r>
              <a:rPr lang="en-US" altLang="ko-KR" dirty="0"/>
              <a:t>, </a:t>
            </a:r>
            <a:r>
              <a:rPr lang="ko-KR" altLang="en-US" dirty="0"/>
              <a:t>골드를 플레이어</a:t>
            </a:r>
            <a:br>
              <a:rPr lang="en-US" altLang="ko-KR" dirty="0"/>
            </a:br>
            <a:r>
              <a:rPr lang="ko-KR" altLang="en-US" dirty="0"/>
              <a:t>경험치</a:t>
            </a:r>
            <a:r>
              <a:rPr lang="en-US" altLang="ko-KR" dirty="0"/>
              <a:t>, </a:t>
            </a:r>
            <a:r>
              <a:rPr lang="ko-KR" altLang="en-US" dirty="0" err="1"/>
              <a:t>골드에</a:t>
            </a:r>
            <a:r>
              <a:rPr lang="ko-KR" altLang="en-US" dirty="0"/>
              <a:t> 더해준다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</a:t>
            </a:r>
            <a:r>
              <a:rPr lang="ko-KR" altLang="en-US" dirty="0"/>
              <a:t>분의</a:t>
            </a:r>
            <a:r>
              <a:rPr lang="en-US" altLang="ko-KR" dirty="0"/>
              <a:t>1</a:t>
            </a:r>
            <a:r>
              <a:rPr lang="ko-KR" altLang="en-US" dirty="0"/>
              <a:t>확률로 </a:t>
            </a:r>
            <a:r>
              <a:rPr lang="ko-KR" altLang="en-US" dirty="0" err="1"/>
              <a:t>체력포션</a:t>
            </a:r>
            <a:r>
              <a:rPr lang="ko-KR" altLang="en-US" dirty="0"/>
              <a:t> </a:t>
            </a:r>
            <a:br>
              <a:rPr lang="en-US" altLang="ko-KR" dirty="0"/>
            </a:br>
            <a:r>
              <a:rPr lang="en-US" altLang="ko-KR" dirty="0"/>
              <a:t>1</a:t>
            </a:r>
            <a:r>
              <a:rPr lang="ko-KR" altLang="en-US" dirty="0"/>
              <a:t>개를 획득한다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52F7C0D-3879-EC4E-6FC4-2E9F9C9D1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6550" y="681037"/>
            <a:ext cx="12192000" cy="5681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9334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1C6780-D713-599D-F6D1-1A7C1674C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 dirty="0"/>
              <a:t>퀘스트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1ED4E0-93FD-EE15-03EF-276B57C46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>
              <a:buFont typeface="Arial"/>
              <a:buChar char="•"/>
            </a:pPr>
            <a:r>
              <a:rPr lang="ko-KR" altLang="en-US"/>
              <a:t>여러 </a:t>
            </a:r>
            <a:r>
              <a:rPr lang="ko-KR" altLang="en-US"/>
              <a:t>리스트</a:t>
            </a:r>
            <a:r>
              <a:rPr lang="ko-KR" altLang="en-US"/>
              <a:t>를 </a:t>
            </a:r>
            <a:r>
              <a:rPr lang="ko-KR" altLang="en-US"/>
              <a:t>나</a:t>
            </a:r>
            <a:r>
              <a:rPr lang="ko-KR" altLang="en-US"/>
              <a:t>눠 퀘스트를 </a:t>
            </a:r>
            <a:r>
              <a:rPr lang="ko-KR" altLang="en-US"/>
              <a:t>진행</a:t>
            </a:r>
            <a:r>
              <a:rPr lang="ko-KR" altLang="en-US"/>
              <a:t>함.</a:t>
            </a:r>
            <a:r>
              <a:rPr lang="ko-KR" altLang="en-US"/>
              <a:t> </a:t>
            </a:r>
            <a:endParaRPr lang="ko-KR" altLang="en-US"/>
          </a:p>
          <a:p>
            <a:pPr marL="228600" indent="-228600">
              <a:buFont typeface="Arial"/>
              <a:buChar char="•"/>
            </a:pPr>
            <a:endParaRPr lang="ko-KR" altLang="en-US"/>
          </a:p>
          <a:p>
            <a:pPr marL="228600" indent="-228600">
              <a:buFont typeface="Arial"/>
              <a:buChar char="•"/>
            </a:pPr>
            <a:endParaRPr lang="ko-KR" altLang="en-US"/>
          </a:p>
          <a:p>
            <a:pPr marL="228600" indent="-228600">
              <a:buFont typeface="Arial"/>
              <a:buChar char="•"/>
            </a:pPr>
            <a:endParaRPr lang="ko-KR" altLang="en-US"/>
          </a:p>
          <a:p>
            <a:pPr marL="228600" indent="-228600">
              <a:buFont typeface="Arial"/>
              <a:buChar char="•"/>
            </a:pPr>
            <a:endParaRPr lang="ko-KR" altLang="en-US"/>
          </a:p>
          <a:p>
            <a:pPr marL="228600" indent="-228600">
              <a:buFont typeface="Arial"/>
              <a:buChar char="•"/>
            </a:pPr>
            <a:r>
              <a:rPr lang="ko-KR" altLang="en-US"/>
              <a:t>여러 </a:t>
            </a:r>
            <a:r>
              <a:rPr lang="ko-KR" altLang="en-US"/>
              <a:t>리</a:t>
            </a:r>
            <a:r>
              <a:rPr lang="ko-KR" altLang="en-US"/>
              <a:t>스트에 </a:t>
            </a:r>
            <a:r>
              <a:rPr lang="ko-KR" altLang="en-US"/>
              <a:t>맞</a:t>
            </a:r>
            <a:r>
              <a:rPr lang="ko-KR" altLang="en-US"/>
              <a:t>춰 퀘스트부분을 </a:t>
            </a:r>
            <a:r>
              <a:rPr lang="ko-KR" altLang="en-US"/>
              <a:t>나</a:t>
            </a:r>
            <a:r>
              <a:rPr lang="ko-KR" altLang="en-US"/>
              <a:t>눔 </a:t>
            </a:r>
            <a:r>
              <a:rPr lang="ko-KR" altLang="en-US"/>
              <a:t>(</a:t>
            </a:r>
            <a:r>
              <a:rPr lang="ko-KR" altLang="en-US"/>
              <a:t>받을퀘스트목록.</a:t>
            </a:r>
            <a:r>
              <a:rPr lang="ko-KR" altLang="en-US"/>
              <a:t>진행중</a:t>
            </a:r>
            <a:r>
              <a:rPr lang="ko-KR" altLang="en-US"/>
              <a:t>인 </a:t>
            </a:r>
            <a:r>
              <a:rPr lang="ko-KR" altLang="en-US"/>
              <a:t>목</a:t>
            </a:r>
            <a:r>
              <a:rPr lang="ko-KR" altLang="en-US"/>
              <a:t>록,보상받을 수 </a:t>
            </a:r>
            <a:r>
              <a:rPr lang="ko-KR" altLang="en-US"/>
              <a:t>있</a:t>
            </a:r>
            <a:r>
              <a:rPr lang="ko-KR" altLang="en-US"/>
              <a:t>는 </a:t>
            </a:r>
            <a:r>
              <a:rPr lang="ko-KR" altLang="en-US"/>
              <a:t>목</a:t>
            </a:r>
            <a:r>
              <a:rPr lang="ko-KR" altLang="en-US"/>
              <a:t>록)</a:t>
            </a:r>
            <a:endParaRPr lang="ko-KR" altLang="en-US"/>
          </a:p>
          <a:p>
            <a:pPr marL="228600" indent="-228600">
              <a:buFont typeface="Arial"/>
              <a:buChar char="•"/>
            </a:pPr>
            <a:endParaRPr lang="ko-KR" altLang="en-US"/>
          </a:p>
        </p:txBody>
      </p:sp>
      <p:pic>
        <p:nvPicPr>
          <p:cNvPr id="4" name="그림 1" descr="C:/Users/sh010/AppData/Roaming/PolarisOffice/ETemp/26076_9757872/fImage1252212241.png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150745" y="2380615"/>
            <a:ext cx="7470775" cy="1619885"/>
          </a:xfrm>
          <a:prstGeom prst="rect"/>
          <a:noFill/>
        </p:spPr>
      </p:pic>
      <p:pic>
        <p:nvPicPr>
          <p:cNvPr id="5" name="그림 2" descr="C:/Users/sh010/AppData/Roaming/PolarisOffice/ETemp/26076_9757872/fImage1029123846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36930" y="6271895"/>
            <a:ext cx="3803650" cy="369570"/>
          </a:xfrm>
          <a:prstGeom prst="rect"/>
          <a:noFill/>
        </p:spPr>
      </p:pic>
      <p:pic>
        <p:nvPicPr>
          <p:cNvPr id="6" name="그림 3" descr="C:/Users/sh010/AppData/Roaming/PolarisOffice/ETemp/26076_9757872/fImage7091246334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50975" y="5324475"/>
            <a:ext cx="3733800" cy="323215"/>
          </a:xfrm>
          <a:prstGeom prst="rect"/>
          <a:noFill/>
        </p:spPr>
      </p:pic>
      <p:pic>
        <p:nvPicPr>
          <p:cNvPr id="7" name="그림 4" descr="C:/Users/sh010/AppData/Roaming/PolarisOffice/ETemp/26076_9757872/fImage9131256500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166870" y="5769610"/>
            <a:ext cx="4052570" cy="287020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30669541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BC314F-BA50-1C33-0741-8346A2F97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29C80E-199F-D333-B7AD-387BDEA88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프로젝트 소개</a:t>
            </a:r>
            <a:endParaRPr lang="en-US" altLang="ko-KR" dirty="0"/>
          </a:p>
          <a:p>
            <a:r>
              <a:rPr lang="ko-KR" altLang="en-US" dirty="0"/>
              <a:t>시연영상</a:t>
            </a:r>
            <a:endParaRPr lang="en-US" altLang="ko-KR" dirty="0"/>
          </a:p>
          <a:p>
            <a:r>
              <a:rPr lang="ko-KR" altLang="en-US" dirty="0"/>
              <a:t>기능구현</a:t>
            </a:r>
            <a:endParaRPr lang="en-US" altLang="ko-KR" dirty="0"/>
          </a:p>
          <a:p>
            <a:r>
              <a:rPr lang="ko-KR" altLang="en-US" dirty="0"/>
              <a:t>역할분담</a:t>
            </a:r>
            <a:endParaRPr lang="en-US" altLang="ko-KR" dirty="0"/>
          </a:p>
          <a:p>
            <a:r>
              <a:rPr lang="ko-KR" altLang="en-US" dirty="0"/>
              <a:t>어려웠던 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181263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688340" y="32448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ko-KR" altLang="en-US"/>
              <a:t>Q</a:t>
            </a:r>
            <a:r>
              <a:rPr lang="ko-KR" altLang="en-US"/>
              <a:t>uest - </a:t>
            </a:r>
            <a:r>
              <a:rPr lang="ko-KR" altLang="en-US"/>
              <a:t>기능</a:t>
            </a:r>
            <a:endParaRPr lang="ko-KR" altLang="en-US"/>
          </a:p>
        </p:txBody>
      </p:sp>
      <p:sp>
        <p:nvSpPr>
          <p:cNvPr id="3" name="내용 개체 틀 2"/>
          <p:cNvSpPr txBox="1">
            <a:spLocks noGrp="1"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>
              <a:buFontTx/>
              <a:buNone/>
            </a:pPr>
            <a:r>
              <a:rPr lang="ko-KR" altLang="en-US"/>
              <a:t> </a:t>
            </a:r>
            <a:r>
              <a:rPr lang="ko-KR" altLang="en-US"/>
              <a:t>1.</a:t>
            </a:r>
            <a:r>
              <a:rPr lang="ko-KR" altLang="en-US"/>
              <a:t> 퀘스트 </a:t>
            </a:r>
            <a:r>
              <a:rPr lang="ko-KR" altLang="en-US"/>
              <a:t>수</a:t>
            </a:r>
            <a:r>
              <a:rPr lang="ko-KR" altLang="en-US"/>
              <a:t>락</a:t>
            </a:r>
            <a:endParaRPr lang="ko-KR" altLang="en-US"/>
          </a:p>
          <a:p>
            <a:pPr marL="228600" indent="-228600">
              <a:buFontTx/>
              <a:buNone/>
            </a:pPr>
            <a:r>
              <a:rPr lang="ko-KR" altLang="en-US"/>
              <a:t>2. </a:t>
            </a:r>
            <a:r>
              <a:rPr lang="ko-KR" altLang="en-US"/>
              <a:t>진행중 </a:t>
            </a:r>
            <a:r>
              <a:rPr lang="ko-KR" altLang="en-US"/>
              <a:t>퀘스</a:t>
            </a:r>
            <a:r>
              <a:rPr lang="ko-KR" altLang="en-US"/>
              <a:t>트 </a:t>
            </a:r>
            <a:r>
              <a:rPr lang="ko-KR" altLang="en-US"/>
              <a:t>(진행상황체크가</a:t>
            </a:r>
            <a:r>
              <a:rPr lang="ko-KR" altLang="en-US"/>
              <a:t>능) </a:t>
            </a:r>
            <a:r>
              <a:rPr lang="ko-KR" altLang="en-US"/>
              <a:t>(완료</a:t>
            </a:r>
            <a:r>
              <a:rPr lang="ko-KR" altLang="en-US"/>
              <a:t>시 </a:t>
            </a:r>
            <a:r>
              <a:rPr lang="ko-KR" altLang="en-US"/>
              <a:t>완료</a:t>
            </a:r>
            <a:r>
              <a:rPr lang="ko-KR" altLang="en-US"/>
              <a:t>퀘스로 </a:t>
            </a:r>
            <a:r>
              <a:rPr lang="ko-KR" altLang="en-US"/>
              <a:t>추</a:t>
            </a:r>
            <a:r>
              <a:rPr lang="ko-KR" altLang="en-US"/>
              <a:t>가)</a:t>
            </a:r>
            <a:endParaRPr lang="ko-KR" altLang="en-US"/>
          </a:p>
          <a:p>
            <a:pPr marL="228600" indent="-228600">
              <a:buFontTx/>
              <a:buNone/>
            </a:pPr>
            <a:r>
              <a:rPr lang="ko-KR" altLang="en-US"/>
              <a:t>3</a:t>
            </a:r>
            <a:r>
              <a:rPr lang="ko-KR" altLang="en-US"/>
              <a:t>.  보상받</a:t>
            </a:r>
            <a:r>
              <a:rPr lang="ko-KR" altLang="en-US"/>
              <a:t>기(</a:t>
            </a:r>
            <a:r>
              <a:rPr lang="ko-KR" altLang="en-US"/>
              <a:t>인벤</a:t>
            </a:r>
            <a:r>
              <a:rPr lang="ko-KR" altLang="en-US"/>
              <a:t>과 </a:t>
            </a:r>
            <a:r>
              <a:rPr lang="ko-KR" altLang="en-US"/>
              <a:t>골</a:t>
            </a:r>
            <a:r>
              <a:rPr lang="ko-KR" altLang="en-US"/>
              <a:t>드 </a:t>
            </a:r>
            <a:r>
              <a:rPr lang="ko-KR" altLang="en-US"/>
              <a:t>추</a:t>
            </a:r>
            <a:r>
              <a:rPr lang="ko-KR" altLang="en-US"/>
              <a:t>가)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ko-KR" altLang="en-US"/>
              <a:t>Qu</a:t>
            </a:r>
            <a:r>
              <a:rPr lang="ko-KR" altLang="en-US"/>
              <a:t>est</a:t>
            </a:r>
            <a:r>
              <a:rPr lang="ko-KR" altLang="en-US"/>
              <a:t> </a:t>
            </a:r>
            <a:r>
              <a:rPr lang="ko-KR" altLang="en-US"/>
              <a:t>- 퀘스</a:t>
            </a:r>
            <a:r>
              <a:rPr lang="ko-KR" altLang="en-US"/>
              <a:t>트 </a:t>
            </a:r>
            <a:r>
              <a:rPr lang="ko-KR" altLang="en-US"/>
              <a:t>수</a:t>
            </a:r>
            <a:r>
              <a:rPr lang="ko-KR" altLang="en-US"/>
              <a:t>락</a:t>
            </a:r>
            <a:endParaRPr lang="ko-KR" altLang="en-US"/>
          </a:p>
        </p:txBody>
      </p:sp>
      <p:sp>
        <p:nvSpPr>
          <p:cNvPr id="3" name="내용 개체 틀 2"/>
          <p:cNvSpPr txBox="1">
            <a:spLocks noGrp="1"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>
              <a:buFont typeface="Arial"/>
              <a:buChar char="•"/>
            </a:pPr>
            <a:r>
              <a:rPr lang="ko-KR" altLang="en-US"/>
              <a:t>수락시 </a:t>
            </a:r>
            <a:r>
              <a:rPr lang="ko-KR" altLang="en-US"/>
              <a:t>진행되</a:t>
            </a:r>
            <a:r>
              <a:rPr lang="ko-KR" altLang="en-US"/>
              <a:t>는 </a:t>
            </a:r>
            <a:r>
              <a:rPr lang="ko-KR" altLang="en-US"/>
              <a:t>로</a:t>
            </a:r>
            <a:r>
              <a:rPr lang="ko-KR" altLang="en-US"/>
              <a:t>직 </a:t>
            </a:r>
            <a:endParaRPr lang="ko-KR" altLang="en-US"/>
          </a:p>
          <a:p>
            <a:pPr marL="228600" indent="-228600">
              <a:buFont typeface="Arial"/>
              <a:buChar char="•"/>
            </a:pPr>
            <a:r>
              <a:rPr lang="ko-KR" altLang="en-US"/>
              <a:t>수락한 </a:t>
            </a:r>
            <a:r>
              <a:rPr lang="ko-KR" altLang="en-US"/>
              <a:t>퀘스트</a:t>
            </a:r>
            <a:r>
              <a:rPr lang="ko-KR" altLang="en-US"/>
              <a:t>를 </a:t>
            </a:r>
            <a:r>
              <a:rPr lang="ko-KR" altLang="en-US"/>
              <a:t>원래있</a:t>
            </a:r>
            <a:r>
              <a:rPr lang="ko-KR" altLang="en-US"/>
              <a:t>던 </a:t>
            </a:r>
            <a:r>
              <a:rPr lang="ko-KR" altLang="en-US"/>
              <a:t>퀘스트목</a:t>
            </a:r>
            <a:r>
              <a:rPr lang="ko-KR" altLang="en-US"/>
              <a:t>록에서 </a:t>
            </a:r>
            <a:r>
              <a:rPr lang="ko-KR" altLang="en-US"/>
              <a:t>삭</a:t>
            </a:r>
            <a:r>
              <a:rPr lang="ko-KR" altLang="en-US"/>
              <a:t>제-</a:t>
            </a:r>
            <a:r>
              <a:rPr lang="ko-KR" altLang="en-US"/>
              <a:t>&gt;진행중인퀘스트목록</a:t>
            </a:r>
            <a:r>
              <a:rPr lang="ko-KR" altLang="en-US"/>
              <a:t>에 </a:t>
            </a:r>
            <a:r>
              <a:rPr lang="ko-KR" altLang="en-US"/>
              <a:t>추</a:t>
            </a:r>
            <a:r>
              <a:rPr lang="ko-KR" altLang="en-US"/>
              <a:t>가.</a:t>
            </a:r>
            <a:endParaRPr lang="ko-KR" altLang="en-US"/>
          </a:p>
        </p:txBody>
      </p:sp>
      <p:pic>
        <p:nvPicPr>
          <p:cNvPr id="4" name="그림 6" descr="C:/Users/sh010/AppData/Roaming/PolarisOffice/ETemp/26076_9757872/fImage97761959169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53515" y="3524885"/>
            <a:ext cx="7895590" cy="246316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ko-KR" altLang="en-US"/>
              <a:t>Q</a:t>
            </a:r>
            <a:r>
              <a:rPr lang="ko-KR" altLang="en-US"/>
              <a:t>uest -</a:t>
            </a:r>
            <a:r>
              <a:rPr lang="ko-KR" altLang="en-US"/>
              <a:t> 진행중인 </a:t>
            </a:r>
            <a:r>
              <a:rPr lang="ko-KR" altLang="en-US"/>
              <a:t>퀘스</a:t>
            </a:r>
            <a:r>
              <a:rPr lang="ko-KR" altLang="en-US"/>
              <a:t>트</a:t>
            </a:r>
            <a:r>
              <a:rPr lang="ko-KR" altLang="en-US"/>
              <a:t> </a:t>
            </a:r>
            <a:endParaRPr lang="ko-KR" altLang="en-US"/>
          </a:p>
        </p:txBody>
      </p:sp>
      <p:sp>
        <p:nvSpPr>
          <p:cNvPr id="3" name="내용 개체 틀 2"/>
          <p:cNvSpPr txBox="1">
            <a:spLocks noGrp="1"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>
              <a:buFont typeface="Arial"/>
              <a:buChar char="•"/>
            </a:pPr>
            <a:r>
              <a:rPr lang="ko-KR" altLang="en-US"/>
              <a:t>3</a:t>
            </a:r>
            <a:r>
              <a:rPr lang="ko-KR" altLang="en-US"/>
              <a:t>개</a:t>
            </a:r>
            <a:r>
              <a:rPr lang="ko-KR" altLang="en-US"/>
              <a:t>의 </a:t>
            </a:r>
            <a:r>
              <a:rPr lang="ko-KR" altLang="en-US"/>
              <a:t>퀘스트</a:t>
            </a:r>
            <a:r>
              <a:rPr lang="ko-KR" altLang="en-US"/>
              <a:t>의 </a:t>
            </a:r>
            <a:r>
              <a:rPr lang="ko-KR" altLang="en-US"/>
              <a:t>타입</a:t>
            </a:r>
            <a:r>
              <a:rPr lang="ko-KR" altLang="en-US"/>
              <a:t>을 En</a:t>
            </a:r>
            <a:r>
              <a:rPr lang="ko-KR" altLang="en-US"/>
              <a:t>um으</a:t>
            </a:r>
            <a:r>
              <a:rPr lang="ko-KR" altLang="en-US"/>
              <a:t>로 </a:t>
            </a:r>
            <a:r>
              <a:rPr lang="ko-KR" altLang="en-US"/>
              <a:t>나</a:t>
            </a:r>
            <a:r>
              <a:rPr lang="ko-KR" altLang="en-US"/>
              <a:t>눠 </a:t>
            </a:r>
            <a:r>
              <a:rPr lang="ko-KR" altLang="en-US"/>
              <a:t>어</a:t>
            </a:r>
            <a:r>
              <a:rPr lang="ko-KR" altLang="en-US"/>
              <a:t>떤 </a:t>
            </a:r>
            <a:r>
              <a:rPr lang="ko-KR" altLang="en-US"/>
              <a:t>퀘스트</a:t>
            </a:r>
            <a:r>
              <a:rPr lang="ko-KR" altLang="en-US"/>
              <a:t>를 </a:t>
            </a:r>
            <a:r>
              <a:rPr lang="ko-KR" altLang="en-US"/>
              <a:t>진행했는</a:t>
            </a:r>
            <a:r>
              <a:rPr lang="ko-KR" altLang="en-US"/>
              <a:t>지 확인</a:t>
            </a:r>
            <a:endParaRPr lang="ko-KR" altLang="en-US"/>
          </a:p>
          <a:p>
            <a:pPr marL="228600" indent="-228600">
              <a:buFont typeface="Arial"/>
              <a:buChar char="•"/>
            </a:pPr>
            <a:r>
              <a:rPr lang="ko-KR" altLang="en-US" sz="2400"/>
              <a:t>퀘스</a:t>
            </a:r>
            <a:r>
              <a:rPr lang="ko-KR" altLang="en-US" sz="2400"/>
              <a:t>트 진행상황을 </a:t>
            </a:r>
            <a:r>
              <a:rPr lang="ko-KR" altLang="en-US" sz="2400"/>
              <a:t>체크</a:t>
            </a:r>
            <a:r>
              <a:rPr lang="ko-KR" altLang="en-US" sz="2400"/>
              <a:t>한 뒤</a:t>
            </a:r>
            <a:endParaRPr lang="ko-KR" altLang="en-US" sz="2400"/>
          </a:p>
          <a:p>
            <a:pPr marL="228600" indent="-228600">
              <a:buFontTx/>
              <a:buNone/>
            </a:pPr>
            <a:r>
              <a:rPr lang="ko-KR" altLang="en-US" sz="2400"/>
              <a:t>완료조건에 다다르면 </a:t>
            </a:r>
            <a:r>
              <a:rPr lang="ko-KR" altLang="en-US" sz="2400"/>
              <a:t>진행중퀘스</a:t>
            </a:r>
            <a:r>
              <a:rPr lang="ko-KR" altLang="en-US" sz="2400"/>
              <a:t>르</a:t>
            </a:r>
            <a:endParaRPr lang="ko-KR" altLang="en-US" sz="2400"/>
          </a:p>
          <a:p>
            <a:pPr marL="228600" indent="-228600">
              <a:buFontTx/>
              <a:buNone/>
            </a:pPr>
            <a:r>
              <a:rPr lang="ko-KR" altLang="en-US" sz="2400"/>
              <a:t>목록에</a:t>
            </a:r>
            <a:r>
              <a:rPr lang="ko-KR" altLang="en-US" sz="2400"/>
              <a:t>서 </a:t>
            </a:r>
            <a:r>
              <a:rPr lang="ko-KR" altLang="en-US" sz="2400"/>
              <a:t>삭</a:t>
            </a:r>
            <a:r>
              <a:rPr lang="ko-KR" altLang="en-US" sz="2400"/>
              <a:t>제-</a:t>
            </a:r>
            <a:r>
              <a:rPr lang="ko-KR" altLang="en-US" sz="2400"/>
              <a:t>&gt;완료퀘스트</a:t>
            </a:r>
            <a:r>
              <a:rPr lang="ko-KR" altLang="en-US" sz="2400"/>
              <a:t>로 </a:t>
            </a:r>
            <a:r>
              <a:rPr lang="ko-KR" altLang="en-US" sz="2400"/>
              <a:t>추</a:t>
            </a:r>
            <a:r>
              <a:rPr lang="ko-KR" altLang="en-US" sz="2400"/>
              <a:t>가</a:t>
            </a:r>
            <a:endParaRPr lang="ko-KR" altLang="en-US" sz="2400"/>
          </a:p>
        </p:txBody>
      </p:sp>
      <p:pic>
        <p:nvPicPr>
          <p:cNvPr id="4" name="그림 7" descr="C:/Users/sh010/AppData/Roaming/PolarisOffice/ETemp/26076_9757872/fImage1789196572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919720" y="367665"/>
            <a:ext cx="1946275" cy="1320165"/>
          </a:xfrm>
          <a:prstGeom prst="rect"/>
          <a:noFill/>
        </p:spPr>
      </p:pic>
      <p:pic>
        <p:nvPicPr>
          <p:cNvPr id="5" name="그림 8" descr="C:/Users/sh010/AppData/Roaming/PolarisOffice/ETemp/26076_9757872/fImage93781971478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102985" y="2486025"/>
            <a:ext cx="5810885" cy="1886585"/>
          </a:xfrm>
          <a:prstGeom prst="rect"/>
          <a:noFill/>
        </p:spPr>
      </p:pic>
      <p:pic>
        <p:nvPicPr>
          <p:cNvPr id="6" name="그림 9" descr="C:/Users/sh010/AppData/Roaming/PolarisOffice/ETemp/26076_9757872/fImage93831989358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233795" y="4912995"/>
            <a:ext cx="5820410" cy="1848485"/>
          </a:xfrm>
          <a:prstGeom prst="rect"/>
          <a:noFill/>
        </p:spPr>
      </p:pic>
      <p:pic>
        <p:nvPicPr>
          <p:cNvPr id="7" name="그림 10" descr="C:/Users/sh010/AppData/Roaming/PolarisOffice/ETemp/26076_9757872/fImage94991996962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23520" y="4775200"/>
            <a:ext cx="5868035" cy="193421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ko-KR" altLang="en-US"/>
              <a:t>Q</a:t>
            </a:r>
            <a:r>
              <a:rPr lang="ko-KR" altLang="en-US"/>
              <a:t>uest</a:t>
            </a:r>
            <a:r>
              <a:rPr lang="ko-KR" altLang="en-US"/>
              <a:t> </a:t>
            </a:r>
            <a:r>
              <a:rPr lang="ko-KR" altLang="en-US"/>
              <a:t>- </a:t>
            </a:r>
            <a:r>
              <a:rPr lang="ko-KR" altLang="en-US"/>
              <a:t>보상받기 </a:t>
            </a:r>
            <a:r>
              <a:rPr lang="ko-KR" altLang="en-US"/>
              <a:t>(</a:t>
            </a:r>
            <a:r>
              <a:rPr lang="ko-KR" altLang="en-US"/>
              <a:t>아이템,</a:t>
            </a:r>
            <a:r>
              <a:rPr lang="ko-KR" altLang="en-US"/>
              <a:t>골</a:t>
            </a:r>
            <a:r>
              <a:rPr lang="ko-KR" altLang="en-US"/>
              <a:t>드)</a:t>
            </a:r>
            <a:endParaRPr lang="ko-KR" altLang="en-US"/>
          </a:p>
        </p:txBody>
      </p:sp>
      <p:sp>
        <p:nvSpPr>
          <p:cNvPr id="3" name="내용 개체 틀 2"/>
          <p:cNvSpPr txBox="1">
            <a:spLocks noGrp="1"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>
              <a:buFont typeface="Arial"/>
              <a:buChar char="•"/>
            </a:pPr>
            <a:r>
              <a:rPr lang="ko-KR" altLang="en-US"/>
              <a:t>골드</a:t>
            </a:r>
            <a:endParaRPr lang="ko-KR" altLang="en-US"/>
          </a:p>
          <a:p>
            <a:pPr marL="228600" indent="-228600">
              <a:buFontTx/>
              <a:buNone/>
            </a:pPr>
            <a:r>
              <a:rPr lang="ko-KR" altLang="en-US"/>
              <a:t>퀘스트와 </a:t>
            </a:r>
            <a:r>
              <a:rPr lang="ko-KR" altLang="en-US"/>
              <a:t>같</a:t>
            </a:r>
            <a:r>
              <a:rPr lang="ko-KR" altLang="en-US"/>
              <a:t>이 </a:t>
            </a:r>
            <a:r>
              <a:rPr lang="ko-KR" altLang="en-US"/>
              <a:t>넘겨와</a:t>
            </a:r>
            <a:r>
              <a:rPr lang="ko-KR" altLang="en-US"/>
              <a:t>진 </a:t>
            </a:r>
            <a:r>
              <a:rPr lang="ko-KR" altLang="en-US"/>
              <a:t>아이템</a:t>
            </a:r>
            <a:r>
              <a:rPr lang="ko-KR" altLang="en-US"/>
              <a:t>리스트를 </a:t>
            </a:r>
            <a:r>
              <a:rPr lang="ko-KR" altLang="en-US"/>
              <a:t>복사</a:t>
            </a:r>
            <a:r>
              <a:rPr lang="ko-KR" altLang="en-US"/>
              <a:t> </a:t>
            </a:r>
            <a:r>
              <a:rPr lang="ko-KR" altLang="en-US"/>
              <a:t>-&gt; </a:t>
            </a:r>
            <a:r>
              <a:rPr lang="ko-KR" altLang="en-US"/>
              <a:t>퀘스트타입에 </a:t>
            </a:r>
            <a:r>
              <a:rPr lang="ko-KR" altLang="en-US"/>
              <a:t>맞</a:t>
            </a:r>
            <a:r>
              <a:rPr lang="ko-KR" altLang="en-US"/>
              <a:t>는 </a:t>
            </a:r>
            <a:r>
              <a:rPr lang="ko-KR" altLang="en-US"/>
              <a:t>골드</a:t>
            </a:r>
            <a:r>
              <a:rPr lang="ko-KR" altLang="en-US"/>
              <a:t>를 플레이어 </a:t>
            </a:r>
            <a:r>
              <a:rPr lang="ko-KR" altLang="en-US"/>
              <a:t>보</a:t>
            </a:r>
            <a:r>
              <a:rPr lang="ko-KR" altLang="en-US"/>
              <a:t>유 </a:t>
            </a:r>
            <a:r>
              <a:rPr lang="ko-KR" altLang="en-US"/>
              <a:t>골드</a:t>
            </a:r>
            <a:r>
              <a:rPr lang="ko-KR" altLang="en-US"/>
              <a:t>에 </a:t>
            </a:r>
            <a:r>
              <a:rPr lang="ko-KR" altLang="en-US"/>
              <a:t>추</a:t>
            </a:r>
            <a:r>
              <a:rPr lang="ko-KR" altLang="en-US"/>
              <a:t>가 </a:t>
            </a:r>
            <a:endParaRPr lang="ko-KR" altLang="en-US"/>
          </a:p>
        </p:txBody>
      </p:sp>
      <p:pic>
        <p:nvPicPr>
          <p:cNvPr id="4" name="그림 11" descr="C:/Users/sh010/AppData/Roaming/PolarisOffice/ETemp/26076_9757872/fImage18075200446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14400" y="3197225"/>
            <a:ext cx="8230235" cy="349821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ko-KR" altLang="en-US"/>
              <a:t>Q</a:t>
            </a:r>
            <a:r>
              <a:rPr lang="ko-KR" altLang="en-US"/>
              <a:t>uest - </a:t>
            </a:r>
            <a:r>
              <a:rPr lang="ko-KR" altLang="en-US"/>
              <a:t>보상받기(아이템)</a:t>
            </a:r>
            <a:endParaRPr lang="ko-KR" altLang="en-US"/>
          </a:p>
        </p:txBody>
      </p:sp>
      <p:sp>
        <p:nvSpPr>
          <p:cNvPr id="3" name="내용 개체 틀 2"/>
          <p:cNvSpPr txBox="1">
            <a:spLocks noGrp="1"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>
              <a:buFont typeface="Arial"/>
              <a:buChar char="•"/>
            </a:pPr>
            <a:r>
              <a:rPr lang="ko-KR" altLang="en-US"/>
              <a:t>아이템</a:t>
            </a:r>
            <a:endParaRPr lang="ko-KR" altLang="en-US"/>
          </a:p>
          <a:p>
            <a:pPr marL="228600" indent="-228600">
              <a:buFontTx/>
              <a:buNone/>
            </a:pPr>
            <a:r>
              <a:rPr lang="ko-KR" altLang="en-US" sz="2400"/>
              <a:t>퀘스트 </a:t>
            </a:r>
            <a:r>
              <a:rPr lang="ko-KR" altLang="en-US" sz="2400"/>
              <a:t>타입</a:t>
            </a:r>
            <a:r>
              <a:rPr lang="ko-KR" altLang="en-US" sz="2400"/>
              <a:t>에 </a:t>
            </a:r>
            <a:r>
              <a:rPr lang="ko-KR" altLang="en-US" sz="2400"/>
              <a:t>맞</a:t>
            </a:r>
            <a:r>
              <a:rPr lang="ko-KR" altLang="en-US" sz="2400"/>
              <a:t>는 </a:t>
            </a:r>
            <a:r>
              <a:rPr lang="ko-KR" altLang="en-US" sz="2400"/>
              <a:t>아이템</a:t>
            </a:r>
            <a:r>
              <a:rPr lang="ko-KR" altLang="en-US" sz="2400"/>
              <a:t>을</a:t>
            </a:r>
            <a:endParaRPr lang="ko-KR" altLang="en-US" sz="2400"/>
          </a:p>
          <a:p>
            <a:pPr marL="228600" indent="-228600">
              <a:buFontTx/>
              <a:buNone/>
            </a:pPr>
            <a:r>
              <a:rPr lang="ko-KR" altLang="en-US" sz="2400"/>
              <a:t>찾</a:t>
            </a:r>
            <a:r>
              <a:rPr lang="ko-KR" altLang="en-US" sz="2400"/>
              <a:t>아 </a:t>
            </a:r>
            <a:r>
              <a:rPr lang="ko-KR" altLang="en-US" sz="2400"/>
              <a:t>그아이템</a:t>
            </a:r>
            <a:r>
              <a:rPr lang="ko-KR" altLang="en-US" sz="2400"/>
              <a:t>을 플레이어의</a:t>
            </a:r>
            <a:endParaRPr lang="ko-KR" altLang="en-US" sz="2400"/>
          </a:p>
          <a:p>
            <a:pPr marL="228600" indent="-228600">
              <a:buFontTx/>
              <a:buNone/>
            </a:pPr>
            <a:r>
              <a:rPr lang="ko-KR" altLang="en-US" sz="2400"/>
              <a:t>인벤토리</a:t>
            </a:r>
            <a:r>
              <a:rPr lang="ko-KR" altLang="en-US" sz="2400"/>
              <a:t>에 </a:t>
            </a:r>
            <a:r>
              <a:rPr lang="ko-KR" altLang="en-US" sz="2400"/>
              <a:t>추</a:t>
            </a:r>
            <a:r>
              <a:rPr lang="ko-KR" altLang="en-US" sz="2400"/>
              <a:t>가 -</a:t>
            </a:r>
            <a:r>
              <a:rPr lang="ko-KR" altLang="en-US" sz="2400"/>
              <a:t>&gt; </a:t>
            </a:r>
            <a:r>
              <a:rPr lang="ko-KR" altLang="en-US" sz="2400"/>
              <a:t>완료된 </a:t>
            </a:r>
            <a:endParaRPr lang="ko-KR" altLang="en-US" sz="2400"/>
          </a:p>
          <a:p>
            <a:pPr marL="228600" indent="-228600">
              <a:buFontTx/>
              <a:buNone/>
            </a:pPr>
            <a:r>
              <a:rPr lang="ko-KR" altLang="en-US" sz="2400"/>
              <a:t>퀘스</a:t>
            </a:r>
            <a:r>
              <a:rPr lang="ko-KR" altLang="en-US" sz="2400"/>
              <a:t>트 </a:t>
            </a:r>
            <a:r>
              <a:rPr lang="ko-KR" altLang="en-US" sz="2400"/>
              <a:t>목록에</a:t>
            </a:r>
            <a:r>
              <a:rPr lang="ko-KR" altLang="en-US" sz="2400"/>
              <a:t>서 </a:t>
            </a:r>
            <a:r>
              <a:rPr lang="ko-KR" altLang="en-US" sz="2400"/>
              <a:t>삭</a:t>
            </a:r>
            <a:r>
              <a:rPr lang="ko-KR" altLang="en-US" sz="2400"/>
              <a:t>제</a:t>
            </a:r>
            <a:endParaRPr lang="ko-KR" altLang="en-US" sz="2400"/>
          </a:p>
        </p:txBody>
      </p:sp>
      <p:pic>
        <p:nvPicPr>
          <p:cNvPr id="4" name="그림 16" descr="C:/Users/sh010/AppData/Roaming/PolarisOffice/ETemp/26076_9757872/fImage82182135705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304790" y="1937385"/>
            <a:ext cx="6262370" cy="1492250"/>
          </a:xfrm>
          <a:prstGeom prst="rect"/>
          <a:noFill/>
        </p:spPr>
      </p:pic>
      <p:pic>
        <p:nvPicPr>
          <p:cNvPr id="5" name="그림 17" descr="C:/Users/sh010/AppData/Roaming/PolarisOffice/ETemp/26076_9757872/fImage79292148145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300980" y="3425190"/>
            <a:ext cx="6306820" cy="1459865"/>
          </a:xfrm>
          <a:prstGeom prst="rect"/>
          <a:noFill/>
        </p:spPr>
      </p:pic>
      <p:pic>
        <p:nvPicPr>
          <p:cNvPr id="6" name="내용 개체 틀 18" descr="C:/Users/sh010/AppData/Roaming/PolarisOffice/ETemp/26076_9757872/fImage80782153281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5302250" y="4845685"/>
            <a:ext cx="6346825" cy="152336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C4EAC8-AA4D-966C-0B97-6E4F99120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9F532E-FCEC-4CCF-AEA4-BAA06911E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팀명인</a:t>
            </a:r>
            <a:r>
              <a:rPr lang="ko-KR" altLang="en-US" dirty="0"/>
              <a:t> 수조에서 착안하여</a:t>
            </a:r>
            <a:r>
              <a:rPr lang="en-US" altLang="ko-KR" dirty="0"/>
              <a:t>, </a:t>
            </a:r>
            <a:r>
              <a:rPr lang="ko-KR" altLang="en-US" dirty="0"/>
              <a:t>용궁 컨셉의 </a:t>
            </a:r>
            <a:r>
              <a:rPr lang="en-US" altLang="ko-KR" dirty="0" err="1"/>
              <a:t>TextRPG</a:t>
            </a:r>
            <a:r>
              <a:rPr lang="ko-KR" altLang="en-US" dirty="0"/>
              <a:t>를 제작하였다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바닷속 어딘가</a:t>
            </a:r>
            <a:r>
              <a:rPr lang="en-US" altLang="ko-KR" dirty="0"/>
              <a:t>, </a:t>
            </a:r>
            <a:r>
              <a:rPr lang="ko-KR" altLang="en-US" dirty="0"/>
              <a:t>용궁에 한 마을에 도착한다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플레이어가 선택한 종류의 물고기가 되어 게임을 진행한다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플레이어는 퀘스트를 진행하여 얻은 보상과 상점의 아이템을 용왕에게 바침으로 게임이 </a:t>
            </a:r>
            <a:r>
              <a:rPr lang="ko-KR" altLang="en-US" dirty="0" err="1"/>
              <a:t>끝이난다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1958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75263D-12EB-4B4D-4E13-9A9E46983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시연영상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BDEE05-C301-FC4D-BCA6-5B2E442C3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영상자료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89734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67FE40-3837-B6FE-AF4C-E6779FB01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역할분담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C39878-C063-DDA7-0F79-C8A174A90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박기찬 </a:t>
            </a:r>
            <a:r>
              <a:rPr lang="en-US" altLang="ko-KR" dirty="0"/>
              <a:t>- Item, </a:t>
            </a:r>
            <a:r>
              <a:rPr lang="ko-KR" altLang="en-US" dirty="0"/>
              <a:t>레벨 업</a:t>
            </a:r>
            <a:r>
              <a:rPr lang="en-US" altLang="ko-KR" dirty="0"/>
              <a:t>, </a:t>
            </a:r>
            <a:r>
              <a:rPr lang="ko-KR" altLang="en-US" dirty="0"/>
              <a:t>체력 </a:t>
            </a:r>
            <a:r>
              <a:rPr lang="ko-KR" altLang="en-US" dirty="0" err="1"/>
              <a:t>포션</a:t>
            </a:r>
            <a:r>
              <a:rPr lang="en-US" altLang="ko-KR" dirty="0"/>
              <a:t>, </a:t>
            </a:r>
            <a:r>
              <a:rPr lang="ko-KR" altLang="en-US" dirty="0"/>
              <a:t>직업 선택</a:t>
            </a:r>
            <a:r>
              <a:rPr lang="en-US" altLang="ko-KR" dirty="0"/>
              <a:t>, </a:t>
            </a:r>
            <a:r>
              <a:rPr lang="en-US" altLang="ko-KR" dirty="0" err="1"/>
              <a:t>GameManager</a:t>
            </a:r>
            <a:r>
              <a:rPr lang="en-US" altLang="ko-KR" dirty="0"/>
              <a:t>, </a:t>
            </a:r>
            <a:r>
              <a:rPr lang="en-US" altLang="ko-KR" dirty="0" err="1"/>
              <a:t>BattleResult</a:t>
            </a:r>
            <a:endParaRPr lang="en-US" altLang="ko-KR" dirty="0"/>
          </a:p>
          <a:p>
            <a:r>
              <a:rPr lang="ko-KR" altLang="en-US" dirty="0"/>
              <a:t>이승희 </a:t>
            </a:r>
            <a:r>
              <a:rPr lang="en-US" altLang="ko-KR" dirty="0"/>
              <a:t>– Quest, Monster, Inventory, </a:t>
            </a:r>
            <a:r>
              <a:rPr lang="en-US" altLang="ko-KR" dirty="0" err="1"/>
              <a:t>GameManager</a:t>
            </a:r>
            <a:endParaRPr lang="en-US" altLang="ko-KR" dirty="0"/>
          </a:p>
          <a:p>
            <a:r>
              <a:rPr lang="ko-KR" altLang="en-US" dirty="0"/>
              <a:t>차승민 </a:t>
            </a:r>
            <a:r>
              <a:rPr lang="en-US" altLang="ko-KR" dirty="0"/>
              <a:t>– Shop, </a:t>
            </a:r>
            <a:r>
              <a:rPr lang="ko-KR" altLang="en-US" dirty="0"/>
              <a:t>콘솔 꾸미기</a:t>
            </a:r>
            <a:r>
              <a:rPr lang="en-US" altLang="ko-KR" dirty="0"/>
              <a:t>, Player, </a:t>
            </a:r>
            <a:r>
              <a:rPr lang="en-US" altLang="ko-KR" dirty="0" err="1"/>
              <a:t>GameManager</a:t>
            </a:r>
            <a:endParaRPr lang="en-US" altLang="ko-KR" dirty="0"/>
          </a:p>
          <a:p>
            <a:r>
              <a:rPr lang="ko-KR" altLang="en-US" dirty="0"/>
              <a:t>홍신영 </a:t>
            </a:r>
            <a:r>
              <a:rPr lang="en-US" altLang="ko-KR" dirty="0"/>
              <a:t>– Dungeon, Player, </a:t>
            </a:r>
            <a:r>
              <a:rPr lang="en-US" altLang="ko-KR" dirty="0" err="1"/>
              <a:t>GameManager</a:t>
            </a:r>
            <a:r>
              <a:rPr lang="en-US" altLang="ko-KR" dirty="0"/>
              <a:t>, </a:t>
            </a:r>
            <a:r>
              <a:rPr lang="en-US" altLang="ko-KR" dirty="0" err="1"/>
              <a:t>BattleResult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2172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79C86F-2F11-21CD-EC5E-357762B77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클래스다이어그램</a:t>
            </a:r>
            <a:endParaRPr lang="ko-KR" altLang="en-US" dirty="0"/>
          </a:p>
        </p:txBody>
      </p:sp>
      <p:pic>
        <p:nvPicPr>
          <p:cNvPr id="5" name="내용 개체 틀 4" descr="텍스트, 평행, 스크린샷, 폰트이(가) 표시된 사진&#10;&#10;자동 생성된 설명">
            <a:extLst>
              <a:ext uri="{FF2B5EF4-FFF2-40B4-BE49-F238E27FC236}">
                <a16:creationId xmlns:a16="http://schemas.microsoft.com/office/drawing/2014/main" id="{7C300C9E-750F-5BEE-AA25-D44129CFD0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671" y="1339702"/>
            <a:ext cx="11134164" cy="5380075"/>
          </a:xfrm>
        </p:spPr>
      </p:pic>
    </p:spTree>
    <p:extLst>
      <p:ext uri="{BB962C8B-B14F-4D97-AF65-F5344CB8AC3E}">
        <p14:creationId xmlns:p14="http://schemas.microsoft.com/office/powerpoint/2010/main" val="1871803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6E8C78-6CB1-14BD-088B-5193E1D9A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5933181" cy="1616203"/>
          </a:xfrm>
        </p:spPr>
        <p:txBody>
          <a:bodyPr anchor="b">
            <a:normAutofit/>
          </a:bodyPr>
          <a:lstStyle/>
          <a:p>
            <a:r>
              <a:rPr lang="ko-KR" altLang="en-US" sz="3200" dirty="0"/>
              <a:t>구현파트</a:t>
            </a:r>
            <a:r>
              <a:rPr lang="en-US" altLang="ko-KR" sz="3200" dirty="0"/>
              <a:t>1(</a:t>
            </a:r>
            <a:r>
              <a:rPr lang="ko-KR" altLang="en-US" sz="3200" dirty="0"/>
              <a:t>이름생성 및 직업 선택</a:t>
            </a:r>
            <a:r>
              <a:rPr lang="en-US" altLang="ko-KR" sz="3200" dirty="0"/>
              <a:t>)</a:t>
            </a:r>
            <a:endParaRPr lang="ko-KR" altLang="en-US" sz="32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E3EB2FA-E6A8-32D9-F9E5-F1CE6EA735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3472" y="1878746"/>
            <a:ext cx="5625165" cy="225006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C87808-9D30-E7E1-209B-7F3B819A8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2" y="2533476"/>
            <a:ext cx="4806558" cy="3447832"/>
          </a:xfrm>
        </p:spPr>
        <p:txBody>
          <a:bodyPr anchor="t">
            <a:normAutofit/>
          </a:bodyPr>
          <a:lstStyle/>
          <a:p>
            <a:r>
              <a:rPr lang="ko-KR" altLang="en-US" sz="2000" dirty="0"/>
              <a:t>이름생성</a:t>
            </a:r>
            <a:r>
              <a:rPr lang="en-US" altLang="ko-KR" sz="2000" dirty="0"/>
              <a:t>: </a:t>
            </a:r>
            <a:r>
              <a:rPr lang="ko-KR" altLang="en-US" sz="2000" dirty="0"/>
              <a:t>생성할 때 </a:t>
            </a:r>
            <a:r>
              <a:rPr lang="en-US" altLang="ko-KR" sz="2000" dirty="0"/>
              <a:t>“”</a:t>
            </a:r>
            <a:r>
              <a:rPr lang="ko-KR" altLang="en-US" sz="2000" dirty="0"/>
              <a:t>공백으로 비워놓고</a:t>
            </a:r>
            <a:r>
              <a:rPr lang="en-US" altLang="ko-KR" sz="2000" dirty="0"/>
              <a:t>, player.name = </a:t>
            </a:r>
            <a:r>
              <a:rPr lang="en-US" altLang="ko-KR" sz="2000" dirty="0" err="1"/>
              <a:t>console.Read</a:t>
            </a:r>
            <a:r>
              <a:rPr lang="en-US" altLang="ko-KR" sz="2000" dirty="0"/>
              <a:t>();</a:t>
            </a:r>
          </a:p>
          <a:p>
            <a:r>
              <a:rPr lang="ko-KR" altLang="en-US" sz="2000" dirty="0"/>
              <a:t>직업생성</a:t>
            </a:r>
            <a:r>
              <a:rPr lang="en-US" altLang="ko-KR" sz="2000" dirty="0"/>
              <a:t>: </a:t>
            </a:r>
            <a:r>
              <a:rPr lang="ko-KR" altLang="en-US" sz="2000" dirty="0"/>
              <a:t>생성할 때 매개변수로 받아놓은 값에</a:t>
            </a:r>
            <a:r>
              <a:rPr lang="en-US" altLang="ko-KR" sz="2000" dirty="0"/>
              <a:t>,</a:t>
            </a:r>
            <a:br>
              <a:rPr lang="en-US" altLang="ko-KR" sz="2000" dirty="0"/>
            </a:br>
            <a:r>
              <a:rPr lang="en-US" altLang="ko-KR" sz="2000" dirty="0" err="1"/>
              <a:t>ChangeJob</a:t>
            </a:r>
            <a:r>
              <a:rPr lang="ko-KR" altLang="en-US" sz="2000" dirty="0"/>
              <a:t>으로 값을 덮어 선택한 물고기로 </a:t>
            </a:r>
            <a:br>
              <a:rPr lang="en-US" altLang="ko-KR" sz="2000" dirty="0"/>
            </a:br>
            <a:r>
              <a:rPr lang="ko-KR" altLang="en-US" sz="2000" dirty="0"/>
              <a:t>진화한다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187DC63-741C-0539-0DB6-7649D537FC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3474" y="2533476"/>
            <a:ext cx="5625164" cy="75939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3F5CCDE-372D-F3F7-D0DC-F069978AC8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3470" y="3386114"/>
            <a:ext cx="5625167" cy="1490668"/>
          </a:xfrm>
          <a:prstGeom prst="rect">
            <a:avLst/>
          </a:prstGeo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BC054689-56EC-BBEF-17D5-3FAEAFF5C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D84F49E-6627-6F97-5C42-38166C79C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0E6611D-1F85-FC1B-8175-3F6F70729D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27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6215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C3712D6-40DC-0F0C-CFD5-83F5C1201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476903"/>
            <a:ext cx="11096666" cy="44386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7BD07CF-1F21-F3EB-2190-0565FCCEC7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224" y="1495745"/>
            <a:ext cx="9857214" cy="133072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5D8599F-5B36-22B4-773A-78BB23DC9C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8306" y="3149601"/>
            <a:ext cx="9752582" cy="2584432"/>
          </a:xfrm>
          <a:prstGeom prst="rect">
            <a:avLst/>
          </a:prstGeom>
        </p:spPr>
      </p:pic>
      <p:sp>
        <p:nvSpPr>
          <p:cNvPr id="7" name="제목 6">
            <a:extLst>
              <a:ext uri="{FF2B5EF4-FFF2-40B4-BE49-F238E27FC236}">
                <a16:creationId xmlns:a16="http://schemas.microsoft.com/office/drawing/2014/main" id="{DA3979BF-8B07-400A-7DE9-69954A638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9700" y="956797"/>
            <a:ext cx="3778250" cy="502918"/>
          </a:xfrm>
        </p:spPr>
        <p:txBody>
          <a:bodyPr>
            <a:noAutofit/>
          </a:bodyPr>
          <a:lstStyle/>
          <a:p>
            <a:r>
              <a:rPr lang="ko-KR" altLang="en-US" sz="2000" dirty="0"/>
              <a:t>플레이어 클래스에 기본값 생성</a:t>
            </a:r>
          </a:p>
        </p:txBody>
      </p:sp>
    </p:spTree>
    <p:extLst>
      <p:ext uri="{BB962C8B-B14F-4D97-AF65-F5344CB8AC3E}">
        <p14:creationId xmlns:p14="http://schemas.microsoft.com/office/powerpoint/2010/main" val="436882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Slide Background Fill">
            <a:extLst>
              <a:ext uri="{FF2B5EF4-FFF2-40B4-BE49-F238E27FC236}">
                <a16:creationId xmlns:a16="http://schemas.microsoft.com/office/drawing/2014/main" id="{913AE63C-D5B4-45D1-ACFC-648CFFCF9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9BC1723-BA65-43D8-83AA-7320C9BBE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651279" y="598259"/>
            <a:chExt cx="10889442" cy="5680742"/>
          </a:xfrm>
        </p:grpSpPr>
        <p:sp>
          <p:nvSpPr>
            <p:cNvPr id="19" name="Color">
              <a:extLst>
                <a:ext uri="{FF2B5EF4-FFF2-40B4-BE49-F238E27FC236}">
                  <a16:creationId xmlns:a16="http://schemas.microsoft.com/office/drawing/2014/main" id="{4B6927E5-66D1-44F7-8EDD-F68A8F5F2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Color">
              <a:extLst>
                <a:ext uri="{FF2B5EF4-FFF2-40B4-BE49-F238E27FC236}">
                  <a16:creationId xmlns:a16="http://schemas.microsoft.com/office/drawing/2014/main" id="{61866B59-BDFD-4494-9C20-6F892E135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4F616333-3EBA-2BD6-D508-DF474B535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9612" y="122063"/>
            <a:ext cx="5016396" cy="169303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147DAB7-E413-7C38-C77B-EDFC7A7FB7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2532" y="2057400"/>
            <a:ext cx="4792279" cy="105430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C9949A3-A312-773B-3A4D-33CDD3CF42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8228" y="3135316"/>
            <a:ext cx="7705615" cy="161817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4E97459-46B0-95D8-5900-C89C07D27E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8000" y="5530850"/>
            <a:ext cx="6075728" cy="455679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026E8C78-6CB1-14BD-088B-5193E1D9A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4" y="841249"/>
            <a:ext cx="6014465" cy="2861707"/>
          </a:xfrm>
        </p:spPr>
        <p:txBody>
          <a:bodyPr anchor="b">
            <a:normAutofit/>
          </a:bodyPr>
          <a:lstStyle/>
          <a:p>
            <a:r>
              <a:rPr lang="ko-KR" altLang="en-US" sz="4800">
                <a:solidFill>
                  <a:schemeClr val="bg1"/>
                </a:solidFill>
              </a:rPr>
              <a:t>구현파트</a:t>
            </a:r>
            <a:r>
              <a:rPr lang="en-US" altLang="ko-KR" sz="4800">
                <a:solidFill>
                  <a:schemeClr val="bg1"/>
                </a:solidFill>
              </a:rPr>
              <a:t>2(</a:t>
            </a:r>
            <a:r>
              <a:rPr lang="ko-KR" altLang="en-US" sz="4800">
                <a:solidFill>
                  <a:schemeClr val="bg1"/>
                </a:solidFill>
              </a:rPr>
              <a:t>레벨 업</a:t>
            </a:r>
            <a:r>
              <a:rPr lang="en-US" altLang="ko-KR" sz="4800">
                <a:solidFill>
                  <a:schemeClr val="bg1"/>
                </a:solidFill>
              </a:rPr>
              <a:t>)</a:t>
            </a:r>
            <a:endParaRPr lang="ko-KR" altLang="en-US" sz="480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C87808-9D30-E7E1-209B-7F3B819A8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382" y="3739301"/>
            <a:ext cx="6014465" cy="2442043"/>
          </a:xfrm>
        </p:spPr>
        <p:txBody>
          <a:bodyPr anchor="t">
            <a:normAutofit/>
          </a:bodyPr>
          <a:lstStyle/>
          <a:p>
            <a:r>
              <a:rPr lang="ko-KR" altLang="en-US" sz="1800" dirty="0">
                <a:solidFill>
                  <a:schemeClr val="bg1"/>
                </a:solidFill>
              </a:rPr>
              <a:t>레벨 업 조건</a:t>
            </a:r>
            <a:endParaRPr lang="en-US" altLang="ko-KR" sz="1800" dirty="0">
              <a:solidFill>
                <a:schemeClr val="bg1"/>
              </a:solidFill>
            </a:endParaRPr>
          </a:p>
          <a:p>
            <a:r>
              <a:rPr lang="ko-KR" altLang="en-US" sz="1800" dirty="0">
                <a:solidFill>
                  <a:schemeClr val="bg1"/>
                </a:solidFill>
              </a:rPr>
              <a:t>몬스터에 경험치를 설정</a:t>
            </a:r>
            <a:endParaRPr lang="en-US" altLang="ko-KR" sz="1800" dirty="0">
              <a:solidFill>
                <a:schemeClr val="bg1"/>
              </a:solidFill>
            </a:endParaRPr>
          </a:p>
          <a:p>
            <a:r>
              <a:rPr lang="ko-KR" altLang="en-US" sz="1800" dirty="0">
                <a:solidFill>
                  <a:schemeClr val="bg1"/>
                </a:solidFill>
              </a:rPr>
              <a:t>전투승리 시 </a:t>
            </a:r>
            <a:r>
              <a:rPr lang="en-US" altLang="ko-KR" sz="1800" dirty="0" err="1">
                <a:solidFill>
                  <a:schemeClr val="bg1"/>
                </a:solidFill>
              </a:rPr>
              <a:t>player.exp</a:t>
            </a:r>
            <a:r>
              <a:rPr lang="en-US" altLang="ko-KR" sz="1800" dirty="0">
                <a:solidFill>
                  <a:schemeClr val="bg1"/>
                </a:solidFill>
              </a:rPr>
              <a:t> += </a:t>
            </a:r>
            <a:r>
              <a:rPr lang="ko-KR" altLang="en-US" sz="1800" dirty="0">
                <a:solidFill>
                  <a:schemeClr val="bg1"/>
                </a:solidFill>
              </a:rPr>
              <a:t>처치한 몬스터 경험치</a:t>
            </a:r>
            <a:endParaRPr lang="en-US" altLang="ko-KR" sz="1800" dirty="0">
              <a:solidFill>
                <a:schemeClr val="bg1"/>
              </a:solidFill>
            </a:endParaRPr>
          </a:p>
          <a:p>
            <a:r>
              <a:rPr lang="en-US" altLang="ko-KR" sz="1800" dirty="0">
                <a:solidFill>
                  <a:schemeClr val="bg1"/>
                </a:solidFill>
              </a:rPr>
              <a:t>If(</a:t>
            </a:r>
            <a:r>
              <a:rPr lang="en-US" altLang="ko-KR" sz="1800" dirty="0" err="1">
                <a:solidFill>
                  <a:schemeClr val="bg1"/>
                </a:solidFill>
              </a:rPr>
              <a:t>player.maxHp</a:t>
            </a:r>
            <a:r>
              <a:rPr lang="en-US" altLang="ko-KR" sz="1800" dirty="0">
                <a:solidFill>
                  <a:schemeClr val="bg1"/>
                </a:solidFill>
              </a:rPr>
              <a:t>) </a:t>
            </a:r>
            <a:r>
              <a:rPr lang="en-US" altLang="ko-KR" sz="1800" dirty="0" err="1">
                <a:solidFill>
                  <a:schemeClr val="bg1"/>
                </a:solidFill>
              </a:rPr>
              <a:t>Levelup</a:t>
            </a:r>
            <a:endParaRPr lang="en-US" altLang="ko-KR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506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24</Pages>
  <Paragraphs>55</Paragraphs>
  <Words>379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ShinYoung Hong</dc:creator>
  <cp:lastModifiedBy>sh01020769</cp:lastModifiedBy>
  <cp:version>10.105.242.53559</cp:version>
  <dcterms:modified xsi:type="dcterms:W3CDTF">2024-10-02T10:22:56Z</dcterms:modified>
</cp:coreProperties>
</file>