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SOHEE" userId="749ab25c-db57-4d5e-b3ad-22e9c56fe27f" providerId="ADAL" clId="{D68D3BFD-D4FA-4E37-9FAA-9C63A7E76F81}"/>
    <pc:docChg chg="undo custSel addSld delSld modSld sldOrd">
      <pc:chgData name="JUNGSOHEE" userId="749ab25c-db57-4d5e-b3ad-22e9c56fe27f" providerId="ADAL" clId="{D68D3BFD-D4FA-4E37-9FAA-9C63A7E76F81}" dt="2022-04-15T14:21:56.075" v="129" actId="1076"/>
      <pc:docMkLst>
        <pc:docMk/>
      </pc:docMkLst>
      <pc:sldChg chg="modSp mod">
        <pc:chgData name="JUNGSOHEE" userId="749ab25c-db57-4d5e-b3ad-22e9c56fe27f" providerId="ADAL" clId="{D68D3BFD-D4FA-4E37-9FAA-9C63A7E76F81}" dt="2022-04-15T14:16:15.121" v="1" actId="20577"/>
        <pc:sldMkLst>
          <pc:docMk/>
          <pc:sldMk cId="1927080234" sldId="256"/>
        </pc:sldMkLst>
        <pc:spChg chg="mod">
          <ac:chgData name="JUNGSOHEE" userId="749ab25c-db57-4d5e-b3ad-22e9c56fe27f" providerId="ADAL" clId="{D68D3BFD-D4FA-4E37-9FAA-9C63A7E76F81}" dt="2022-04-15T14:16:15.121" v="1" actId="20577"/>
          <ac:spMkLst>
            <pc:docMk/>
            <pc:sldMk cId="1927080234" sldId="256"/>
            <ac:spMk id="2" creationId="{BE8BFA7C-6020-4B0E-BFBB-E00D4ED43EDC}"/>
          </ac:spMkLst>
        </pc:spChg>
      </pc:sldChg>
      <pc:sldChg chg="modSp del mod">
        <pc:chgData name="JUNGSOHEE" userId="749ab25c-db57-4d5e-b3ad-22e9c56fe27f" providerId="ADAL" clId="{D68D3BFD-D4FA-4E37-9FAA-9C63A7E76F81}" dt="2022-04-15T14:16:20.917" v="3" actId="2696"/>
        <pc:sldMkLst>
          <pc:docMk/>
          <pc:sldMk cId="2677975634" sldId="257"/>
        </pc:sldMkLst>
        <pc:picChg chg="mod">
          <ac:chgData name="JUNGSOHEE" userId="749ab25c-db57-4d5e-b3ad-22e9c56fe27f" providerId="ADAL" clId="{D68D3BFD-D4FA-4E37-9FAA-9C63A7E76F81}" dt="2022-04-15T14:16:16.765" v="2" actId="1076"/>
          <ac:picMkLst>
            <pc:docMk/>
            <pc:sldMk cId="2677975634" sldId="257"/>
            <ac:picMk id="3" creationId="{D3D863C0-BEC6-4F24-8CA1-DF631867E843}"/>
          </ac:picMkLst>
        </pc:picChg>
      </pc:sldChg>
      <pc:sldChg chg="del">
        <pc:chgData name="JUNGSOHEE" userId="749ab25c-db57-4d5e-b3ad-22e9c56fe27f" providerId="ADAL" clId="{D68D3BFD-D4FA-4E37-9FAA-9C63A7E76F81}" dt="2022-04-15T14:16:21.714" v="4" actId="47"/>
        <pc:sldMkLst>
          <pc:docMk/>
          <pc:sldMk cId="2267871198" sldId="259"/>
        </pc:sldMkLst>
      </pc:sldChg>
      <pc:sldChg chg="del">
        <pc:chgData name="JUNGSOHEE" userId="749ab25c-db57-4d5e-b3ad-22e9c56fe27f" providerId="ADAL" clId="{D68D3BFD-D4FA-4E37-9FAA-9C63A7E76F81}" dt="2022-04-15T14:16:22.495" v="6" actId="47"/>
        <pc:sldMkLst>
          <pc:docMk/>
          <pc:sldMk cId="3450380599" sldId="260"/>
        </pc:sldMkLst>
      </pc:sldChg>
      <pc:sldChg chg="del">
        <pc:chgData name="JUNGSOHEE" userId="749ab25c-db57-4d5e-b3ad-22e9c56fe27f" providerId="ADAL" clId="{D68D3BFD-D4FA-4E37-9FAA-9C63A7E76F81}" dt="2022-04-15T14:16:22.167" v="5" actId="47"/>
        <pc:sldMkLst>
          <pc:docMk/>
          <pc:sldMk cId="3792907397" sldId="261"/>
        </pc:sldMkLst>
      </pc:sldChg>
      <pc:sldChg chg="del">
        <pc:chgData name="JUNGSOHEE" userId="749ab25c-db57-4d5e-b3ad-22e9c56fe27f" providerId="ADAL" clId="{D68D3BFD-D4FA-4E37-9FAA-9C63A7E76F81}" dt="2022-04-15T14:16:23.354" v="7" actId="47"/>
        <pc:sldMkLst>
          <pc:docMk/>
          <pc:sldMk cId="31433949" sldId="262"/>
        </pc:sldMkLst>
      </pc:sldChg>
      <pc:sldChg chg="addSp delSp modSp mod">
        <pc:chgData name="JUNGSOHEE" userId="749ab25c-db57-4d5e-b3ad-22e9c56fe27f" providerId="ADAL" clId="{D68D3BFD-D4FA-4E37-9FAA-9C63A7E76F81}" dt="2022-04-15T14:21:56.075" v="129" actId="1076"/>
        <pc:sldMkLst>
          <pc:docMk/>
          <pc:sldMk cId="1978851139" sldId="263"/>
        </pc:sldMkLst>
        <pc:picChg chg="add mod">
          <ac:chgData name="JUNGSOHEE" userId="749ab25c-db57-4d5e-b3ad-22e9c56fe27f" providerId="ADAL" clId="{D68D3BFD-D4FA-4E37-9FAA-9C63A7E76F81}" dt="2022-04-15T14:21:11.206" v="113" actId="1076"/>
          <ac:picMkLst>
            <pc:docMk/>
            <pc:sldMk cId="1978851139" sldId="263"/>
            <ac:picMk id="3" creationId="{15DE3BE4-F48C-4BC6-B637-0E39846E0618}"/>
          </ac:picMkLst>
        </pc:picChg>
        <pc:picChg chg="del">
          <ac:chgData name="JUNGSOHEE" userId="749ab25c-db57-4d5e-b3ad-22e9c56fe27f" providerId="ADAL" clId="{D68D3BFD-D4FA-4E37-9FAA-9C63A7E76F81}" dt="2022-04-15T14:20:32.802" v="101" actId="478"/>
          <ac:picMkLst>
            <pc:docMk/>
            <pc:sldMk cId="1978851139" sldId="263"/>
            <ac:picMk id="4" creationId="{38DB099A-9CD3-49BC-88A2-9FABE034937D}"/>
          </ac:picMkLst>
        </pc:picChg>
        <pc:picChg chg="del">
          <ac:chgData name="JUNGSOHEE" userId="749ab25c-db57-4d5e-b3ad-22e9c56fe27f" providerId="ADAL" clId="{D68D3BFD-D4FA-4E37-9FAA-9C63A7E76F81}" dt="2022-04-15T14:20:33.212" v="102" actId="478"/>
          <ac:picMkLst>
            <pc:docMk/>
            <pc:sldMk cId="1978851139" sldId="263"/>
            <ac:picMk id="7" creationId="{97B18430-B6E4-4CC4-9EEB-EDC563147A14}"/>
          </ac:picMkLst>
        </pc:picChg>
        <pc:picChg chg="add mod">
          <ac:chgData name="JUNGSOHEE" userId="749ab25c-db57-4d5e-b3ad-22e9c56fe27f" providerId="ADAL" clId="{D68D3BFD-D4FA-4E37-9FAA-9C63A7E76F81}" dt="2022-04-15T14:21:56.075" v="129" actId="1076"/>
          <ac:picMkLst>
            <pc:docMk/>
            <pc:sldMk cId="1978851139" sldId="263"/>
            <ac:picMk id="8" creationId="{60286FB0-9C44-4035-9DF5-5FEBCFBFCE8F}"/>
          </ac:picMkLst>
        </pc:picChg>
        <pc:picChg chg="add mod modCrop">
          <ac:chgData name="JUNGSOHEE" userId="749ab25c-db57-4d5e-b3ad-22e9c56fe27f" providerId="ADAL" clId="{D68D3BFD-D4FA-4E37-9FAA-9C63A7E76F81}" dt="2022-04-15T14:21:54.296" v="128" actId="1076"/>
          <ac:picMkLst>
            <pc:docMk/>
            <pc:sldMk cId="1978851139" sldId="263"/>
            <ac:picMk id="10" creationId="{A547D9B5-EFBA-4AF0-9A03-8863E08CF6FB}"/>
          </ac:picMkLst>
        </pc:picChg>
        <pc:picChg chg="add mod">
          <ac:chgData name="JUNGSOHEE" userId="749ab25c-db57-4d5e-b3ad-22e9c56fe27f" providerId="ADAL" clId="{D68D3BFD-D4FA-4E37-9FAA-9C63A7E76F81}" dt="2022-04-15T14:21:47.472" v="125" actId="1076"/>
          <ac:picMkLst>
            <pc:docMk/>
            <pc:sldMk cId="1978851139" sldId="263"/>
            <ac:picMk id="12" creationId="{81079D8B-D9A7-434E-BC59-C052D57241E3}"/>
          </ac:picMkLst>
        </pc:picChg>
      </pc:sldChg>
      <pc:sldChg chg="addSp delSp modSp add mod ord">
        <pc:chgData name="JUNGSOHEE" userId="749ab25c-db57-4d5e-b3ad-22e9c56fe27f" providerId="ADAL" clId="{D68D3BFD-D4FA-4E37-9FAA-9C63A7E76F81}" dt="2022-04-15T14:17:14.018" v="38" actId="1076"/>
        <pc:sldMkLst>
          <pc:docMk/>
          <pc:sldMk cId="4158292692" sldId="264"/>
        </pc:sldMkLst>
        <pc:spChg chg="mod">
          <ac:chgData name="JUNGSOHEE" userId="749ab25c-db57-4d5e-b3ad-22e9c56fe27f" providerId="ADAL" clId="{D68D3BFD-D4FA-4E37-9FAA-9C63A7E76F81}" dt="2022-04-15T14:16:35.339" v="18"/>
          <ac:spMkLst>
            <pc:docMk/>
            <pc:sldMk cId="4158292692" sldId="264"/>
            <ac:spMk id="6" creationId="{40B5202B-9D8C-43FB-A393-B2405C4B638B}"/>
          </ac:spMkLst>
        </pc:spChg>
        <pc:spChg chg="add mod">
          <ac:chgData name="JUNGSOHEE" userId="749ab25c-db57-4d5e-b3ad-22e9c56fe27f" providerId="ADAL" clId="{D68D3BFD-D4FA-4E37-9FAA-9C63A7E76F81}" dt="2022-04-15T14:17:14.018" v="38" actId="1076"/>
          <ac:spMkLst>
            <pc:docMk/>
            <pc:sldMk cId="4158292692" sldId="264"/>
            <ac:spMk id="8" creationId="{BA794F2A-6DB4-4B29-90E2-FC742460346E}"/>
          </ac:spMkLst>
        </pc:spChg>
        <pc:picChg chg="add mod">
          <ac:chgData name="JUNGSOHEE" userId="749ab25c-db57-4d5e-b3ad-22e9c56fe27f" providerId="ADAL" clId="{D68D3BFD-D4FA-4E37-9FAA-9C63A7E76F81}" dt="2022-04-15T14:16:59.799" v="21" actId="1076"/>
          <ac:picMkLst>
            <pc:docMk/>
            <pc:sldMk cId="4158292692" sldId="264"/>
            <ac:picMk id="3" creationId="{4A5969C7-0EF8-4BB3-875F-2B6400B59896}"/>
          </ac:picMkLst>
        </pc:picChg>
        <pc:picChg chg="del">
          <ac:chgData name="JUNGSOHEE" userId="749ab25c-db57-4d5e-b3ad-22e9c56fe27f" providerId="ADAL" clId="{D68D3BFD-D4FA-4E37-9FAA-9C63A7E76F81}" dt="2022-04-15T14:16:30.346" v="11" actId="478"/>
          <ac:picMkLst>
            <pc:docMk/>
            <pc:sldMk cId="4158292692" sldId="264"/>
            <ac:picMk id="4" creationId="{38DB099A-9CD3-49BC-88A2-9FABE034937D}"/>
          </ac:picMkLst>
        </pc:picChg>
        <pc:picChg chg="del">
          <ac:chgData name="JUNGSOHEE" userId="749ab25c-db57-4d5e-b3ad-22e9c56fe27f" providerId="ADAL" clId="{D68D3BFD-D4FA-4E37-9FAA-9C63A7E76F81}" dt="2022-04-15T14:16:31.039" v="12" actId="478"/>
          <ac:picMkLst>
            <pc:docMk/>
            <pc:sldMk cId="4158292692" sldId="264"/>
            <ac:picMk id="7" creationId="{97B18430-B6E4-4CC4-9EEB-EDC563147A14}"/>
          </ac:picMkLst>
        </pc:picChg>
      </pc:sldChg>
      <pc:sldChg chg="addSp delSp modSp add mod">
        <pc:chgData name="JUNGSOHEE" userId="749ab25c-db57-4d5e-b3ad-22e9c56fe27f" providerId="ADAL" clId="{D68D3BFD-D4FA-4E37-9FAA-9C63A7E76F81}" dt="2022-04-15T14:18:04.004" v="71" actId="1076"/>
        <pc:sldMkLst>
          <pc:docMk/>
          <pc:sldMk cId="1645657232" sldId="265"/>
        </pc:sldMkLst>
        <pc:spChg chg="mod">
          <ac:chgData name="JUNGSOHEE" userId="749ab25c-db57-4d5e-b3ad-22e9c56fe27f" providerId="ADAL" clId="{D68D3BFD-D4FA-4E37-9FAA-9C63A7E76F81}" dt="2022-04-15T14:18:02.435" v="70" actId="1076"/>
          <ac:spMkLst>
            <pc:docMk/>
            <pc:sldMk cId="1645657232" sldId="265"/>
            <ac:spMk id="8" creationId="{BA794F2A-6DB4-4B29-90E2-FC742460346E}"/>
          </ac:spMkLst>
        </pc:spChg>
        <pc:picChg chg="del mod">
          <ac:chgData name="JUNGSOHEE" userId="749ab25c-db57-4d5e-b3ad-22e9c56fe27f" providerId="ADAL" clId="{D68D3BFD-D4FA-4E37-9FAA-9C63A7E76F81}" dt="2022-04-15T14:17:57.187" v="66" actId="478"/>
          <ac:picMkLst>
            <pc:docMk/>
            <pc:sldMk cId="1645657232" sldId="265"/>
            <ac:picMk id="3" creationId="{4A5969C7-0EF8-4BB3-875F-2B6400B59896}"/>
          </ac:picMkLst>
        </pc:picChg>
        <pc:picChg chg="add mod">
          <ac:chgData name="JUNGSOHEE" userId="749ab25c-db57-4d5e-b3ad-22e9c56fe27f" providerId="ADAL" clId="{D68D3BFD-D4FA-4E37-9FAA-9C63A7E76F81}" dt="2022-04-15T14:18:04.004" v="71" actId="1076"/>
          <ac:picMkLst>
            <pc:docMk/>
            <pc:sldMk cId="1645657232" sldId="265"/>
            <ac:picMk id="4" creationId="{B34C6E25-49CA-4EE8-AF84-406AB7127B58}"/>
          </ac:picMkLst>
        </pc:picChg>
      </pc:sldChg>
      <pc:sldChg chg="addSp delSp modSp add mod">
        <pc:chgData name="JUNGSOHEE" userId="749ab25c-db57-4d5e-b3ad-22e9c56fe27f" providerId="ADAL" clId="{D68D3BFD-D4FA-4E37-9FAA-9C63A7E76F81}" dt="2022-04-15T14:20:08.763" v="93" actId="1076"/>
        <pc:sldMkLst>
          <pc:docMk/>
          <pc:sldMk cId="3166892456" sldId="266"/>
        </pc:sldMkLst>
        <pc:spChg chg="del mod">
          <ac:chgData name="JUNGSOHEE" userId="749ab25c-db57-4d5e-b3ad-22e9c56fe27f" providerId="ADAL" clId="{D68D3BFD-D4FA-4E37-9FAA-9C63A7E76F81}" dt="2022-04-15T14:18:30.197" v="77"/>
          <ac:spMkLst>
            <pc:docMk/>
            <pc:sldMk cId="3166892456" sldId="266"/>
            <ac:spMk id="6" creationId="{40B5202B-9D8C-43FB-A393-B2405C4B638B}"/>
          </ac:spMkLst>
        </pc:spChg>
        <pc:spChg chg="mod">
          <ac:chgData name="JUNGSOHEE" userId="749ab25c-db57-4d5e-b3ad-22e9c56fe27f" providerId="ADAL" clId="{D68D3BFD-D4FA-4E37-9FAA-9C63A7E76F81}" dt="2022-04-15T14:18:32.530" v="78" actId="1076"/>
          <ac:spMkLst>
            <pc:docMk/>
            <pc:sldMk cId="3166892456" sldId="266"/>
            <ac:spMk id="8" creationId="{BA794F2A-6DB4-4B29-90E2-FC742460346E}"/>
          </ac:spMkLst>
        </pc:spChg>
        <pc:picChg chg="del mod">
          <ac:chgData name="JUNGSOHEE" userId="749ab25c-db57-4d5e-b3ad-22e9c56fe27f" providerId="ADAL" clId="{D68D3BFD-D4FA-4E37-9FAA-9C63A7E76F81}" dt="2022-04-15T14:18:24.227" v="73" actId="478"/>
          <ac:picMkLst>
            <pc:docMk/>
            <pc:sldMk cId="3166892456" sldId="266"/>
            <ac:picMk id="3" creationId="{4A5969C7-0EF8-4BB3-875F-2B6400B59896}"/>
          </ac:picMkLst>
        </pc:picChg>
        <pc:picChg chg="add mod">
          <ac:chgData name="JUNGSOHEE" userId="749ab25c-db57-4d5e-b3ad-22e9c56fe27f" providerId="ADAL" clId="{D68D3BFD-D4FA-4E37-9FAA-9C63A7E76F81}" dt="2022-04-15T14:18:37.843" v="81" actId="1076"/>
          <ac:picMkLst>
            <pc:docMk/>
            <pc:sldMk cId="3166892456" sldId="266"/>
            <ac:picMk id="4" creationId="{787B8510-0732-4F90-BE9D-8B0670D28665}"/>
          </ac:picMkLst>
        </pc:picChg>
        <pc:picChg chg="add del mod">
          <ac:chgData name="JUNGSOHEE" userId="749ab25c-db57-4d5e-b3ad-22e9c56fe27f" providerId="ADAL" clId="{D68D3BFD-D4FA-4E37-9FAA-9C63A7E76F81}" dt="2022-04-15T14:19:27.161" v="85" actId="478"/>
          <ac:picMkLst>
            <pc:docMk/>
            <pc:sldMk cId="3166892456" sldId="266"/>
            <ac:picMk id="7" creationId="{D788FC7F-D1AC-49CF-BC91-8F541677ADFD}"/>
          </ac:picMkLst>
        </pc:picChg>
        <pc:picChg chg="add mod">
          <ac:chgData name="JUNGSOHEE" userId="749ab25c-db57-4d5e-b3ad-22e9c56fe27f" providerId="ADAL" clId="{D68D3BFD-D4FA-4E37-9FAA-9C63A7E76F81}" dt="2022-04-15T14:20:08.763" v="93" actId="1076"/>
          <ac:picMkLst>
            <pc:docMk/>
            <pc:sldMk cId="3166892456" sldId="266"/>
            <ac:picMk id="10" creationId="{A77713AF-F5D1-41E0-846D-C97BB49EE1CE}"/>
          </ac:picMkLst>
        </pc:picChg>
        <pc:picChg chg="add del">
          <ac:chgData name="JUNGSOHEE" userId="749ab25c-db57-4d5e-b3ad-22e9c56fe27f" providerId="ADAL" clId="{D68D3BFD-D4FA-4E37-9FAA-9C63A7E76F81}" dt="2022-04-15T14:20:07.186" v="92" actId="22"/>
          <ac:picMkLst>
            <pc:docMk/>
            <pc:sldMk cId="3166892456" sldId="266"/>
            <ac:picMk id="12" creationId="{B9B1C4DD-E675-47B9-9734-4299C6799FE5}"/>
          </ac:picMkLst>
        </pc:picChg>
      </pc:sldChg>
      <pc:sldChg chg="addSp delSp modSp add mod">
        <pc:chgData name="JUNGSOHEE" userId="749ab25c-db57-4d5e-b3ad-22e9c56fe27f" providerId="ADAL" clId="{D68D3BFD-D4FA-4E37-9FAA-9C63A7E76F81}" dt="2022-04-15T14:20:17.953" v="100" actId="1076"/>
        <pc:sldMkLst>
          <pc:docMk/>
          <pc:sldMk cId="1174576962" sldId="267"/>
        </pc:sldMkLst>
        <pc:picChg chg="add mod">
          <ac:chgData name="JUNGSOHEE" userId="749ab25c-db57-4d5e-b3ad-22e9c56fe27f" providerId="ADAL" clId="{D68D3BFD-D4FA-4E37-9FAA-9C63A7E76F81}" dt="2022-04-15T14:20:17.953" v="100" actId="1076"/>
          <ac:picMkLst>
            <pc:docMk/>
            <pc:sldMk cId="1174576962" sldId="267"/>
            <ac:picMk id="3" creationId="{657E03E5-5CCD-436F-A740-DDB2728B62E3}"/>
          </ac:picMkLst>
        </pc:picChg>
        <pc:picChg chg="del">
          <ac:chgData name="JUNGSOHEE" userId="749ab25c-db57-4d5e-b3ad-22e9c56fe27f" providerId="ADAL" clId="{D68D3BFD-D4FA-4E37-9FAA-9C63A7E76F81}" dt="2022-04-15T14:20:13.009" v="95" actId="478"/>
          <ac:picMkLst>
            <pc:docMk/>
            <pc:sldMk cId="1174576962" sldId="267"/>
            <ac:picMk id="4" creationId="{787B8510-0732-4F90-BE9D-8B0670D28665}"/>
          </ac:picMkLst>
        </pc:picChg>
        <pc:picChg chg="del">
          <ac:chgData name="JUNGSOHEE" userId="749ab25c-db57-4d5e-b3ad-22e9c56fe27f" providerId="ADAL" clId="{D68D3BFD-D4FA-4E37-9FAA-9C63A7E76F81}" dt="2022-04-15T14:20:13.580" v="96" actId="478"/>
          <ac:picMkLst>
            <pc:docMk/>
            <pc:sldMk cId="1174576962" sldId="267"/>
            <ac:picMk id="10" creationId="{A77713AF-F5D1-41E0-846D-C97BB49EE1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2C13F-5A30-4173-ABA5-B2C6FAA56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9B9773-729E-4DD8-B99E-9C492AA09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7462-D283-4E86-87E9-5C93AB08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42346-5090-4001-9C0D-B6D194D0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3B0D6-9812-48EB-9BF8-CD7F497B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584BB-DD80-43C1-A043-BB83836C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F68BAC-98DD-4DF8-96BE-B6D6CB8A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CD20F-C42A-41D2-BC4A-86943464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C3018-5A3A-4D5F-BDF0-2770C99D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7821B-C989-4F6C-B508-41E3DB3F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72DE9-1DBA-43B3-8FD4-40C181B2A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4DCD1-8EEC-4034-8A53-9638A1A5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3BFDF-437B-4F95-BED2-99A13096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28235-04AB-496E-AAE8-0095FF0E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A1D0-B014-4D8B-8663-519E5140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4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6C29-1B96-4B8D-9DA2-FE3DD6A0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46A4C-DDBC-4A28-9B7F-BF3F90C0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0F141-2217-48EB-83E7-F88F6D8F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0A3D-F18B-4A9F-800F-13AFA181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0A0DF-2B95-427D-B8CD-478C7D3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621DA-ECED-4404-A8DA-21225E7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2DBA5-229D-46FC-96A0-1EA5191F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51545-F73C-43BA-9FA0-459109DD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F8E1A-12A1-4F75-991F-ED0C7C60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8E2AE-965F-41C6-B778-11DF7DC5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1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460E9-104A-4D5B-BC8B-0B6C82BD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D8CC7-E80B-43D7-9CA9-24ADB4920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A02901-3CA0-4496-B4D4-1DA2233C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CA5F27-61BE-427B-8DDA-936EE0CD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8A618-523D-44AB-825B-52BDDF14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C50FF-444D-4F13-904F-C743515D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7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DE384-B7AB-4B4F-98FE-40F650F0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9B2F3-E712-4F5E-A8E3-C4A5D7CE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B2074F-4ED1-4BAE-ACE9-AC06DEA20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D9609-59EA-418E-BC54-B5D50B540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AA826-EF23-4E89-B32B-CF2FA2858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76FD4-A324-4219-A9F7-554455D3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4BF4B0-C252-4213-8741-1925871C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C27B7-5228-4F03-8FE1-723CA4C2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2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493F6-4B05-409B-8140-3B591072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5645B-9FCD-403A-8D0A-E5CB60E3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64497A-35D3-4D7B-B855-C5A66784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AC3D33-DF67-4277-B444-7065329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3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D2862-C220-4B9B-98C4-96C604BC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7DAF8A-9F64-472A-86A7-AED85545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D81AF7-4232-4560-BF9A-CC298F3B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1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96B0-0F30-43CA-A9D7-5ECABB82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BC57C-ABE6-4163-9411-16FD893D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948C35-8A84-466A-AFBC-238D8940B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94247-0172-4A94-B41B-65A71F24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8F432-4B3F-498F-A65A-8167333A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6FC6E-EFCA-4321-9566-2C780203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7EC3A-D643-4836-90F0-7F1C3034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CC4F3E-A298-44ED-B7A5-ADA9AF5F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3C4EA-0E69-47C1-B5C7-D026745D5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D0DB6-8778-4E3E-8779-26C1335D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C09C0-C7E1-4BD3-AA44-33E3AC8E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0849F-AFE9-46EE-916A-84F5E08D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D0323F-B61B-4ED4-92D1-73D8D225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79FBA-9232-43A6-A0A2-01AA2D6E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204CB-B38C-4AC8-A90F-D9678551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3D78-1B87-43D5-B62A-86A799D951A9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9A8F4-5236-4796-B898-B9B6A1C1E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6D31F-ACA7-4540-92B1-1EEB86289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71BF1-3EBF-4358-9BAC-ECAE29EA8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4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BFA7C-6020-4B0E-BFBB-E00D4ED4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E8126-3B91-452E-BF9A-ACB172DEA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컴퓨터정보공학부 </a:t>
            </a:r>
            <a:r>
              <a:rPr lang="en-US" altLang="ko-KR" dirty="0"/>
              <a:t>201921285 </a:t>
            </a:r>
            <a:r>
              <a:rPr lang="ko-KR" altLang="en-US" dirty="0" err="1"/>
              <a:t>정소희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08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B5202B-9D8C-43FB-A393-B2405C4B638B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5969C7-0EF8-4BB3-875F-2B6400B5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774758"/>
            <a:ext cx="8992855" cy="5563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94F2A-6DB4-4B29-90E2-FC742460346E}"/>
              </a:ext>
            </a:extLst>
          </p:cNvPr>
          <p:cNvSpPr txBox="1"/>
          <p:nvPr/>
        </p:nvSpPr>
        <p:spPr>
          <a:xfrm>
            <a:off x="5181600" y="385291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Account.java</a:t>
            </a:r>
          </a:p>
        </p:txBody>
      </p:sp>
    </p:spTree>
    <p:extLst>
      <p:ext uri="{BB962C8B-B14F-4D97-AF65-F5344CB8AC3E}">
        <p14:creationId xmlns:p14="http://schemas.microsoft.com/office/powerpoint/2010/main" val="415829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B5202B-9D8C-43FB-A393-B2405C4B638B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94F2A-6DB4-4B29-90E2-FC742460346E}"/>
              </a:ext>
            </a:extLst>
          </p:cNvPr>
          <p:cNvSpPr txBox="1"/>
          <p:nvPr/>
        </p:nvSpPr>
        <p:spPr>
          <a:xfrm>
            <a:off x="220133" y="1113425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BankTest.java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C6E25-49CA-4EE8-AF84-406AB712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28" y="0"/>
            <a:ext cx="6949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5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94F2A-6DB4-4B29-90E2-FC742460346E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BankManager.java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B8510-0732-4F90-BE9D-8B0670D2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47" y="608662"/>
            <a:ext cx="5753553" cy="5880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7713AF-F5D1-41E0-846D-C97BB49E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7" y="1556310"/>
            <a:ext cx="5753554" cy="34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9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794F2A-6DB4-4B29-90E2-FC742460346E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BankManager.java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7E03E5-5CCD-436F-A740-DDB2728B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73" y="454861"/>
            <a:ext cx="5317521" cy="59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B5202B-9D8C-43FB-A393-B2405C4B638B}"/>
              </a:ext>
            </a:extLst>
          </p:cNvPr>
          <p:cNvSpPr txBox="1"/>
          <p:nvPr/>
        </p:nvSpPr>
        <p:spPr>
          <a:xfrm>
            <a:off x="0" y="0"/>
            <a:ext cx="28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DE3BE4-F48C-4BC6-B637-0E39846E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63" y="428599"/>
            <a:ext cx="4137098" cy="4414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286FB0-9C44-4035-9DF5-5FEBCFBFC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337" y="450835"/>
            <a:ext cx="3997138" cy="3082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47D9B5-EFBA-4AF0-9A03-8863E08CF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03"/>
          <a:stretch/>
        </p:blipFill>
        <p:spPr>
          <a:xfrm>
            <a:off x="4410337" y="3510900"/>
            <a:ext cx="3997138" cy="32969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079D8B-D9A7-434E-BC59-C052D5724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752" y="428599"/>
            <a:ext cx="3511285" cy="140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5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20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과제 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 2</dc:title>
  <dc:creator>소희정</dc:creator>
  <cp:lastModifiedBy> </cp:lastModifiedBy>
  <cp:revision>5</cp:revision>
  <dcterms:created xsi:type="dcterms:W3CDTF">2022-03-18T07:11:15Z</dcterms:created>
  <dcterms:modified xsi:type="dcterms:W3CDTF">2022-04-15T14:21:59Z</dcterms:modified>
</cp:coreProperties>
</file>