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E8E03-3033-4D90-939F-98FD850E7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5F1CB7-6AE7-46A2-9290-6AE01C144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669C3-6356-44D5-913B-EDB3D337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02C2-B634-47D1-A046-89984D075DB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3AC1F-7FCD-49DD-90B5-2792A739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E3307-B396-4411-ADFC-99463F42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54A-5EA2-4E15-B72D-65E42636F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5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2D59B-3E75-46E1-8FB4-A05061C7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B3F9F5-4DD5-4B11-A624-3A9E01AD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9D093-7B1E-49BA-A246-1B26DEAE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02C2-B634-47D1-A046-89984D075DB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BB101-FBCD-4C23-A172-F9364B9E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320C4-CE8C-435B-8814-AB142B0E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54A-5EA2-4E15-B72D-65E42636F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136F50-A839-4FC1-93A4-076034078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FD2C54-0C54-47FF-8C33-8CB132EA9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0BA-3052-46A6-91A3-B37704BE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02C2-B634-47D1-A046-89984D075DB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12CFD-ABE6-4B42-A241-52F985EF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9849B-D7FF-43CB-B24E-21B61EE0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54A-5EA2-4E15-B72D-65E42636F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09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277C8-4A94-422C-9B9B-7AC18662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A2D4B-DF7C-481E-8780-1B341D6E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A7219-7251-4CD8-9CD7-4FFCBAA7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02C2-B634-47D1-A046-89984D075DB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32E2F-CF8D-48D2-B41C-30E370CE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D078A-4163-44CA-8DB4-A2735986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54A-5EA2-4E15-B72D-65E42636F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47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F7CAC-97E4-498C-8393-98E8DBD5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1A822-775A-438F-A4D9-430CBDB5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7B85D-41F9-4FEA-B621-E9C8AA5D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02C2-B634-47D1-A046-89984D075DB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B66C9-8FD7-42FB-9CAE-E0A829E2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003DD-1680-4FAB-980B-0FB37310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54A-5EA2-4E15-B72D-65E42636F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0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3D73E-B279-48E2-91A2-A1D195F0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9FB24-DF39-4099-BC32-70DADB104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9D444-071D-4AC6-9122-10651CE13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9F348-3E48-41A9-8CAE-801B6379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02C2-B634-47D1-A046-89984D075DB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AAC07A-764B-4839-B539-6E434BDB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E9562-47A9-4B57-B06D-6E31FC57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54A-5EA2-4E15-B72D-65E42636F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0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4FC40-5A3B-46CC-99BA-1C183ECE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5DFB-8B22-4815-9932-211A06B07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39EEE-CFE2-42BC-9575-69D2BA64E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2CAC58-1D32-42E5-B0BF-AC420ED3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232647-8030-4E2A-8E73-4EB3CEA3B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18F758-5DED-4161-A339-E0970D24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02C2-B634-47D1-A046-89984D075DB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795775-C5C4-4A6E-AD92-58E3A258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C4E76B-F564-4B06-B2D2-DB3D8529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54A-5EA2-4E15-B72D-65E42636F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8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CFD52-37F6-463B-B2AB-49203983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24E562-D79A-4945-8FB9-B7B42EA7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02C2-B634-47D1-A046-89984D075DB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A4C6C1-72ED-43C6-891D-DC2A60D8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C0C8B6-CB4F-4DDA-99E3-08B42C39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54A-5EA2-4E15-B72D-65E42636F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1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7CC68D-E7FC-4A41-BA1D-BEC0FF47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02C2-B634-47D1-A046-89984D075DB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C55249-70EF-461E-9C4E-E8701C22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350332-3611-4C66-9129-96E4856A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54A-5EA2-4E15-B72D-65E42636F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2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8BD2-5EAD-44AB-BBE2-B5EF47F4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5BA94-35FF-4A3A-AC40-6B115B87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A2F20-E72C-4FDD-9145-9AC85A448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3471E7-3ECF-409D-83A8-ABDADD87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02C2-B634-47D1-A046-89984D075DB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C5519-90E8-4FA8-A877-72D3C1E0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41B32-3D68-4EEF-9883-D36E7B6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54A-5EA2-4E15-B72D-65E42636F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2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7D685-BD8D-4888-B286-3BBD9EFA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DD73E0-FEC4-4391-B37E-B16A669E8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3CE8D-29EE-4A38-A5DE-269BFEA29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27E4CA-E43C-44AD-A130-16F5793B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02C2-B634-47D1-A046-89984D075DB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857BAE-FE04-4C3C-9B5E-CA580237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643892-210E-4E35-8B08-2CA2A770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54A-5EA2-4E15-B72D-65E42636F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5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2431A9-6F1F-439C-A4CE-5D170225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BA720-BFA4-4B98-84B7-D460AD66F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A3B3C-2F0C-463A-8AF3-63E692E26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02C2-B634-47D1-A046-89984D075DB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730F9-B72A-4CBD-A559-93489CB79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FE305-AD48-4B61-BEAD-E441D6B1D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454A-5EA2-4E15-B72D-65E42636F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1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39EE-B288-4EA1-8936-54BA52BAA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C11DF-4101-4C4F-91BF-73F72F2B8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201921285 </a:t>
            </a:r>
            <a:r>
              <a:rPr lang="ko-KR" altLang="en-US" dirty="0" err="1"/>
              <a:t>정소희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09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646486-2B4B-475D-B903-135BDD27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45" y="0"/>
            <a:ext cx="58725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46DA23-7C31-4AF8-B98B-015FD391612E}"/>
              </a:ext>
            </a:extLst>
          </p:cNvPr>
          <p:cNvSpPr txBox="1"/>
          <p:nvPr/>
        </p:nvSpPr>
        <p:spPr>
          <a:xfrm>
            <a:off x="797668" y="933855"/>
            <a:ext cx="10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75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6DA23-7C31-4AF8-B98B-015FD391612E}"/>
              </a:ext>
            </a:extLst>
          </p:cNvPr>
          <p:cNvSpPr txBox="1"/>
          <p:nvPr/>
        </p:nvSpPr>
        <p:spPr>
          <a:xfrm>
            <a:off x="797668" y="933855"/>
            <a:ext cx="10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C6DFAF-8874-464E-8352-6D1CDD76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32" y="0"/>
            <a:ext cx="6735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6DA23-7C31-4AF8-B98B-015FD391612E}"/>
              </a:ext>
            </a:extLst>
          </p:cNvPr>
          <p:cNvSpPr txBox="1"/>
          <p:nvPr/>
        </p:nvSpPr>
        <p:spPr>
          <a:xfrm>
            <a:off x="797668" y="933855"/>
            <a:ext cx="10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1C07AE-7E6A-4DC2-9E52-7C518D94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536" y="0"/>
            <a:ext cx="495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6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과제1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과제1</dc:title>
  <dc:creator>소희정</dc:creator>
  <cp:lastModifiedBy> </cp:lastModifiedBy>
  <cp:revision>1</cp:revision>
  <dcterms:created xsi:type="dcterms:W3CDTF">2022-03-11T07:07:13Z</dcterms:created>
  <dcterms:modified xsi:type="dcterms:W3CDTF">2022-03-11T07:57:33Z</dcterms:modified>
</cp:coreProperties>
</file>