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SOHEE" userId="749ab25c-db57-4d5e-b3ad-22e9c56fe27f" providerId="ADAL" clId="{977472BC-41B6-4828-903B-D96A1E03BFEA}"/>
    <pc:docChg chg="custSel addSld modSld">
      <pc:chgData name="JUNGSOHEE" userId="749ab25c-db57-4d5e-b3ad-22e9c56fe27f" providerId="ADAL" clId="{977472BC-41B6-4828-903B-D96A1E03BFEA}" dt="2022-03-18T11:00:57.876" v="31" actId="1076"/>
      <pc:docMkLst>
        <pc:docMk/>
      </pc:docMkLst>
      <pc:sldChg chg="addSp mod">
        <pc:chgData name="JUNGSOHEE" userId="749ab25c-db57-4d5e-b3ad-22e9c56fe27f" providerId="ADAL" clId="{977472BC-41B6-4828-903B-D96A1E03BFEA}" dt="2022-03-18T07:40:53.090" v="1" actId="22"/>
        <pc:sldMkLst>
          <pc:docMk/>
          <pc:sldMk cId="2267871198" sldId="259"/>
        </pc:sldMkLst>
        <pc:picChg chg="add">
          <ac:chgData name="JUNGSOHEE" userId="749ab25c-db57-4d5e-b3ad-22e9c56fe27f" providerId="ADAL" clId="{977472BC-41B6-4828-903B-D96A1E03BFEA}" dt="2022-03-18T07:40:53.090" v="1" actId="22"/>
          <ac:picMkLst>
            <pc:docMk/>
            <pc:sldMk cId="2267871198" sldId="259"/>
            <ac:picMk id="3" creationId="{512889DA-85F6-4DBC-BE07-40FA6C63DEF9}"/>
          </ac:picMkLst>
        </pc:picChg>
      </pc:sldChg>
      <pc:sldChg chg="addSp mod">
        <pc:chgData name="JUNGSOHEE" userId="749ab25c-db57-4d5e-b3ad-22e9c56fe27f" providerId="ADAL" clId="{977472BC-41B6-4828-903B-D96A1E03BFEA}" dt="2022-03-18T07:36:49.525" v="0" actId="22"/>
        <pc:sldMkLst>
          <pc:docMk/>
          <pc:sldMk cId="3450380599" sldId="260"/>
        </pc:sldMkLst>
        <pc:picChg chg="add">
          <ac:chgData name="JUNGSOHEE" userId="749ab25c-db57-4d5e-b3ad-22e9c56fe27f" providerId="ADAL" clId="{977472BC-41B6-4828-903B-D96A1E03BFEA}" dt="2022-03-18T07:36:49.525" v="0" actId="22"/>
          <ac:picMkLst>
            <pc:docMk/>
            <pc:sldMk cId="3450380599" sldId="260"/>
            <ac:picMk id="3" creationId="{1C0573DD-9EBA-446F-A430-BCFC2C15B158}"/>
          </ac:picMkLst>
        </pc:picChg>
      </pc:sldChg>
      <pc:sldChg chg="addSp modSp mod">
        <pc:chgData name="JUNGSOHEE" userId="749ab25c-db57-4d5e-b3ad-22e9c56fe27f" providerId="ADAL" clId="{977472BC-41B6-4828-903B-D96A1E03BFEA}" dt="2022-03-18T10:22:46.440" v="19" actId="1076"/>
        <pc:sldMkLst>
          <pc:docMk/>
          <pc:sldMk cId="480935005" sldId="261"/>
        </pc:sldMkLst>
        <pc:spChg chg="mod">
          <ac:chgData name="JUNGSOHEE" userId="749ab25c-db57-4d5e-b3ad-22e9c56fe27f" providerId="ADAL" clId="{977472BC-41B6-4828-903B-D96A1E03BFEA}" dt="2022-03-18T10:22:42.892" v="17" actId="20577"/>
          <ac:spMkLst>
            <pc:docMk/>
            <pc:sldMk cId="480935005" sldId="261"/>
            <ac:spMk id="4" creationId="{B81303B4-0727-4AA1-B089-D2BA42155CE5}"/>
          </ac:spMkLst>
        </pc:spChg>
        <pc:picChg chg="add mod">
          <ac:chgData name="JUNGSOHEE" userId="749ab25c-db57-4d5e-b3ad-22e9c56fe27f" providerId="ADAL" clId="{977472BC-41B6-4828-903B-D96A1E03BFEA}" dt="2022-03-18T10:22:46.440" v="19" actId="1076"/>
          <ac:picMkLst>
            <pc:docMk/>
            <pc:sldMk cId="480935005" sldId="261"/>
            <ac:picMk id="3" creationId="{AD36EBD8-0D2B-4542-91ED-BA565A17D2B8}"/>
          </ac:picMkLst>
        </pc:picChg>
      </pc:sldChg>
      <pc:sldChg chg="addSp delSp modSp add mod">
        <pc:chgData name="JUNGSOHEE" userId="749ab25c-db57-4d5e-b3ad-22e9c56fe27f" providerId="ADAL" clId="{977472BC-41B6-4828-903B-D96A1E03BFEA}" dt="2022-03-18T11:00:57.876" v="31" actId="1076"/>
        <pc:sldMkLst>
          <pc:docMk/>
          <pc:sldMk cId="2715061687" sldId="263"/>
        </pc:sldMkLst>
        <pc:spChg chg="mod">
          <ac:chgData name="JUNGSOHEE" userId="749ab25c-db57-4d5e-b3ad-22e9c56fe27f" providerId="ADAL" clId="{977472BC-41B6-4828-903B-D96A1E03BFEA}" dt="2022-03-18T10:22:55.960" v="28"/>
          <ac:spMkLst>
            <pc:docMk/>
            <pc:sldMk cId="2715061687" sldId="263"/>
            <ac:spMk id="4" creationId="{B81303B4-0727-4AA1-B089-D2BA42155CE5}"/>
          </ac:spMkLst>
        </pc:spChg>
        <pc:picChg chg="del">
          <ac:chgData name="JUNGSOHEE" userId="749ab25c-db57-4d5e-b3ad-22e9c56fe27f" providerId="ADAL" clId="{977472BC-41B6-4828-903B-D96A1E03BFEA}" dt="2022-03-18T10:23:05.809" v="29" actId="478"/>
          <ac:picMkLst>
            <pc:docMk/>
            <pc:sldMk cId="2715061687" sldId="263"/>
            <ac:picMk id="3" creationId="{AD36EBD8-0D2B-4542-91ED-BA565A17D2B8}"/>
          </ac:picMkLst>
        </pc:picChg>
        <pc:picChg chg="add mod">
          <ac:chgData name="JUNGSOHEE" userId="749ab25c-db57-4d5e-b3ad-22e9c56fe27f" providerId="ADAL" clId="{977472BC-41B6-4828-903B-D96A1E03BFEA}" dt="2022-03-18T11:00:57.876" v="31" actId="1076"/>
          <ac:picMkLst>
            <pc:docMk/>
            <pc:sldMk cId="2715061687" sldId="263"/>
            <ac:picMk id="5" creationId="{9056BD9D-B0CB-4155-BC62-6E9413327F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C13F-5A30-4173-ABA5-B2C6FAA5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B9773-729E-4DD8-B99E-9C492AA0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7462-D283-4E86-87E9-5C93AB08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42346-5090-4001-9C0D-B6D194D0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3B0D6-9812-48EB-9BF8-CD7F497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584BB-DD80-43C1-A043-BB83836C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68BAC-98DD-4DF8-96BE-B6D6CB8A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D20F-C42A-41D2-BC4A-86943464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C3018-5A3A-4D5F-BDF0-2770C99D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7821B-C989-4F6C-B508-41E3DB3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72DE9-1DBA-43B3-8FD4-40C181B2A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4DCD1-8EEC-4034-8A53-9638A1A5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3BFDF-437B-4F95-BED2-99A13096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28235-04AB-496E-AAE8-0095FF0E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A1D0-B014-4D8B-8663-519E514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4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6C29-1B96-4B8D-9DA2-FE3DD6A0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6A4C-DDBC-4A28-9B7F-BF3F90C0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0F141-2217-48EB-83E7-F88F6D8F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0A3D-F18B-4A9F-800F-13AFA181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A0DF-2B95-427D-B8CD-478C7D3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21DA-ECED-4404-A8DA-21225E7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2DBA5-229D-46FC-96A0-1EA5191F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51545-F73C-43BA-9FA0-459109DD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F8E1A-12A1-4F75-991F-ED0C7C60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8E2AE-965F-41C6-B778-11DF7DC5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460E9-104A-4D5B-BC8B-0B6C82B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D8CC7-E80B-43D7-9CA9-24ADB4920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02901-3CA0-4496-B4D4-1DA2233C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A5F27-61BE-427B-8DDA-936EE0CD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8A618-523D-44AB-825B-52BDDF14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C50FF-444D-4F13-904F-C743515D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7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E384-B7AB-4B4F-98FE-40F650F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9B2F3-E712-4F5E-A8E3-C4A5D7CE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2074F-4ED1-4BAE-ACE9-AC06DEA2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D9609-59EA-418E-BC54-B5D50B540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AA826-EF23-4E89-B32B-CF2FA285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76FD4-A324-4219-A9F7-554455D3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4BF4B0-C252-4213-8741-1925871C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C27B7-5228-4F03-8FE1-723CA4C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93F6-4B05-409B-8140-3B591072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5645B-9FCD-403A-8D0A-E5CB60E3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4497A-35D3-4D7B-B855-C5A66784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C3D33-DF67-4277-B444-7065329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D2862-C220-4B9B-98C4-96C604BC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DAF8A-9F64-472A-86A7-AED8554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81AF7-4232-4560-BF9A-CC298F3B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96B0-0F30-43CA-A9D7-5ECABB82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BC57C-ABE6-4163-9411-16FD893D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48C35-8A84-466A-AFBC-238D8940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94247-0172-4A94-B41B-65A71F24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8F432-4B3F-498F-A65A-8167333A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6FC6E-EFCA-4321-9566-2C780203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7EC3A-D643-4836-90F0-7F1C3034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CC4F3E-A298-44ED-B7A5-ADA9AF5F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3C4EA-0E69-47C1-B5C7-D026745D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D0DB6-8778-4E3E-8779-26C1335D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C09C0-C7E1-4BD3-AA44-33E3AC8E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0849F-AFE9-46EE-916A-84F5E08D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0323F-B61B-4ED4-92D1-73D8D22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79FBA-9232-43A6-A0A2-01AA2D6E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204CB-B38C-4AC8-A90F-D9678551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3D78-1B87-43D5-B62A-86A799D951A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9A8F4-5236-4796-B898-B9B6A1C1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D31F-ACA7-4540-92B1-1EEB86289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BFA7C-6020-4B0E-BFBB-E00D4ED4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E8126-3B91-452E-BF9A-ACB172DE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컴퓨터정보공학부 </a:t>
            </a:r>
            <a:r>
              <a:rPr lang="en-US" altLang="ko-KR" dirty="0"/>
              <a:t>201921285 </a:t>
            </a:r>
            <a:r>
              <a:rPr lang="ko-KR" altLang="en-US" dirty="0" err="1"/>
              <a:t>정소희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134007" y="27589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가위바위보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095D0-0861-48C5-8B67-8870FEF5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72"/>
            <a:ext cx="12192000" cy="55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7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0" y="145268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합계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889DA-85F6-4DBC-BE07-40FA6C63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565"/>
            <a:ext cx="12192000" cy="41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7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146957" y="226911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구구단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0573DD-9EBA-446F-A430-BCFC2C15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448"/>
            <a:ext cx="12192000" cy="45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146957" y="226911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다이아몬드</a:t>
            </a:r>
            <a:r>
              <a:rPr lang="en-US" altLang="ko-KR" dirty="0"/>
              <a:t>(full)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6EBD8-0D2B-4542-91ED-BA565A17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50" y="0"/>
            <a:ext cx="9854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146957" y="226911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다이아몬드</a:t>
            </a:r>
            <a:r>
              <a:rPr lang="en-US" altLang="ko-KR" dirty="0"/>
              <a:t>(</a:t>
            </a:r>
            <a:r>
              <a:rPr lang="ko-KR" altLang="en-US" dirty="0"/>
              <a:t>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56BD9D-B0CB-4155-BC62-6E941332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96" y="0"/>
            <a:ext cx="9645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303B4-0727-4AA1-B089-D2BA42155CE5}"/>
              </a:ext>
            </a:extLst>
          </p:cNvPr>
          <p:cNvSpPr txBox="1"/>
          <p:nvPr/>
        </p:nvSpPr>
        <p:spPr>
          <a:xfrm>
            <a:off x="146957" y="226911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미니 프로젝트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A1AF93-9917-4140-9FF2-D1282D17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020"/>
            <a:ext cx="12192000" cy="51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과제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2</dc:title>
  <dc:creator>소희정</dc:creator>
  <cp:lastModifiedBy> </cp:lastModifiedBy>
  <cp:revision>3</cp:revision>
  <dcterms:created xsi:type="dcterms:W3CDTF">2022-03-18T07:11:15Z</dcterms:created>
  <dcterms:modified xsi:type="dcterms:W3CDTF">2022-03-18T11:01:01Z</dcterms:modified>
</cp:coreProperties>
</file>