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D68D3BFD-D4FA-4E37-9FAA-9C63A7E76F81}"/>
    <pc:docChg chg="undo custSel addSld delSld modSld sldOrd">
      <pc:chgData name="JUNGSOHEE" userId="749ab25c-db57-4d5e-b3ad-22e9c56fe27f" providerId="ADAL" clId="{D68D3BFD-D4FA-4E37-9FAA-9C63A7E76F81}" dt="2022-04-15T14:21:56.075" v="129" actId="1076"/>
      <pc:docMkLst>
        <pc:docMk/>
      </pc:docMkLst>
      <pc:sldChg chg="modSp mod">
        <pc:chgData name="JUNGSOHEE" userId="749ab25c-db57-4d5e-b3ad-22e9c56fe27f" providerId="ADAL" clId="{D68D3BFD-D4FA-4E37-9FAA-9C63A7E76F81}" dt="2022-04-15T14:16:15.121" v="1" actId="20577"/>
        <pc:sldMkLst>
          <pc:docMk/>
          <pc:sldMk cId="1927080234" sldId="256"/>
        </pc:sldMkLst>
        <pc:spChg chg="mod">
          <ac:chgData name="JUNGSOHEE" userId="749ab25c-db57-4d5e-b3ad-22e9c56fe27f" providerId="ADAL" clId="{D68D3BFD-D4FA-4E37-9FAA-9C63A7E76F81}" dt="2022-04-15T14:16:15.121" v="1" actId="20577"/>
          <ac:spMkLst>
            <pc:docMk/>
            <pc:sldMk cId="1927080234" sldId="256"/>
            <ac:spMk id="2" creationId="{BE8BFA7C-6020-4B0E-BFBB-E00D4ED43EDC}"/>
          </ac:spMkLst>
        </pc:spChg>
      </pc:sldChg>
      <pc:sldChg chg="modSp del mod">
        <pc:chgData name="JUNGSOHEE" userId="749ab25c-db57-4d5e-b3ad-22e9c56fe27f" providerId="ADAL" clId="{D68D3BFD-D4FA-4E37-9FAA-9C63A7E76F81}" dt="2022-04-15T14:16:20.917" v="3" actId="2696"/>
        <pc:sldMkLst>
          <pc:docMk/>
          <pc:sldMk cId="2677975634" sldId="257"/>
        </pc:sldMkLst>
        <pc:picChg chg="mod">
          <ac:chgData name="JUNGSOHEE" userId="749ab25c-db57-4d5e-b3ad-22e9c56fe27f" providerId="ADAL" clId="{D68D3BFD-D4FA-4E37-9FAA-9C63A7E76F81}" dt="2022-04-15T14:16:16.765" v="2" actId="1076"/>
          <ac:picMkLst>
            <pc:docMk/>
            <pc:sldMk cId="2677975634" sldId="257"/>
            <ac:picMk id="3" creationId="{D3D863C0-BEC6-4F24-8CA1-DF631867E843}"/>
          </ac:picMkLst>
        </pc:picChg>
      </pc:sldChg>
      <pc:sldChg chg="del">
        <pc:chgData name="JUNGSOHEE" userId="749ab25c-db57-4d5e-b3ad-22e9c56fe27f" providerId="ADAL" clId="{D68D3BFD-D4FA-4E37-9FAA-9C63A7E76F81}" dt="2022-04-15T14:16:21.714" v="4" actId="47"/>
        <pc:sldMkLst>
          <pc:docMk/>
          <pc:sldMk cId="2267871198" sldId="259"/>
        </pc:sldMkLst>
      </pc:sldChg>
      <pc:sldChg chg="del">
        <pc:chgData name="JUNGSOHEE" userId="749ab25c-db57-4d5e-b3ad-22e9c56fe27f" providerId="ADAL" clId="{D68D3BFD-D4FA-4E37-9FAA-9C63A7E76F81}" dt="2022-04-15T14:16:22.495" v="6" actId="47"/>
        <pc:sldMkLst>
          <pc:docMk/>
          <pc:sldMk cId="3450380599" sldId="260"/>
        </pc:sldMkLst>
      </pc:sldChg>
      <pc:sldChg chg="del">
        <pc:chgData name="JUNGSOHEE" userId="749ab25c-db57-4d5e-b3ad-22e9c56fe27f" providerId="ADAL" clId="{D68D3BFD-D4FA-4E37-9FAA-9C63A7E76F81}" dt="2022-04-15T14:16:22.167" v="5" actId="47"/>
        <pc:sldMkLst>
          <pc:docMk/>
          <pc:sldMk cId="3792907397" sldId="261"/>
        </pc:sldMkLst>
      </pc:sldChg>
      <pc:sldChg chg="del">
        <pc:chgData name="JUNGSOHEE" userId="749ab25c-db57-4d5e-b3ad-22e9c56fe27f" providerId="ADAL" clId="{D68D3BFD-D4FA-4E37-9FAA-9C63A7E76F81}" dt="2022-04-15T14:16:23.354" v="7" actId="47"/>
        <pc:sldMkLst>
          <pc:docMk/>
          <pc:sldMk cId="31433949" sldId="262"/>
        </pc:sldMkLst>
      </pc:sldChg>
      <pc:sldChg chg="addSp delSp modSp mod">
        <pc:chgData name="JUNGSOHEE" userId="749ab25c-db57-4d5e-b3ad-22e9c56fe27f" providerId="ADAL" clId="{D68D3BFD-D4FA-4E37-9FAA-9C63A7E76F81}" dt="2022-04-15T14:21:56.075" v="129" actId="1076"/>
        <pc:sldMkLst>
          <pc:docMk/>
          <pc:sldMk cId="1978851139" sldId="263"/>
        </pc:sldMkLst>
        <pc:picChg chg="add mod">
          <ac:chgData name="JUNGSOHEE" userId="749ab25c-db57-4d5e-b3ad-22e9c56fe27f" providerId="ADAL" clId="{D68D3BFD-D4FA-4E37-9FAA-9C63A7E76F81}" dt="2022-04-15T14:21:11.206" v="113" actId="1076"/>
          <ac:picMkLst>
            <pc:docMk/>
            <pc:sldMk cId="1978851139" sldId="263"/>
            <ac:picMk id="3" creationId="{15DE3BE4-F48C-4BC6-B637-0E39846E0618}"/>
          </ac:picMkLst>
        </pc:picChg>
        <pc:picChg chg="del">
          <ac:chgData name="JUNGSOHEE" userId="749ab25c-db57-4d5e-b3ad-22e9c56fe27f" providerId="ADAL" clId="{D68D3BFD-D4FA-4E37-9FAA-9C63A7E76F81}" dt="2022-04-15T14:20:32.802" v="101" actId="478"/>
          <ac:picMkLst>
            <pc:docMk/>
            <pc:sldMk cId="1978851139" sldId="263"/>
            <ac:picMk id="4" creationId="{38DB099A-9CD3-49BC-88A2-9FABE034937D}"/>
          </ac:picMkLst>
        </pc:picChg>
        <pc:picChg chg="del">
          <ac:chgData name="JUNGSOHEE" userId="749ab25c-db57-4d5e-b3ad-22e9c56fe27f" providerId="ADAL" clId="{D68D3BFD-D4FA-4E37-9FAA-9C63A7E76F81}" dt="2022-04-15T14:20:33.212" v="102" actId="478"/>
          <ac:picMkLst>
            <pc:docMk/>
            <pc:sldMk cId="1978851139" sldId="263"/>
            <ac:picMk id="7" creationId="{97B18430-B6E4-4CC4-9EEB-EDC563147A14}"/>
          </ac:picMkLst>
        </pc:picChg>
        <pc:picChg chg="add mod">
          <ac:chgData name="JUNGSOHEE" userId="749ab25c-db57-4d5e-b3ad-22e9c56fe27f" providerId="ADAL" clId="{D68D3BFD-D4FA-4E37-9FAA-9C63A7E76F81}" dt="2022-04-15T14:21:56.075" v="129" actId="1076"/>
          <ac:picMkLst>
            <pc:docMk/>
            <pc:sldMk cId="1978851139" sldId="263"/>
            <ac:picMk id="8" creationId="{60286FB0-9C44-4035-9DF5-5FEBCFBFCE8F}"/>
          </ac:picMkLst>
        </pc:picChg>
        <pc:picChg chg="add mod modCrop">
          <ac:chgData name="JUNGSOHEE" userId="749ab25c-db57-4d5e-b3ad-22e9c56fe27f" providerId="ADAL" clId="{D68D3BFD-D4FA-4E37-9FAA-9C63A7E76F81}" dt="2022-04-15T14:21:54.296" v="128" actId="1076"/>
          <ac:picMkLst>
            <pc:docMk/>
            <pc:sldMk cId="1978851139" sldId="263"/>
            <ac:picMk id="10" creationId="{A547D9B5-EFBA-4AF0-9A03-8863E08CF6FB}"/>
          </ac:picMkLst>
        </pc:picChg>
        <pc:picChg chg="add mod">
          <ac:chgData name="JUNGSOHEE" userId="749ab25c-db57-4d5e-b3ad-22e9c56fe27f" providerId="ADAL" clId="{D68D3BFD-D4FA-4E37-9FAA-9C63A7E76F81}" dt="2022-04-15T14:21:47.472" v="125" actId="1076"/>
          <ac:picMkLst>
            <pc:docMk/>
            <pc:sldMk cId="1978851139" sldId="263"/>
            <ac:picMk id="12" creationId="{81079D8B-D9A7-434E-BC59-C052D57241E3}"/>
          </ac:picMkLst>
        </pc:picChg>
      </pc:sldChg>
      <pc:sldChg chg="addSp delSp modSp add mod ord">
        <pc:chgData name="JUNGSOHEE" userId="749ab25c-db57-4d5e-b3ad-22e9c56fe27f" providerId="ADAL" clId="{D68D3BFD-D4FA-4E37-9FAA-9C63A7E76F81}" dt="2022-04-15T14:17:14.018" v="38" actId="1076"/>
        <pc:sldMkLst>
          <pc:docMk/>
          <pc:sldMk cId="4158292692" sldId="264"/>
        </pc:sldMkLst>
        <pc:spChg chg="mod">
          <ac:chgData name="JUNGSOHEE" userId="749ab25c-db57-4d5e-b3ad-22e9c56fe27f" providerId="ADAL" clId="{D68D3BFD-D4FA-4E37-9FAA-9C63A7E76F81}" dt="2022-04-15T14:16:35.339" v="18"/>
          <ac:spMkLst>
            <pc:docMk/>
            <pc:sldMk cId="4158292692" sldId="264"/>
            <ac:spMk id="6" creationId="{40B5202B-9D8C-43FB-A393-B2405C4B638B}"/>
          </ac:spMkLst>
        </pc:spChg>
        <pc:spChg chg="add mod">
          <ac:chgData name="JUNGSOHEE" userId="749ab25c-db57-4d5e-b3ad-22e9c56fe27f" providerId="ADAL" clId="{D68D3BFD-D4FA-4E37-9FAA-9C63A7E76F81}" dt="2022-04-15T14:17:14.018" v="38" actId="1076"/>
          <ac:spMkLst>
            <pc:docMk/>
            <pc:sldMk cId="4158292692" sldId="264"/>
            <ac:spMk id="8" creationId="{BA794F2A-6DB4-4B29-90E2-FC742460346E}"/>
          </ac:spMkLst>
        </pc:spChg>
        <pc:picChg chg="add mod">
          <ac:chgData name="JUNGSOHEE" userId="749ab25c-db57-4d5e-b3ad-22e9c56fe27f" providerId="ADAL" clId="{D68D3BFD-D4FA-4E37-9FAA-9C63A7E76F81}" dt="2022-04-15T14:16:59.799" v="21" actId="1076"/>
          <ac:picMkLst>
            <pc:docMk/>
            <pc:sldMk cId="4158292692" sldId="264"/>
            <ac:picMk id="3" creationId="{4A5969C7-0EF8-4BB3-875F-2B6400B59896}"/>
          </ac:picMkLst>
        </pc:picChg>
        <pc:picChg chg="del">
          <ac:chgData name="JUNGSOHEE" userId="749ab25c-db57-4d5e-b3ad-22e9c56fe27f" providerId="ADAL" clId="{D68D3BFD-D4FA-4E37-9FAA-9C63A7E76F81}" dt="2022-04-15T14:16:30.346" v="11" actId="478"/>
          <ac:picMkLst>
            <pc:docMk/>
            <pc:sldMk cId="4158292692" sldId="264"/>
            <ac:picMk id="4" creationId="{38DB099A-9CD3-49BC-88A2-9FABE034937D}"/>
          </ac:picMkLst>
        </pc:picChg>
        <pc:picChg chg="del">
          <ac:chgData name="JUNGSOHEE" userId="749ab25c-db57-4d5e-b3ad-22e9c56fe27f" providerId="ADAL" clId="{D68D3BFD-D4FA-4E37-9FAA-9C63A7E76F81}" dt="2022-04-15T14:16:31.039" v="12" actId="478"/>
          <ac:picMkLst>
            <pc:docMk/>
            <pc:sldMk cId="4158292692" sldId="264"/>
            <ac:picMk id="7" creationId="{97B18430-B6E4-4CC4-9EEB-EDC563147A14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18:04.004" v="71" actId="1076"/>
        <pc:sldMkLst>
          <pc:docMk/>
          <pc:sldMk cId="1645657232" sldId="265"/>
        </pc:sldMkLst>
        <pc:spChg chg="mod">
          <ac:chgData name="JUNGSOHEE" userId="749ab25c-db57-4d5e-b3ad-22e9c56fe27f" providerId="ADAL" clId="{D68D3BFD-D4FA-4E37-9FAA-9C63A7E76F81}" dt="2022-04-15T14:18:02.435" v="70" actId="1076"/>
          <ac:spMkLst>
            <pc:docMk/>
            <pc:sldMk cId="1645657232" sldId="265"/>
            <ac:spMk id="8" creationId="{BA794F2A-6DB4-4B29-90E2-FC742460346E}"/>
          </ac:spMkLst>
        </pc:spChg>
        <pc:picChg chg="del mod">
          <ac:chgData name="JUNGSOHEE" userId="749ab25c-db57-4d5e-b3ad-22e9c56fe27f" providerId="ADAL" clId="{D68D3BFD-D4FA-4E37-9FAA-9C63A7E76F81}" dt="2022-04-15T14:17:57.187" v="66" actId="478"/>
          <ac:picMkLst>
            <pc:docMk/>
            <pc:sldMk cId="1645657232" sldId="265"/>
            <ac:picMk id="3" creationId="{4A5969C7-0EF8-4BB3-875F-2B6400B59896}"/>
          </ac:picMkLst>
        </pc:picChg>
        <pc:picChg chg="add mod">
          <ac:chgData name="JUNGSOHEE" userId="749ab25c-db57-4d5e-b3ad-22e9c56fe27f" providerId="ADAL" clId="{D68D3BFD-D4FA-4E37-9FAA-9C63A7E76F81}" dt="2022-04-15T14:18:04.004" v="71" actId="1076"/>
          <ac:picMkLst>
            <pc:docMk/>
            <pc:sldMk cId="1645657232" sldId="265"/>
            <ac:picMk id="4" creationId="{B34C6E25-49CA-4EE8-AF84-406AB7127B58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20:08.763" v="93" actId="1076"/>
        <pc:sldMkLst>
          <pc:docMk/>
          <pc:sldMk cId="3166892456" sldId="266"/>
        </pc:sldMkLst>
        <pc:spChg chg="del mod">
          <ac:chgData name="JUNGSOHEE" userId="749ab25c-db57-4d5e-b3ad-22e9c56fe27f" providerId="ADAL" clId="{D68D3BFD-D4FA-4E37-9FAA-9C63A7E76F81}" dt="2022-04-15T14:18:30.197" v="77"/>
          <ac:spMkLst>
            <pc:docMk/>
            <pc:sldMk cId="3166892456" sldId="266"/>
            <ac:spMk id="6" creationId="{40B5202B-9D8C-43FB-A393-B2405C4B638B}"/>
          </ac:spMkLst>
        </pc:spChg>
        <pc:spChg chg="mod">
          <ac:chgData name="JUNGSOHEE" userId="749ab25c-db57-4d5e-b3ad-22e9c56fe27f" providerId="ADAL" clId="{D68D3BFD-D4FA-4E37-9FAA-9C63A7E76F81}" dt="2022-04-15T14:18:32.530" v="78" actId="1076"/>
          <ac:spMkLst>
            <pc:docMk/>
            <pc:sldMk cId="3166892456" sldId="266"/>
            <ac:spMk id="8" creationId="{BA794F2A-6DB4-4B29-90E2-FC742460346E}"/>
          </ac:spMkLst>
        </pc:spChg>
        <pc:picChg chg="del mod">
          <ac:chgData name="JUNGSOHEE" userId="749ab25c-db57-4d5e-b3ad-22e9c56fe27f" providerId="ADAL" clId="{D68D3BFD-D4FA-4E37-9FAA-9C63A7E76F81}" dt="2022-04-15T14:18:24.227" v="73" actId="478"/>
          <ac:picMkLst>
            <pc:docMk/>
            <pc:sldMk cId="3166892456" sldId="266"/>
            <ac:picMk id="3" creationId="{4A5969C7-0EF8-4BB3-875F-2B6400B59896}"/>
          </ac:picMkLst>
        </pc:picChg>
        <pc:picChg chg="add mod">
          <ac:chgData name="JUNGSOHEE" userId="749ab25c-db57-4d5e-b3ad-22e9c56fe27f" providerId="ADAL" clId="{D68D3BFD-D4FA-4E37-9FAA-9C63A7E76F81}" dt="2022-04-15T14:18:37.843" v="81" actId="1076"/>
          <ac:picMkLst>
            <pc:docMk/>
            <pc:sldMk cId="3166892456" sldId="266"/>
            <ac:picMk id="4" creationId="{787B8510-0732-4F90-BE9D-8B0670D28665}"/>
          </ac:picMkLst>
        </pc:picChg>
        <pc:picChg chg="add del mod">
          <ac:chgData name="JUNGSOHEE" userId="749ab25c-db57-4d5e-b3ad-22e9c56fe27f" providerId="ADAL" clId="{D68D3BFD-D4FA-4E37-9FAA-9C63A7E76F81}" dt="2022-04-15T14:19:27.161" v="85" actId="478"/>
          <ac:picMkLst>
            <pc:docMk/>
            <pc:sldMk cId="3166892456" sldId="266"/>
            <ac:picMk id="7" creationId="{D788FC7F-D1AC-49CF-BC91-8F541677ADFD}"/>
          </ac:picMkLst>
        </pc:picChg>
        <pc:picChg chg="add mod">
          <ac:chgData name="JUNGSOHEE" userId="749ab25c-db57-4d5e-b3ad-22e9c56fe27f" providerId="ADAL" clId="{D68D3BFD-D4FA-4E37-9FAA-9C63A7E76F81}" dt="2022-04-15T14:20:08.763" v="93" actId="1076"/>
          <ac:picMkLst>
            <pc:docMk/>
            <pc:sldMk cId="3166892456" sldId="266"/>
            <ac:picMk id="10" creationId="{A77713AF-F5D1-41E0-846D-C97BB49EE1CE}"/>
          </ac:picMkLst>
        </pc:picChg>
        <pc:picChg chg="add del">
          <ac:chgData name="JUNGSOHEE" userId="749ab25c-db57-4d5e-b3ad-22e9c56fe27f" providerId="ADAL" clId="{D68D3BFD-D4FA-4E37-9FAA-9C63A7E76F81}" dt="2022-04-15T14:20:07.186" v="92" actId="22"/>
          <ac:picMkLst>
            <pc:docMk/>
            <pc:sldMk cId="3166892456" sldId="266"/>
            <ac:picMk id="12" creationId="{B9B1C4DD-E675-47B9-9734-4299C6799FE5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20:17.953" v="100" actId="1076"/>
        <pc:sldMkLst>
          <pc:docMk/>
          <pc:sldMk cId="1174576962" sldId="267"/>
        </pc:sldMkLst>
        <pc:picChg chg="add mod">
          <ac:chgData name="JUNGSOHEE" userId="749ab25c-db57-4d5e-b3ad-22e9c56fe27f" providerId="ADAL" clId="{D68D3BFD-D4FA-4E37-9FAA-9C63A7E76F81}" dt="2022-04-15T14:20:17.953" v="100" actId="1076"/>
          <ac:picMkLst>
            <pc:docMk/>
            <pc:sldMk cId="1174576962" sldId="267"/>
            <ac:picMk id="3" creationId="{657E03E5-5CCD-436F-A740-DDB2728B62E3}"/>
          </ac:picMkLst>
        </pc:picChg>
        <pc:picChg chg="del">
          <ac:chgData name="JUNGSOHEE" userId="749ab25c-db57-4d5e-b3ad-22e9c56fe27f" providerId="ADAL" clId="{D68D3BFD-D4FA-4E37-9FAA-9C63A7E76F81}" dt="2022-04-15T14:20:13.009" v="95" actId="478"/>
          <ac:picMkLst>
            <pc:docMk/>
            <pc:sldMk cId="1174576962" sldId="267"/>
            <ac:picMk id="4" creationId="{787B8510-0732-4F90-BE9D-8B0670D28665}"/>
          </ac:picMkLst>
        </pc:picChg>
        <pc:picChg chg="del">
          <ac:chgData name="JUNGSOHEE" userId="749ab25c-db57-4d5e-b3ad-22e9c56fe27f" providerId="ADAL" clId="{D68D3BFD-D4FA-4E37-9FAA-9C63A7E76F81}" dt="2022-04-15T14:20:13.580" v="96" actId="478"/>
          <ac:picMkLst>
            <pc:docMk/>
            <pc:sldMk cId="1174576962" sldId="267"/>
            <ac:picMk id="10" creationId="{A77713AF-F5D1-41E0-846D-C97BB49EE1CE}"/>
          </ac:picMkLst>
        </pc:picChg>
      </pc:sldChg>
    </pc:docChg>
  </pc:docChgLst>
  <pc:docChgLst>
    <pc:chgData name="JUNGSOHEE" userId="749ab25c-db57-4d5e-b3ad-22e9c56fe27f" providerId="ADAL" clId="{EBC22605-8C4E-4C99-834A-BFECB0E0A335}"/>
    <pc:docChg chg="custSel modSld">
      <pc:chgData name="JUNGSOHEE" userId="749ab25c-db57-4d5e-b3ad-22e9c56fe27f" providerId="ADAL" clId="{EBC22605-8C4E-4C99-834A-BFECB0E0A335}" dt="2022-04-29T11:29:20.645" v="64"/>
      <pc:docMkLst>
        <pc:docMk/>
      </pc:docMkLst>
      <pc:sldChg chg="modSp mod">
        <pc:chgData name="JUNGSOHEE" userId="749ab25c-db57-4d5e-b3ad-22e9c56fe27f" providerId="ADAL" clId="{EBC22605-8C4E-4C99-834A-BFECB0E0A335}" dt="2022-04-29T11:23:30.524" v="1" actId="20577"/>
        <pc:sldMkLst>
          <pc:docMk/>
          <pc:sldMk cId="1927080234" sldId="256"/>
        </pc:sldMkLst>
        <pc:spChg chg="mod">
          <ac:chgData name="JUNGSOHEE" userId="749ab25c-db57-4d5e-b3ad-22e9c56fe27f" providerId="ADAL" clId="{EBC22605-8C4E-4C99-834A-BFECB0E0A335}" dt="2022-04-29T11:23:30.524" v="1" actId="20577"/>
          <ac:spMkLst>
            <pc:docMk/>
            <pc:sldMk cId="1927080234" sldId="256"/>
            <ac:spMk id="2" creationId="{BE8BFA7C-6020-4B0E-BFBB-E00D4ED43EDC}"/>
          </ac:spMkLst>
        </pc:spChg>
      </pc:sldChg>
      <pc:sldChg chg="addSp delSp modSp mod">
        <pc:chgData name="JUNGSOHEE" userId="749ab25c-db57-4d5e-b3ad-22e9c56fe27f" providerId="ADAL" clId="{EBC22605-8C4E-4C99-834A-BFECB0E0A335}" dt="2022-04-29T11:25:41.870" v="62" actId="1076"/>
        <pc:sldMkLst>
          <pc:docMk/>
          <pc:sldMk cId="1978851139" sldId="263"/>
        </pc:sldMkLst>
        <pc:picChg chg="del">
          <ac:chgData name="JUNGSOHEE" userId="749ab25c-db57-4d5e-b3ad-22e9c56fe27f" providerId="ADAL" clId="{EBC22605-8C4E-4C99-834A-BFECB0E0A335}" dt="2022-04-29T11:24:22.217" v="53" actId="478"/>
          <ac:picMkLst>
            <pc:docMk/>
            <pc:sldMk cId="1978851139" sldId="263"/>
            <ac:picMk id="3" creationId="{15DE3BE4-F48C-4BC6-B637-0E39846E0618}"/>
          </ac:picMkLst>
        </pc:picChg>
        <pc:picChg chg="add mod">
          <ac:chgData name="JUNGSOHEE" userId="749ab25c-db57-4d5e-b3ad-22e9c56fe27f" providerId="ADAL" clId="{EBC22605-8C4E-4C99-834A-BFECB0E0A335}" dt="2022-04-29T11:25:41.870" v="62" actId="1076"/>
          <ac:picMkLst>
            <pc:docMk/>
            <pc:sldMk cId="1978851139" sldId="263"/>
            <ac:picMk id="4" creationId="{862A96B0-7D61-46EF-8C0F-9EF7BD8F9145}"/>
          </ac:picMkLst>
        </pc:picChg>
        <pc:picChg chg="del">
          <ac:chgData name="JUNGSOHEE" userId="749ab25c-db57-4d5e-b3ad-22e9c56fe27f" providerId="ADAL" clId="{EBC22605-8C4E-4C99-834A-BFECB0E0A335}" dt="2022-04-29T11:24:23.502" v="56" actId="478"/>
          <ac:picMkLst>
            <pc:docMk/>
            <pc:sldMk cId="1978851139" sldId="263"/>
            <ac:picMk id="8" creationId="{60286FB0-9C44-4035-9DF5-5FEBCFBFCE8F}"/>
          </ac:picMkLst>
        </pc:picChg>
        <pc:picChg chg="del">
          <ac:chgData name="JUNGSOHEE" userId="749ab25c-db57-4d5e-b3ad-22e9c56fe27f" providerId="ADAL" clId="{EBC22605-8C4E-4C99-834A-BFECB0E0A335}" dt="2022-04-29T11:24:22.570" v="54" actId="478"/>
          <ac:picMkLst>
            <pc:docMk/>
            <pc:sldMk cId="1978851139" sldId="263"/>
            <ac:picMk id="10" creationId="{A547D9B5-EFBA-4AF0-9A03-8863E08CF6FB}"/>
          </ac:picMkLst>
        </pc:picChg>
        <pc:picChg chg="del">
          <ac:chgData name="JUNGSOHEE" userId="749ab25c-db57-4d5e-b3ad-22e9c56fe27f" providerId="ADAL" clId="{EBC22605-8C4E-4C99-834A-BFECB0E0A335}" dt="2022-04-29T11:24:23.164" v="55" actId="478"/>
          <ac:picMkLst>
            <pc:docMk/>
            <pc:sldMk cId="1978851139" sldId="263"/>
            <ac:picMk id="12" creationId="{81079D8B-D9A7-434E-BC59-C052D57241E3}"/>
          </ac:picMkLst>
        </pc:picChg>
      </pc:sldChg>
      <pc:sldChg chg="addSp delSp modSp mod">
        <pc:chgData name="JUNGSOHEE" userId="749ab25c-db57-4d5e-b3ad-22e9c56fe27f" providerId="ADAL" clId="{EBC22605-8C4E-4C99-834A-BFECB0E0A335}" dt="2022-04-29T11:24:41.781" v="57" actId="22"/>
        <pc:sldMkLst>
          <pc:docMk/>
          <pc:sldMk cId="4158292692" sldId="264"/>
        </pc:sldMkLst>
        <pc:spChg chg="del">
          <ac:chgData name="JUNGSOHEE" userId="749ab25c-db57-4d5e-b3ad-22e9c56fe27f" providerId="ADAL" clId="{EBC22605-8C4E-4C99-834A-BFECB0E0A335}" dt="2022-04-29T11:24:08.728" v="45" actId="478"/>
          <ac:spMkLst>
            <pc:docMk/>
            <pc:sldMk cId="4158292692" sldId="264"/>
            <ac:spMk id="6" creationId="{40B5202B-9D8C-43FB-A393-B2405C4B638B}"/>
          </ac:spMkLst>
        </pc:spChg>
        <pc:spChg chg="mod">
          <ac:chgData name="JUNGSOHEE" userId="749ab25c-db57-4d5e-b3ad-22e9c56fe27f" providerId="ADAL" clId="{EBC22605-8C4E-4C99-834A-BFECB0E0A335}" dt="2022-04-29T11:24:11.081" v="46" actId="1076"/>
          <ac:spMkLst>
            <pc:docMk/>
            <pc:sldMk cId="4158292692" sldId="264"/>
            <ac:spMk id="8" creationId="{BA794F2A-6DB4-4B29-90E2-FC742460346E}"/>
          </ac:spMkLst>
        </pc:spChg>
        <pc:picChg chg="del">
          <ac:chgData name="JUNGSOHEE" userId="749ab25c-db57-4d5e-b3ad-22e9c56fe27f" providerId="ADAL" clId="{EBC22605-8C4E-4C99-834A-BFECB0E0A335}" dt="2022-04-29T11:24:07.261" v="44" actId="478"/>
          <ac:picMkLst>
            <pc:docMk/>
            <pc:sldMk cId="4158292692" sldId="264"/>
            <ac:picMk id="3" creationId="{4A5969C7-0EF8-4BB3-875F-2B6400B59896}"/>
          </ac:picMkLst>
        </pc:picChg>
        <pc:picChg chg="add">
          <ac:chgData name="JUNGSOHEE" userId="749ab25c-db57-4d5e-b3ad-22e9c56fe27f" providerId="ADAL" clId="{EBC22605-8C4E-4C99-834A-BFECB0E0A335}" dt="2022-04-29T11:24:41.781" v="57" actId="22"/>
          <ac:picMkLst>
            <pc:docMk/>
            <pc:sldMk cId="4158292692" sldId="264"/>
            <ac:picMk id="4" creationId="{203D4968-8B1E-4B20-99D0-0687EFF4B26F}"/>
          </ac:picMkLst>
        </pc:picChg>
      </pc:sldChg>
      <pc:sldChg chg="addSp delSp modSp mod">
        <pc:chgData name="JUNGSOHEE" userId="749ab25c-db57-4d5e-b3ad-22e9c56fe27f" providerId="ADAL" clId="{EBC22605-8C4E-4C99-834A-BFECB0E0A335}" dt="2022-04-29T11:24:51.914" v="58" actId="22"/>
        <pc:sldMkLst>
          <pc:docMk/>
          <pc:sldMk cId="1645657232" sldId="265"/>
        </pc:sldMkLst>
        <pc:spChg chg="del">
          <ac:chgData name="JUNGSOHEE" userId="749ab25c-db57-4d5e-b3ad-22e9c56fe27f" providerId="ADAL" clId="{EBC22605-8C4E-4C99-834A-BFECB0E0A335}" dt="2022-04-29T11:24:14.259" v="47" actId="478"/>
          <ac:spMkLst>
            <pc:docMk/>
            <pc:sldMk cId="1645657232" sldId="265"/>
            <ac:spMk id="6" creationId="{40B5202B-9D8C-43FB-A393-B2405C4B638B}"/>
          </ac:spMkLst>
        </pc:spChg>
        <pc:spChg chg="mod">
          <ac:chgData name="JUNGSOHEE" userId="749ab25c-db57-4d5e-b3ad-22e9c56fe27f" providerId="ADAL" clId="{EBC22605-8C4E-4C99-834A-BFECB0E0A335}" dt="2022-04-29T11:24:16.789" v="48" actId="1076"/>
          <ac:spMkLst>
            <pc:docMk/>
            <pc:sldMk cId="1645657232" sldId="265"/>
            <ac:spMk id="8" creationId="{BA794F2A-6DB4-4B29-90E2-FC742460346E}"/>
          </ac:spMkLst>
        </pc:spChg>
        <pc:picChg chg="add">
          <ac:chgData name="JUNGSOHEE" userId="749ab25c-db57-4d5e-b3ad-22e9c56fe27f" providerId="ADAL" clId="{EBC22605-8C4E-4C99-834A-BFECB0E0A335}" dt="2022-04-29T11:24:51.914" v="58" actId="22"/>
          <ac:picMkLst>
            <pc:docMk/>
            <pc:sldMk cId="1645657232" sldId="265"/>
            <ac:picMk id="3" creationId="{B3C327AE-56B2-4F25-BFB1-963C67F86DA0}"/>
          </ac:picMkLst>
        </pc:picChg>
        <pc:picChg chg="del">
          <ac:chgData name="JUNGSOHEE" userId="749ab25c-db57-4d5e-b3ad-22e9c56fe27f" providerId="ADAL" clId="{EBC22605-8C4E-4C99-834A-BFECB0E0A335}" dt="2022-04-29T11:24:17.267" v="49" actId="478"/>
          <ac:picMkLst>
            <pc:docMk/>
            <pc:sldMk cId="1645657232" sldId="265"/>
            <ac:picMk id="4" creationId="{B34C6E25-49CA-4EE8-AF84-406AB7127B58}"/>
          </ac:picMkLst>
        </pc:picChg>
      </pc:sldChg>
      <pc:sldChg chg="addSp delSp modSp mod">
        <pc:chgData name="JUNGSOHEE" userId="749ab25c-db57-4d5e-b3ad-22e9c56fe27f" providerId="ADAL" clId="{EBC22605-8C4E-4C99-834A-BFECB0E0A335}" dt="2022-04-29T11:29:20.645" v="64"/>
        <pc:sldMkLst>
          <pc:docMk/>
          <pc:sldMk cId="3166892456" sldId="266"/>
        </pc:sldMkLst>
        <pc:spChg chg="mod">
          <ac:chgData name="JUNGSOHEE" userId="749ab25c-db57-4d5e-b3ad-22e9c56fe27f" providerId="ADAL" clId="{EBC22605-8C4E-4C99-834A-BFECB0E0A335}" dt="2022-04-29T11:23:53.360" v="30" actId="20577"/>
          <ac:spMkLst>
            <pc:docMk/>
            <pc:sldMk cId="3166892456" sldId="266"/>
            <ac:spMk id="8" creationId="{BA794F2A-6DB4-4B29-90E2-FC742460346E}"/>
          </ac:spMkLst>
        </pc:spChg>
        <pc:picChg chg="add del mod">
          <ac:chgData name="JUNGSOHEE" userId="749ab25c-db57-4d5e-b3ad-22e9c56fe27f" providerId="ADAL" clId="{EBC22605-8C4E-4C99-834A-BFECB0E0A335}" dt="2022-04-29T11:29:20.645" v="64"/>
          <ac:picMkLst>
            <pc:docMk/>
            <pc:sldMk cId="3166892456" sldId="266"/>
            <ac:picMk id="3" creationId="{34E84501-E8F4-4777-9EAC-EE15B3B208E4}"/>
          </ac:picMkLst>
        </pc:picChg>
        <pc:picChg chg="del">
          <ac:chgData name="JUNGSOHEE" userId="749ab25c-db57-4d5e-b3ad-22e9c56fe27f" providerId="ADAL" clId="{EBC22605-8C4E-4C99-834A-BFECB0E0A335}" dt="2022-04-29T11:24:19.011" v="50" actId="478"/>
          <ac:picMkLst>
            <pc:docMk/>
            <pc:sldMk cId="3166892456" sldId="266"/>
            <ac:picMk id="4" creationId="{787B8510-0732-4F90-BE9D-8B0670D28665}"/>
          </ac:picMkLst>
        </pc:picChg>
        <pc:picChg chg="del">
          <ac:chgData name="JUNGSOHEE" userId="749ab25c-db57-4d5e-b3ad-22e9c56fe27f" providerId="ADAL" clId="{EBC22605-8C4E-4C99-834A-BFECB0E0A335}" dt="2022-04-29T11:24:19.399" v="51" actId="478"/>
          <ac:picMkLst>
            <pc:docMk/>
            <pc:sldMk cId="3166892456" sldId="266"/>
            <ac:picMk id="10" creationId="{A77713AF-F5D1-41E0-846D-C97BB49EE1CE}"/>
          </ac:picMkLst>
        </pc:picChg>
      </pc:sldChg>
      <pc:sldChg chg="addSp delSp modSp mod">
        <pc:chgData name="JUNGSOHEE" userId="749ab25c-db57-4d5e-b3ad-22e9c56fe27f" providerId="ADAL" clId="{EBC22605-8C4E-4C99-834A-BFECB0E0A335}" dt="2022-04-29T11:25:13.554" v="60" actId="22"/>
        <pc:sldMkLst>
          <pc:docMk/>
          <pc:sldMk cId="1174576962" sldId="267"/>
        </pc:sldMkLst>
        <pc:spChg chg="mod">
          <ac:chgData name="JUNGSOHEE" userId="749ab25c-db57-4d5e-b3ad-22e9c56fe27f" providerId="ADAL" clId="{EBC22605-8C4E-4C99-834A-BFECB0E0A335}" dt="2022-04-29T11:24:01.231" v="43" actId="20577"/>
          <ac:spMkLst>
            <pc:docMk/>
            <pc:sldMk cId="1174576962" sldId="267"/>
            <ac:spMk id="8" creationId="{BA794F2A-6DB4-4B29-90E2-FC742460346E}"/>
          </ac:spMkLst>
        </pc:spChg>
        <pc:picChg chg="del">
          <ac:chgData name="JUNGSOHEE" userId="749ab25c-db57-4d5e-b3ad-22e9c56fe27f" providerId="ADAL" clId="{EBC22605-8C4E-4C99-834A-BFECB0E0A335}" dt="2022-04-29T11:24:20.551" v="52" actId="478"/>
          <ac:picMkLst>
            <pc:docMk/>
            <pc:sldMk cId="1174576962" sldId="267"/>
            <ac:picMk id="3" creationId="{657E03E5-5CCD-436F-A740-DDB2728B62E3}"/>
          </ac:picMkLst>
        </pc:picChg>
        <pc:picChg chg="add">
          <ac:chgData name="JUNGSOHEE" userId="749ab25c-db57-4d5e-b3ad-22e9c56fe27f" providerId="ADAL" clId="{EBC22605-8C4E-4C99-834A-BFECB0E0A335}" dt="2022-04-29T11:25:13.554" v="60" actId="22"/>
          <ac:picMkLst>
            <pc:docMk/>
            <pc:sldMk cId="1174576962" sldId="267"/>
            <ac:picMk id="4" creationId="{F558B35C-3DB8-41A0-854E-8D3F596AAF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C13F-5A30-4173-ABA5-B2C6FAA5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B9773-729E-4DD8-B99E-9C492AA0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7462-D283-4E86-87E9-5C93AB0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42346-5090-4001-9C0D-B6D194D0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B0D6-9812-48EB-9BF8-CD7F497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584BB-DD80-43C1-A043-BB83836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68BAC-98DD-4DF8-96BE-B6D6CB8A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D20F-C42A-41D2-BC4A-86943464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C3018-5A3A-4D5F-BDF0-2770C99D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821B-C989-4F6C-B508-41E3DB3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72DE9-1DBA-43B3-8FD4-40C181B2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4DCD1-8EEC-4034-8A53-9638A1A5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BFDF-437B-4F95-BED2-99A13096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28235-04AB-496E-AAE8-0095FF0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A1D0-B014-4D8B-8663-519E514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6C29-1B96-4B8D-9DA2-FE3DD6A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6A4C-DDBC-4A28-9B7F-BF3F90C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F141-2217-48EB-83E7-F88F6D8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0A3D-F18B-4A9F-800F-13AFA181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A0DF-2B95-427D-B8CD-478C7D3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21DA-ECED-4404-A8DA-21225E7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DBA5-229D-46FC-96A0-1EA5191F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1545-F73C-43BA-9FA0-459109DD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F8E1A-12A1-4F75-991F-ED0C7C60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8E2AE-965F-41C6-B778-11DF7DC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60E9-104A-4D5B-BC8B-0B6C82B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D8CC7-E80B-43D7-9CA9-24ADB4920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02901-3CA0-4496-B4D4-1DA2233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A5F27-61BE-427B-8DDA-936EE0C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8A618-523D-44AB-825B-52BDDF14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C50FF-444D-4F13-904F-C743515D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E384-B7AB-4B4F-98FE-40F650F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9B2F3-E712-4F5E-A8E3-C4A5D7CE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2074F-4ED1-4BAE-ACE9-AC06DEA2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D9609-59EA-418E-BC54-B5D50B54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AA826-EF23-4E89-B32B-CF2FA285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76FD4-A324-4219-A9F7-554455D3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BF4B0-C252-4213-8741-1925871C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C27B7-5228-4F03-8FE1-723CA4C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93F6-4B05-409B-8140-3B591072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5645B-9FCD-403A-8D0A-E5CB60E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4497A-35D3-4D7B-B855-C5A66784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C3D33-DF67-4277-B444-7065329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D2862-C220-4B9B-98C4-96C604B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DAF8A-9F64-472A-86A7-AED8554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81AF7-4232-4560-BF9A-CC298F3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96B0-0F30-43CA-A9D7-5ECABB82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BC57C-ABE6-4163-9411-16FD893D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48C35-8A84-466A-AFBC-238D8940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247-0172-4A94-B41B-65A71F24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8F432-4B3F-498F-A65A-8167333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FC6E-EFCA-4321-9566-2C780203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EC3A-D643-4836-90F0-7F1C3034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C4F3E-A298-44ED-B7A5-ADA9AF5F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4EA-0E69-47C1-B5C7-D026745D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D0DB6-8778-4E3E-8779-26C1335D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C09C0-C7E1-4BD3-AA44-33E3AC8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0849F-AFE9-46EE-916A-84F5E08D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0323F-B61B-4ED4-92D1-73D8D22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79FBA-9232-43A6-A0A2-01AA2D6E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204CB-B38C-4AC8-A90F-D9678551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3D78-1B87-43D5-B62A-86A799D951A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9A8F4-5236-4796-B898-B9B6A1C1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D31F-ACA7-4540-92B1-1EEB8628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FA7C-6020-4B0E-BFBB-E00D4ED4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8126-3B91-452E-BF9A-ACB172DE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컴퓨터정보공학부 </a:t>
            </a:r>
            <a:r>
              <a:rPr lang="en-US" altLang="ko-KR" dirty="0"/>
              <a:t>201921285 </a:t>
            </a:r>
            <a:r>
              <a:rPr lang="ko-KR" altLang="en-US" dirty="0" err="1"/>
              <a:t>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Teacher.java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D4968-8B1E-4B20-99D0-0687EFF4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756864"/>
            <a:ext cx="7697274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114804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Student.java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327AE-56B2-4F25-BFB1-963C67F8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3" y="0"/>
            <a:ext cx="8222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Person.java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84501-E8F4-4777-9EAC-EE15B3B2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51" y="0"/>
            <a:ext cx="63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SchoolManger.java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8B35C-3DB8-41A0-854E-8D3F596A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566338"/>
            <a:ext cx="6697010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A96B0-7D61-46EF-8C0F-9EF7BD8F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26" y="113837"/>
            <a:ext cx="4877481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과제 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2</dc:title>
  <dc:creator>소희정</dc:creator>
  <cp:lastModifiedBy> </cp:lastModifiedBy>
  <cp:revision>5</cp:revision>
  <dcterms:created xsi:type="dcterms:W3CDTF">2022-03-18T07:11:15Z</dcterms:created>
  <dcterms:modified xsi:type="dcterms:W3CDTF">2022-04-29T11:29:21Z</dcterms:modified>
</cp:coreProperties>
</file>