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977472BC-41B6-4828-903B-D96A1E03BFEA}"/>
    <pc:docChg chg="custSel addSld modSld">
      <pc:chgData name="JUNGSOHEE" userId="749ab25c-db57-4d5e-b3ad-22e9c56fe27f" providerId="ADAL" clId="{977472BC-41B6-4828-903B-D96A1E03BFEA}" dt="2022-03-18T11:00:57.876" v="31" actId="1076"/>
      <pc:docMkLst>
        <pc:docMk/>
      </pc:docMkLst>
      <pc:sldChg chg="addSp mod">
        <pc:chgData name="JUNGSOHEE" userId="749ab25c-db57-4d5e-b3ad-22e9c56fe27f" providerId="ADAL" clId="{977472BC-41B6-4828-903B-D96A1E03BFEA}" dt="2022-03-18T07:40:53.090" v="1" actId="22"/>
        <pc:sldMkLst>
          <pc:docMk/>
          <pc:sldMk cId="2267871198" sldId="259"/>
        </pc:sldMkLst>
        <pc:picChg chg="add">
          <ac:chgData name="JUNGSOHEE" userId="749ab25c-db57-4d5e-b3ad-22e9c56fe27f" providerId="ADAL" clId="{977472BC-41B6-4828-903B-D96A1E03BFEA}" dt="2022-03-18T07:40:53.090" v="1" actId="22"/>
          <ac:picMkLst>
            <pc:docMk/>
            <pc:sldMk cId="2267871198" sldId="259"/>
            <ac:picMk id="3" creationId="{512889DA-85F6-4DBC-BE07-40FA6C63DEF9}"/>
          </ac:picMkLst>
        </pc:picChg>
      </pc:sldChg>
      <pc:sldChg chg="addSp mod">
        <pc:chgData name="JUNGSOHEE" userId="749ab25c-db57-4d5e-b3ad-22e9c56fe27f" providerId="ADAL" clId="{977472BC-41B6-4828-903B-D96A1E03BFEA}" dt="2022-03-18T07:36:49.525" v="0" actId="22"/>
        <pc:sldMkLst>
          <pc:docMk/>
          <pc:sldMk cId="3450380599" sldId="260"/>
        </pc:sldMkLst>
        <pc:picChg chg="add">
          <ac:chgData name="JUNGSOHEE" userId="749ab25c-db57-4d5e-b3ad-22e9c56fe27f" providerId="ADAL" clId="{977472BC-41B6-4828-903B-D96A1E03BFEA}" dt="2022-03-18T07:36:49.525" v="0" actId="22"/>
          <ac:picMkLst>
            <pc:docMk/>
            <pc:sldMk cId="3450380599" sldId="260"/>
            <ac:picMk id="3" creationId="{1C0573DD-9EBA-446F-A430-BCFC2C15B158}"/>
          </ac:picMkLst>
        </pc:picChg>
      </pc:sldChg>
      <pc:sldChg chg="addSp modSp mod">
        <pc:chgData name="JUNGSOHEE" userId="749ab25c-db57-4d5e-b3ad-22e9c56fe27f" providerId="ADAL" clId="{977472BC-41B6-4828-903B-D96A1E03BFEA}" dt="2022-03-18T10:22:46.440" v="19" actId="1076"/>
        <pc:sldMkLst>
          <pc:docMk/>
          <pc:sldMk cId="480935005" sldId="261"/>
        </pc:sldMkLst>
        <pc:spChg chg="mod">
          <ac:chgData name="JUNGSOHEE" userId="749ab25c-db57-4d5e-b3ad-22e9c56fe27f" providerId="ADAL" clId="{977472BC-41B6-4828-903B-D96A1E03BFEA}" dt="2022-03-18T10:22:42.892" v="17" actId="20577"/>
          <ac:spMkLst>
            <pc:docMk/>
            <pc:sldMk cId="480935005" sldId="261"/>
            <ac:spMk id="4" creationId="{B81303B4-0727-4AA1-B089-D2BA42155CE5}"/>
          </ac:spMkLst>
        </pc:spChg>
        <pc:picChg chg="add mod">
          <ac:chgData name="JUNGSOHEE" userId="749ab25c-db57-4d5e-b3ad-22e9c56fe27f" providerId="ADAL" clId="{977472BC-41B6-4828-903B-D96A1E03BFEA}" dt="2022-03-18T10:22:46.440" v="19" actId="1076"/>
          <ac:picMkLst>
            <pc:docMk/>
            <pc:sldMk cId="480935005" sldId="261"/>
            <ac:picMk id="3" creationId="{AD36EBD8-0D2B-4542-91ED-BA565A17D2B8}"/>
          </ac:picMkLst>
        </pc:picChg>
      </pc:sldChg>
      <pc:sldChg chg="addSp delSp modSp add mod">
        <pc:chgData name="JUNGSOHEE" userId="749ab25c-db57-4d5e-b3ad-22e9c56fe27f" providerId="ADAL" clId="{977472BC-41B6-4828-903B-D96A1E03BFEA}" dt="2022-03-18T11:00:57.876" v="31" actId="1076"/>
        <pc:sldMkLst>
          <pc:docMk/>
          <pc:sldMk cId="2715061687" sldId="263"/>
        </pc:sldMkLst>
        <pc:spChg chg="mod">
          <ac:chgData name="JUNGSOHEE" userId="749ab25c-db57-4d5e-b3ad-22e9c56fe27f" providerId="ADAL" clId="{977472BC-41B6-4828-903B-D96A1E03BFEA}" dt="2022-03-18T10:22:55.960" v="28"/>
          <ac:spMkLst>
            <pc:docMk/>
            <pc:sldMk cId="2715061687" sldId="263"/>
            <ac:spMk id="4" creationId="{B81303B4-0727-4AA1-B089-D2BA42155CE5}"/>
          </ac:spMkLst>
        </pc:spChg>
        <pc:picChg chg="del">
          <ac:chgData name="JUNGSOHEE" userId="749ab25c-db57-4d5e-b3ad-22e9c56fe27f" providerId="ADAL" clId="{977472BC-41B6-4828-903B-D96A1E03BFEA}" dt="2022-03-18T10:23:05.809" v="29" actId="478"/>
          <ac:picMkLst>
            <pc:docMk/>
            <pc:sldMk cId="2715061687" sldId="263"/>
            <ac:picMk id="3" creationId="{AD36EBD8-0D2B-4542-91ED-BA565A17D2B8}"/>
          </ac:picMkLst>
        </pc:picChg>
        <pc:picChg chg="add mod">
          <ac:chgData name="JUNGSOHEE" userId="749ab25c-db57-4d5e-b3ad-22e9c56fe27f" providerId="ADAL" clId="{977472BC-41B6-4828-903B-D96A1E03BFEA}" dt="2022-03-18T11:00:57.876" v="31" actId="1076"/>
          <ac:picMkLst>
            <pc:docMk/>
            <pc:sldMk cId="2715061687" sldId="263"/>
            <ac:picMk id="5" creationId="{9056BD9D-B0CB-4155-BC62-6E9413327FC0}"/>
          </ac:picMkLst>
        </pc:picChg>
      </pc:sldChg>
    </pc:docChg>
  </pc:docChgLst>
  <pc:docChgLst>
    <pc:chgData name="JUNGSOHEE" userId="749ab25c-db57-4d5e-b3ad-22e9c56fe27f" providerId="ADAL" clId="{7E9004C4-7E05-465E-BF2E-CF9118255869}"/>
    <pc:docChg chg="undo custSel addSld delSld modSld">
      <pc:chgData name="JUNGSOHEE" userId="749ab25c-db57-4d5e-b3ad-22e9c56fe27f" providerId="ADAL" clId="{7E9004C4-7E05-465E-BF2E-CF9118255869}" dt="2022-04-05T15:28:43.946" v="283" actId="1076"/>
      <pc:docMkLst>
        <pc:docMk/>
      </pc:docMkLst>
      <pc:sldChg chg="modSp mod">
        <pc:chgData name="JUNGSOHEE" userId="749ab25c-db57-4d5e-b3ad-22e9c56fe27f" providerId="ADAL" clId="{7E9004C4-7E05-465E-BF2E-CF9118255869}" dt="2022-04-05T15:19:03.160" v="1" actId="20577"/>
        <pc:sldMkLst>
          <pc:docMk/>
          <pc:sldMk cId="1927080234" sldId="256"/>
        </pc:sldMkLst>
        <pc:spChg chg="mod">
          <ac:chgData name="JUNGSOHEE" userId="749ab25c-db57-4d5e-b3ad-22e9c56fe27f" providerId="ADAL" clId="{7E9004C4-7E05-465E-BF2E-CF9118255869}" dt="2022-04-05T15:19:03.160" v="1" actId="20577"/>
          <ac:spMkLst>
            <pc:docMk/>
            <pc:sldMk cId="1927080234" sldId="256"/>
            <ac:spMk id="2" creationId="{BE8BFA7C-6020-4B0E-BFBB-E00D4ED43EDC}"/>
          </ac:spMkLst>
        </pc:spChg>
      </pc:sldChg>
      <pc:sldChg chg="addSp delSp modSp mod">
        <pc:chgData name="JUNGSOHEE" userId="749ab25c-db57-4d5e-b3ad-22e9c56fe27f" providerId="ADAL" clId="{7E9004C4-7E05-465E-BF2E-CF9118255869}" dt="2022-04-05T15:20:57.872" v="126" actId="1076"/>
        <pc:sldMkLst>
          <pc:docMk/>
          <pc:sldMk cId="2677975634" sldId="257"/>
        </pc:sldMkLst>
        <pc:spChg chg="mod">
          <ac:chgData name="JUNGSOHEE" userId="749ab25c-db57-4d5e-b3ad-22e9c56fe27f" providerId="ADAL" clId="{7E9004C4-7E05-465E-BF2E-CF9118255869}" dt="2022-04-05T15:19:33.893" v="46"/>
          <ac:spMkLst>
            <pc:docMk/>
            <pc:sldMk cId="2677975634" sldId="257"/>
            <ac:spMk id="4" creationId="{B81303B4-0727-4AA1-B089-D2BA42155CE5}"/>
          </ac:spMkLst>
        </pc:spChg>
        <pc:picChg chg="add mod">
          <ac:chgData name="JUNGSOHEE" userId="749ab25c-db57-4d5e-b3ad-22e9c56fe27f" providerId="ADAL" clId="{7E9004C4-7E05-465E-BF2E-CF9118255869}" dt="2022-04-05T15:20:57.872" v="126" actId="1076"/>
          <ac:picMkLst>
            <pc:docMk/>
            <pc:sldMk cId="2677975634" sldId="257"/>
            <ac:picMk id="3" creationId="{D3D863C0-BEC6-4F24-8CA1-DF631867E843}"/>
          </ac:picMkLst>
        </pc:picChg>
        <pc:picChg chg="del mod">
          <ac:chgData name="JUNGSOHEE" userId="749ab25c-db57-4d5e-b3ad-22e9c56fe27f" providerId="ADAL" clId="{7E9004C4-7E05-465E-BF2E-CF9118255869}" dt="2022-04-05T15:19:35.142" v="48" actId="478"/>
          <ac:picMkLst>
            <pc:docMk/>
            <pc:sldMk cId="2677975634" sldId="257"/>
            <ac:picMk id="6" creationId="{C56095D0-0861-48C5-8B67-8870FEF58F30}"/>
          </ac:picMkLst>
        </pc:picChg>
      </pc:sldChg>
      <pc:sldChg chg="addSp delSp modSp mod">
        <pc:chgData name="JUNGSOHEE" userId="749ab25c-db57-4d5e-b3ad-22e9c56fe27f" providerId="ADAL" clId="{7E9004C4-7E05-465E-BF2E-CF9118255869}" dt="2022-04-05T15:23:40.148" v="193" actId="1076"/>
        <pc:sldMkLst>
          <pc:docMk/>
          <pc:sldMk cId="2267871198" sldId="259"/>
        </pc:sldMkLst>
        <pc:spChg chg="mod">
          <ac:chgData name="JUNGSOHEE" userId="749ab25c-db57-4d5e-b3ad-22e9c56fe27f" providerId="ADAL" clId="{7E9004C4-7E05-465E-BF2E-CF9118255869}" dt="2022-04-05T15:19:50.036" v="87" actId="14100"/>
          <ac:spMkLst>
            <pc:docMk/>
            <pc:sldMk cId="2267871198" sldId="259"/>
            <ac:spMk id="4" creationId="{B81303B4-0727-4AA1-B089-D2BA42155CE5}"/>
          </ac:spMkLst>
        </pc:spChg>
        <pc:spChg chg="add mod ord">
          <ac:chgData name="JUNGSOHEE" userId="749ab25c-db57-4d5e-b3ad-22e9c56fe27f" providerId="ADAL" clId="{7E9004C4-7E05-465E-BF2E-CF9118255869}" dt="2022-04-05T15:23:40.148" v="193" actId="1076"/>
          <ac:spMkLst>
            <pc:docMk/>
            <pc:sldMk cId="2267871198" sldId="259"/>
            <ac:spMk id="6" creationId="{CADAC5C3-718D-4D3E-9D13-B6BD82BB311D}"/>
          </ac:spMkLst>
        </pc:spChg>
        <pc:spChg chg="add mod">
          <ac:chgData name="JUNGSOHEE" userId="749ab25c-db57-4d5e-b3ad-22e9c56fe27f" providerId="ADAL" clId="{7E9004C4-7E05-465E-BF2E-CF9118255869}" dt="2022-04-05T15:23:00.287" v="174"/>
          <ac:spMkLst>
            <pc:docMk/>
            <pc:sldMk cId="2267871198" sldId="259"/>
            <ac:spMk id="9" creationId="{28099A41-4B51-4506-8249-B87037356760}"/>
          </ac:spMkLst>
        </pc:spChg>
        <pc:picChg chg="del">
          <ac:chgData name="JUNGSOHEE" userId="749ab25c-db57-4d5e-b3ad-22e9c56fe27f" providerId="ADAL" clId="{7E9004C4-7E05-465E-BF2E-CF9118255869}" dt="2022-04-05T15:19:37" v="49" actId="478"/>
          <ac:picMkLst>
            <pc:docMk/>
            <pc:sldMk cId="2267871198" sldId="259"/>
            <ac:picMk id="3" creationId="{512889DA-85F6-4DBC-BE07-40FA6C63DEF9}"/>
          </ac:picMkLst>
        </pc:picChg>
        <pc:picChg chg="add mod modCrop">
          <ac:chgData name="JUNGSOHEE" userId="749ab25c-db57-4d5e-b3ad-22e9c56fe27f" providerId="ADAL" clId="{7E9004C4-7E05-465E-BF2E-CF9118255869}" dt="2022-04-05T15:22:28.535" v="168" actId="1076"/>
          <ac:picMkLst>
            <pc:docMk/>
            <pc:sldMk cId="2267871198" sldId="259"/>
            <ac:picMk id="5" creationId="{86407198-4F25-4AD4-84C4-CFD3BB48710C}"/>
          </ac:picMkLst>
        </pc:picChg>
        <pc:picChg chg="add mod modCrop">
          <ac:chgData name="JUNGSOHEE" userId="749ab25c-db57-4d5e-b3ad-22e9c56fe27f" providerId="ADAL" clId="{7E9004C4-7E05-465E-BF2E-CF9118255869}" dt="2022-04-05T15:23:31.057" v="190" actId="1076"/>
          <ac:picMkLst>
            <pc:docMk/>
            <pc:sldMk cId="2267871198" sldId="259"/>
            <ac:picMk id="8" creationId="{A52A6F24-3B93-4207-A168-B636993AFB22}"/>
          </ac:picMkLst>
        </pc:picChg>
      </pc:sldChg>
      <pc:sldChg chg="addSp delSp modSp mod">
        <pc:chgData name="JUNGSOHEE" userId="749ab25c-db57-4d5e-b3ad-22e9c56fe27f" providerId="ADAL" clId="{7E9004C4-7E05-465E-BF2E-CF9118255869}" dt="2022-04-05T15:28:43.946" v="283" actId="1076"/>
        <pc:sldMkLst>
          <pc:docMk/>
          <pc:sldMk cId="3450380599" sldId="260"/>
        </pc:sldMkLst>
        <pc:spChg chg="mod">
          <ac:chgData name="JUNGSOHEE" userId="749ab25c-db57-4d5e-b3ad-22e9c56fe27f" providerId="ADAL" clId="{7E9004C4-7E05-465E-BF2E-CF9118255869}" dt="2022-04-05T15:20:03.035" v="117" actId="14100"/>
          <ac:spMkLst>
            <pc:docMk/>
            <pc:sldMk cId="3450380599" sldId="260"/>
            <ac:spMk id="4" creationId="{B81303B4-0727-4AA1-B089-D2BA42155CE5}"/>
          </ac:spMkLst>
        </pc:spChg>
        <pc:spChg chg="add mod">
          <ac:chgData name="JUNGSOHEE" userId="749ab25c-db57-4d5e-b3ad-22e9c56fe27f" providerId="ADAL" clId="{7E9004C4-7E05-465E-BF2E-CF9118255869}" dt="2022-04-05T15:28:41.072" v="282" actId="1076"/>
          <ac:spMkLst>
            <pc:docMk/>
            <pc:sldMk cId="3450380599" sldId="260"/>
            <ac:spMk id="6" creationId="{40B5202B-9D8C-43FB-A393-B2405C4B638B}"/>
          </ac:spMkLst>
        </pc:spChg>
        <pc:spChg chg="add mod">
          <ac:chgData name="JUNGSOHEE" userId="749ab25c-db57-4d5e-b3ad-22e9c56fe27f" providerId="ADAL" clId="{7E9004C4-7E05-465E-BF2E-CF9118255869}" dt="2022-04-05T15:28:34.433" v="279" actId="20577"/>
          <ac:spMkLst>
            <pc:docMk/>
            <pc:sldMk cId="3450380599" sldId="260"/>
            <ac:spMk id="11" creationId="{462A9127-CDF8-4849-86F4-EF0CF669BE2B}"/>
          </ac:spMkLst>
        </pc:spChg>
        <pc:picChg chg="del">
          <ac:chgData name="JUNGSOHEE" userId="749ab25c-db57-4d5e-b3ad-22e9c56fe27f" providerId="ADAL" clId="{7E9004C4-7E05-465E-BF2E-CF9118255869}" dt="2022-04-05T15:20:03.831" v="118" actId="478"/>
          <ac:picMkLst>
            <pc:docMk/>
            <pc:sldMk cId="3450380599" sldId="260"/>
            <ac:picMk id="3" creationId="{1C0573DD-9EBA-446F-A430-BCFC2C15B158}"/>
          </ac:picMkLst>
        </pc:picChg>
        <pc:picChg chg="add mod">
          <ac:chgData name="JUNGSOHEE" userId="749ab25c-db57-4d5e-b3ad-22e9c56fe27f" providerId="ADAL" clId="{7E9004C4-7E05-465E-BF2E-CF9118255869}" dt="2022-04-05T15:28:38.995" v="281" actId="1076"/>
          <ac:picMkLst>
            <pc:docMk/>
            <pc:sldMk cId="3450380599" sldId="260"/>
            <ac:picMk id="5" creationId="{2EFE9EBB-FAAB-4BCB-8A43-ED5A00B2AA55}"/>
          </ac:picMkLst>
        </pc:picChg>
        <pc:picChg chg="add del mod">
          <ac:chgData name="JUNGSOHEE" userId="749ab25c-db57-4d5e-b3ad-22e9c56fe27f" providerId="ADAL" clId="{7E9004C4-7E05-465E-BF2E-CF9118255869}" dt="2022-04-05T15:28:16.333" v="264" actId="478"/>
          <ac:picMkLst>
            <pc:docMk/>
            <pc:sldMk cId="3450380599" sldId="260"/>
            <ac:picMk id="8" creationId="{8D93E115-C276-4208-9615-52E6F79418CD}"/>
          </ac:picMkLst>
        </pc:picChg>
        <pc:picChg chg="add mod">
          <ac:chgData name="JUNGSOHEE" userId="749ab25c-db57-4d5e-b3ad-22e9c56fe27f" providerId="ADAL" clId="{7E9004C4-7E05-465E-BF2E-CF9118255869}" dt="2022-04-05T15:28:43.946" v="283" actId="1076"/>
          <ac:picMkLst>
            <pc:docMk/>
            <pc:sldMk cId="3450380599" sldId="260"/>
            <ac:picMk id="10" creationId="{A1B818A0-6099-4275-BCC3-0CDA284B0F32}"/>
          </ac:picMkLst>
        </pc:picChg>
      </pc:sldChg>
      <pc:sldChg chg="del">
        <pc:chgData name="JUNGSOHEE" userId="749ab25c-db57-4d5e-b3ad-22e9c56fe27f" providerId="ADAL" clId="{7E9004C4-7E05-465E-BF2E-CF9118255869}" dt="2022-04-05T15:20:05.690" v="119" actId="47"/>
        <pc:sldMkLst>
          <pc:docMk/>
          <pc:sldMk cId="480935005" sldId="261"/>
        </pc:sldMkLst>
      </pc:sldChg>
      <pc:sldChg chg="addSp delSp modSp add mod">
        <pc:chgData name="JUNGSOHEE" userId="749ab25c-db57-4d5e-b3ad-22e9c56fe27f" providerId="ADAL" clId="{7E9004C4-7E05-465E-BF2E-CF9118255869}" dt="2022-04-05T15:25:38.608" v="207" actId="1076"/>
        <pc:sldMkLst>
          <pc:docMk/>
          <pc:sldMk cId="3792907397" sldId="261"/>
        </pc:sldMkLst>
        <pc:spChg chg="del">
          <ac:chgData name="JUNGSOHEE" userId="749ab25c-db57-4d5e-b3ad-22e9c56fe27f" providerId="ADAL" clId="{7E9004C4-7E05-465E-BF2E-CF9118255869}" dt="2022-04-05T15:23:47.498" v="196" actId="478"/>
          <ac:spMkLst>
            <pc:docMk/>
            <pc:sldMk cId="3792907397" sldId="261"/>
            <ac:spMk id="9" creationId="{28099A41-4B51-4506-8249-B87037356760}"/>
          </ac:spMkLst>
        </pc:spChg>
        <pc:spChg chg="add del">
          <ac:chgData name="JUNGSOHEE" userId="749ab25c-db57-4d5e-b3ad-22e9c56fe27f" providerId="ADAL" clId="{7E9004C4-7E05-465E-BF2E-CF9118255869}" dt="2022-04-05T15:24:03.490" v="199" actId="22"/>
          <ac:spMkLst>
            <pc:docMk/>
            <pc:sldMk cId="3792907397" sldId="261"/>
            <ac:spMk id="10" creationId="{1F4C6D62-5951-461F-918E-6CF39FC3F2CB}"/>
          </ac:spMkLst>
        </pc:spChg>
        <pc:picChg chg="del">
          <ac:chgData name="JUNGSOHEE" userId="749ab25c-db57-4d5e-b3ad-22e9c56fe27f" providerId="ADAL" clId="{7E9004C4-7E05-465E-BF2E-CF9118255869}" dt="2022-04-05T15:23:46.154" v="195" actId="478"/>
          <ac:picMkLst>
            <pc:docMk/>
            <pc:sldMk cId="3792907397" sldId="261"/>
            <ac:picMk id="5" creationId="{86407198-4F25-4AD4-84C4-CFD3BB48710C}"/>
          </ac:picMkLst>
        </pc:picChg>
        <pc:picChg chg="add del mod">
          <ac:chgData name="JUNGSOHEE" userId="749ab25c-db57-4d5e-b3ad-22e9c56fe27f" providerId="ADAL" clId="{7E9004C4-7E05-465E-BF2E-CF9118255869}" dt="2022-04-05T15:25:25.954" v="203" actId="478"/>
          <ac:picMkLst>
            <pc:docMk/>
            <pc:sldMk cId="3792907397" sldId="261"/>
            <ac:picMk id="7" creationId="{6E54826A-326A-49DD-8601-C528E06A2D69}"/>
          </ac:picMkLst>
        </pc:picChg>
        <pc:picChg chg="del">
          <ac:chgData name="JUNGSOHEE" userId="749ab25c-db57-4d5e-b3ad-22e9c56fe27f" providerId="ADAL" clId="{7E9004C4-7E05-465E-BF2E-CF9118255869}" dt="2022-04-05T15:23:48.029" v="197" actId="478"/>
          <ac:picMkLst>
            <pc:docMk/>
            <pc:sldMk cId="3792907397" sldId="261"/>
            <ac:picMk id="8" creationId="{A52A6F24-3B93-4207-A168-B636993AFB22}"/>
          </ac:picMkLst>
        </pc:picChg>
        <pc:picChg chg="add mod">
          <ac:chgData name="JUNGSOHEE" userId="749ab25c-db57-4d5e-b3ad-22e9c56fe27f" providerId="ADAL" clId="{7E9004C4-7E05-465E-BF2E-CF9118255869}" dt="2022-04-05T15:25:27.975" v="205" actId="1076"/>
          <ac:picMkLst>
            <pc:docMk/>
            <pc:sldMk cId="3792907397" sldId="261"/>
            <ac:picMk id="12" creationId="{1E807045-287B-4D4D-B419-1F9B741C96A7}"/>
          </ac:picMkLst>
        </pc:picChg>
        <pc:picChg chg="add mod">
          <ac:chgData name="JUNGSOHEE" userId="749ab25c-db57-4d5e-b3ad-22e9c56fe27f" providerId="ADAL" clId="{7E9004C4-7E05-465E-BF2E-CF9118255869}" dt="2022-04-05T15:25:38.608" v="207" actId="1076"/>
          <ac:picMkLst>
            <pc:docMk/>
            <pc:sldMk cId="3792907397" sldId="261"/>
            <ac:picMk id="14" creationId="{85209852-572F-4714-AFB7-2FD96681F72F}"/>
          </ac:picMkLst>
        </pc:picChg>
      </pc:sldChg>
      <pc:sldChg chg="addSp delSp modSp add mod">
        <pc:chgData name="JUNGSOHEE" userId="749ab25c-db57-4d5e-b3ad-22e9c56fe27f" providerId="ADAL" clId="{7E9004C4-7E05-465E-BF2E-CF9118255869}" dt="2022-04-05T15:28:00.173" v="263" actId="1076"/>
        <pc:sldMkLst>
          <pc:docMk/>
          <pc:sldMk cId="31433949" sldId="262"/>
        </pc:sldMkLst>
        <pc:spChg chg="del mod">
          <ac:chgData name="JUNGSOHEE" userId="749ab25c-db57-4d5e-b3ad-22e9c56fe27f" providerId="ADAL" clId="{7E9004C4-7E05-465E-BF2E-CF9118255869}" dt="2022-04-05T15:27:27.485" v="253" actId="478"/>
          <ac:spMkLst>
            <pc:docMk/>
            <pc:sldMk cId="31433949" sldId="262"/>
            <ac:spMk id="4" creationId="{B81303B4-0727-4AA1-B089-D2BA42155CE5}"/>
          </ac:spMkLst>
        </pc:spChg>
        <pc:spChg chg="mod">
          <ac:chgData name="JUNGSOHEE" userId="749ab25c-db57-4d5e-b3ad-22e9c56fe27f" providerId="ADAL" clId="{7E9004C4-7E05-465E-BF2E-CF9118255869}" dt="2022-04-05T15:27:25.193" v="251" actId="1076"/>
          <ac:spMkLst>
            <pc:docMk/>
            <pc:sldMk cId="31433949" sldId="262"/>
            <ac:spMk id="6" creationId="{40B5202B-9D8C-43FB-A393-B2405C4B638B}"/>
          </ac:spMkLst>
        </pc:spChg>
        <pc:picChg chg="add mod modCrop">
          <ac:chgData name="JUNGSOHEE" userId="749ab25c-db57-4d5e-b3ad-22e9c56fe27f" providerId="ADAL" clId="{7E9004C4-7E05-465E-BF2E-CF9118255869}" dt="2022-04-05T15:28:00.173" v="263" actId="1076"/>
          <ac:picMkLst>
            <pc:docMk/>
            <pc:sldMk cId="31433949" sldId="262"/>
            <ac:picMk id="3" creationId="{CB09088D-7EDA-4F00-8461-A81AB28EEA32}"/>
          </ac:picMkLst>
        </pc:picChg>
        <pc:picChg chg="del">
          <ac:chgData name="JUNGSOHEE" userId="749ab25c-db57-4d5e-b3ad-22e9c56fe27f" providerId="ADAL" clId="{7E9004C4-7E05-465E-BF2E-CF9118255869}" dt="2022-04-05T15:27:22.943" v="250" actId="478"/>
          <ac:picMkLst>
            <pc:docMk/>
            <pc:sldMk cId="31433949" sldId="262"/>
            <ac:picMk id="5" creationId="{2EFE9EBB-FAAB-4BCB-8A43-ED5A00B2AA55}"/>
          </ac:picMkLst>
        </pc:picChg>
        <pc:picChg chg="del">
          <ac:chgData name="JUNGSOHEE" userId="749ab25c-db57-4d5e-b3ad-22e9c56fe27f" providerId="ADAL" clId="{7E9004C4-7E05-465E-BF2E-CF9118255869}" dt="2022-04-05T15:27:14.486" v="234" actId="478"/>
          <ac:picMkLst>
            <pc:docMk/>
            <pc:sldMk cId="31433949" sldId="262"/>
            <ac:picMk id="8" creationId="{8D93E115-C276-4208-9615-52E6F79418CD}"/>
          </ac:picMkLst>
        </pc:picChg>
        <pc:picChg chg="add mod">
          <ac:chgData name="JUNGSOHEE" userId="749ab25c-db57-4d5e-b3ad-22e9c56fe27f" providerId="ADAL" clId="{7E9004C4-7E05-465E-BF2E-CF9118255869}" dt="2022-04-05T15:27:58.658" v="262" actId="1076"/>
          <ac:picMkLst>
            <pc:docMk/>
            <pc:sldMk cId="31433949" sldId="262"/>
            <ac:picMk id="9" creationId="{81107B14-0881-4AB8-A513-4225972DACB8}"/>
          </ac:picMkLst>
        </pc:picChg>
      </pc:sldChg>
      <pc:sldChg chg="del">
        <pc:chgData name="JUNGSOHEE" userId="749ab25c-db57-4d5e-b3ad-22e9c56fe27f" providerId="ADAL" clId="{7E9004C4-7E05-465E-BF2E-CF9118255869}" dt="2022-04-05T15:20:07.003" v="121" actId="47"/>
        <pc:sldMkLst>
          <pc:docMk/>
          <pc:sldMk cId="4033091958" sldId="262"/>
        </pc:sldMkLst>
      </pc:sldChg>
      <pc:sldChg chg="del">
        <pc:chgData name="JUNGSOHEE" userId="749ab25c-db57-4d5e-b3ad-22e9c56fe27f" providerId="ADAL" clId="{7E9004C4-7E05-465E-BF2E-CF9118255869}" dt="2022-04-05T15:20:06.456" v="120" actId="47"/>
        <pc:sldMkLst>
          <pc:docMk/>
          <pc:sldMk cId="2715061687" sldId="263"/>
        </pc:sldMkLst>
      </pc:sldChg>
    </pc:docChg>
  </pc:docChgLst>
  <pc:docChgLst>
    <pc:chgData name="JUNGSOHEE" userId="749ab25c-db57-4d5e-b3ad-22e9c56fe27f" providerId="ADAL" clId="{14ED6D4A-7409-4A87-85B7-859D909F42B5}"/>
    <pc:docChg chg="custSel addSld modSld">
      <pc:chgData name="JUNGSOHEE" userId="749ab25c-db57-4d5e-b3ad-22e9c56fe27f" providerId="ADAL" clId="{14ED6D4A-7409-4A87-85B7-859D909F42B5}" dt="2022-04-05T15:30:59.566" v="25" actId="1076"/>
      <pc:docMkLst>
        <pc:docMk/>
      </pc:docMkLst>
      <pc:sldChg chg="addSp delSp modSp add mod">
        <pc:chgData name="JUNGSOHEE" userId="749ab25c-db57-4d5e-b3ad-22e9c56fe27f" providerId="ADAL" clId="{14ED6D4A-7409-4A87-85B7-859D909F42B5}" dt="2022-04-05T15:30:59.566" v="25" actId="1076"/>
        <pc:sldMkLst>
          <pc:docMk/>
          <pc:sldMk cId="1978851139" sldId="263"/>
        </pc:sldMkLst>
        <pc:spChg chg="mod">
          <ac:chgData name="JUNGSOHEE" userId="749ab25c-db57-4d5e-b3ad-22e9c56fe27f" providerId="ADAL" clId="{14ED6D4A-7409-4A87-85B7-859D909F42B5}" dt="2022-04-05T15:30:39.694" v="21" actId="20577"/>
          <ac:spMkLst>
            <pc:docMk/>
            <pc:sldMk cId="1978851139" sldId="263"/>
            <ac:spMk id="6" creationId="{40B5202B-9D8C-43FB-A393-B2405C4B638B}"/>
          </ac:spMkLst>
        </pc:spChg>
        <pc:picChg chg="del">
          <ac:chgData name="JUNGSOHEE" userId="749ab25c-db57-4d5e-b3ad-22e9c56fe27f" providerId="ADAL" clId="{14ED6D4A-7409-4A87-85B7-859D909F42B5}" dt="2022-04-05T15:30:30.942" v="1" actId="478"/>
          <ac:picMkLst>
            <pc:docMk/>
            <pc:sldMk cId="1978851139" sldId="263"/>
            <ac:picMk id="3" creationId="{CB09088D-7EDA-4F00-8461-A81AB28EEA32}"/>
          </ac:picMkLst>
        </pc:picChg>
        <pc:picChg chg="add mod">
          <ac:chgData name="JUNGSOHEE" userId="749ab25c-db57-4d5e-b3ad-22e9c56fe27f" providerId="ADAL" clId="{14ED6D4A-7409-4A87-85B7-859D909F42B5}" dt="2022-04-05T15:30:43.849" v="23" actId="1076"/>
          <ac:picMkLst>
            <pc:docMk/>
            <pc:sldMk cId="1978851139" sldId="263"/>
            <ac:picMk id="4" creationId="{38DB099A-9CD3-49BC-88A2-9FABE034937D}"/>
          </ac:picMkLst>
        </pc:picChg>
        <pc:picChg chg="add mod">
          <ac:chgData name="JUNGSOHEE" userId="749ab25c-db57-4d5e-b3ad-22e9c56fe27f" providerId="ADAL" clId="{14ED6D4A-7409-4A87-85B7-859D909F42B5}" dt="2022-04-05T15:30:59.566" v="25" actId="1076"/>
          <ac:picMkLst>
            <pc:docMk/>
            <pc:sldMk cId="1978851139" sldId="263"/>
            <ac:picMk id="7" creationId="{97B18430-B6E4-4CC4-9EEB-EDC563147A14}"/>
          </ac:picMkLst>
        </pc:picChg>
        <pc:picChg chg="del">
          <ac:chgData name="JUNGSOHEE" userId="749ab25c-db57-4d5e-b3ad-22e9c56fe27f" providerId="ADAL" clId="{14ED6D4A-7409-4A87-85B7-859D909F42B5}" dt="2022-04-05T15:30:31.448" v="2" actId="478"/>
          <ac:picMkLst>
            <pc:docMk/>
            <pc:sldMk cId="1978851139" sldId="263"/>
            <ac:picMk id="9" creationId="{81107B14-0881-4AB8-A513-4225972DAC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C13F-5A30-4173-ABA5-B2C6FAA5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B9773-729E-4DD8-B99E-9C492AA0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7462-D283-4E86-87E9-5C93AB0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42346-5090-4001-9C0D-B6D194D0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B0D6-9812-48EB-9BF8-CD7F497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584BB-DD80-43C1-A043-BB83836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68BAC-98DD-4DF8-96BE-B6D6CB8A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D20F-C42A-41D2-BC4A-86943464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C3018-5A3A-4D5F-BDF0-2770C99D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821B-C989-4F6C-B508-41E3DB3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72DE9-1DBA-43B3-8FD4-40C181B2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4DCD1-8EEC-4034-8A53-9638A1A5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BFDF-437B-4F95-BED2-99A13096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28235-04AB-496E-AAE8-0095FF0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A1D0-B014-4D8B-8663-519E514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6C29-1B96-4B8D-9DA2-FE3DD6A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6A4C-DDBC-4A28-9B7F-BF3F90C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F141-2217-48EB-83E7-F88F6D8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0A3D-F18B-4A9F-800F-13AFA181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A0DF-2B95-427D-B8CD-478C7D3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21DA-ECED-4404-A8DA-21225E7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DBA5-229D-46FC-96A0-1EA5191F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1545-F73C-43BA-9FA0-459109DD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F8E1A-12A1-4F75-991F-ED0C7C60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8E2AE-965F-41C6-B778-11DF7DC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60E9-104A-4D5B-BC8B-0B6C82B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D8CC7-E80B-43D7-9CA9-24ADB4920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02901-3CA0-4496-B4D4-1DA2233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A5F27-61BE-427B-8DDA-936EE0C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8A618-523D-44AB-825B-52BDDF14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C50FF-444D-4F13-904F-C743515D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E384-B7AB-4B4F-98FE-40F650F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9B2F3-E712-4F5E-A8E3-C4A5D7CE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2074F-4ED1-4BAE-ACE9-AC06DEA2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D9609-59EA-418E-BC54-B5D50B54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AA826-EF23-4E89-B32B-CF2FA285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76FD4-A324-4219-A9F7-554455D3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BF4B0-C252-4213-8741-1925871C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C27B7-5228-4F03-8FE1-723CA4C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93F6-4B05-409B-8140-3B591072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5645B-9FCD-403A-8D0A-E5CB60E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4497A-35D3-4D7B-B855-C5A66784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C3D33-DF67-4277-B444-7065329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D2862-C220-4B9B-98C4-96C604B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DAF8A-9F64-472A-86A7-AED8554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81AF7-4232-4560-BF9A-CC298F3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96B0-0F30-43CA-A9D7-5ECABB82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BC57C-ABE6-4163-9411-16FD893D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48C35-8A84-466A-AFBC-238D8940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247-0172-4A94-B41B-65A71F24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8F432-4B3F-498F-A65A-8167333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FC6E-EFCA-4321-9566-2C780203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EC3A-D643-4836-90F0-7F1C3034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C4F3E-A298-44ED-B7A5-ADA9AF5F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4EA-0E69-47C1-B5C7-D026745D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D0DB6-8778-4E3E-8779-26C1335D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C09C0-C7E1-4BD3-AA44-33E3AC8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0849F-AFE9-46EE-916A-84F5E08D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0323F-B61B-4ED4-92D1-73D8D22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79FBA-9232-43A6-A0A2-01AA2D6E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204CB-B38C-4AC8-A90F-D9678551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3D78-1B87-43D5-B62A-86A799D951A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9A8F4-5236-4796-B898-B9B6A1C1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D31F-ACA7-4540-92B1-1EEB8628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FA7C-6020-4B0E-BFBB-E00D4ED4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8126-3B91-452E-BF9A-ACB172DE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컴퓨터정보공학부 </a:t>
            </a:r>
            <a:r>
              <a:rPr lang="en-US" altLang="ko-KR" dirty="0"/>
              <a:t>201921285 </a:t>
            </a:r>
            <a:r>
              <a:rPr lang="ko-KR" altLang="en-US" dirty="0" err="1"/>
              <a:t>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34007" y="130629"/>
            <a:ext cx="33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mini project - </a:t>
            </a:r>
            <a:r>
              <a:rPr lang="ko-KR" altLang="en-US" dirty="0"/>
              <a:t>주사위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D863C0-BEC6-4F24-8CA1-DF63186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3" y="655805"/>
            <a:ext cx="10167170" cy="6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0" y="145268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전기차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07198-4F25-4AD4-84C4-CFD3BB48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8" r="10617"/>
          <a:stretch/>
        </p:blipFill>
        <p:spPr>
          <a:xfrm>
            <a:off x="265560" y="1292251"/>
            <a:ext cx="5830440" cy="5420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2A6F24-3B93-4207-A168-B636993AF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2" t="4593" r="8048"/>
          <a:stretch/>
        </p:blipFill>
        <p:spPr>
          <a:xfrm>
            <a:off x="6445794" y="145268"/>
            <a:ext cx="5374640" cy="654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99A41-4B51-4506-8249-B87037356760}"/>
              </a:ext>
            </a:extLst>
          </p:cNvPr>
          <p:cNvSpPr txBox="1"/>
          <p:nvPr/>
        </p:nvSpPr>
        <p:spPr>
          <a:xfrm>
            <a:off x="308448" y="1075319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CarTest.java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C5C3-718D-4D3E-9D13-B6BD82BB311D}"/>
              </a:ext>
            </a:extLst>
          </p:cNvPr>
          <p:cNvSpPr txBox="1"/>
          <p:nvPr/>
        </p:nvSpPr>
        <p:spPr>
          <a:xfrm>
            <a:off x="8783320" y="6107402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Car.java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0" y="145268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전기차 클래스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C5C3-718D-4D3E-9D13-B6BD82BB311D}"/>
              </a:ext>
            </a:extLst>
          </p:cNvPr>
          <p:cNvSpPr txBox="1"/>
          <p:nvPr/>
        </p:nvSpPr>
        <p:spPr>
          <a:xfrm>
            <a:off x="8783320" y="6107402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Car.java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807045-287B-4D4D-B419-1F9B741C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7" y="1633287"/>
            <a:ext cx="4163006" cy="35914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209852-572F-4714-AFB7-2FD96681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31" y="1808278"/>
            <a:ext cx="460121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46957" y="226911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- </a:t>
            </a:r>
            <a:r>
              <a:rPr lang="ko-KR" altLang="en-US" dirty="0"/>
              <a:t>책정보저장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E9EBB-FAAB-4BCB-8A43-ED5A00B2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" y="1246483"/>
            <a:ext cx="4292963" cy="551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1667429" y="877151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BookTest.java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B818A0-6099-4275-BCC3-0CDA284B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05" y="1529477"/>
            <a:ext cx="4543830" cy="5142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A9127-CDF8-4849-86F4-EF0CF669BE2B}"/>
              </a:ext>
            </a:extLst>
          </p:cNvPr>
          <p:cNvSpPr txBox="1"/>
          <p:nvPr/>
        </p:nvSpPr>
        <p:spPr>
          <a:xfrm>
            <a:off x="7600869" y="877151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3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4683578" y="226911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BookManager.java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9088D-7EDA-4F00-8461-A81AB28E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14"/>
          <a:stretch/>
        </p:blipFill>
        <p:spPr>
          <a:xfrm>
            <a:off x="469932" y="1652689"/>
            <a:ext cx="5147414" cy="3986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107B14-0881-4AB8-A513-4225972D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00" y="685703"/>
            <a:ext cx="4942338" cy="61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B099A-9CD3-49BC-88A2-9FABE034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24" y="0"/>
            <a:ext cx="446546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18430-B6E4-4CC4-9EEB-EDC56314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70" y="1171260"/>
            <a:ext cx="475363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과제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2</dc:title>
  <dc:creator>소희정</dc:creator>
  <cp:lastModifiedBy> </cp:lastModifiedBy>
  <cp:revision>4</cp:revision>
  <dcterms:created xsi:type="dcterms:W3CDTF">2022-03-18T07:11:15Z</dcterms:created>
  <dcterms:modified xsi:type="dcterms:W3CDTF">2022-04-05T15:31:02Z</dcterms:modified>
</cp:coreProperties>
</file>