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16"/>
  </p:notesMasterIdLst>
  <p:sldIdLst>
    <p:sldId id="256" r:id="rId2"/>
    <p:sldId id="258" r:id="rId3"/>
    <p:sldId id="259" r:id="rId4"/>
    <p:sldId id="260" r:id="rId5"/>
    <p:sldId id="305" r:id="rId6"/>
    <p:sldId id="306" r:id="rId7"/>
    <p:sldId id="308" r:id="rId8"/>
    <p:sldId id="307" r:id="rId9"/>
    <p:sldId id="309" r:id="rId10"/>
    <p:sldId id="310" r:id="rId11"/>
    <p:sldId id="311" r:id="rId12"/>
    <p:sldId id="312" r:id="rId13"/>
    <p:sldId id="313" r:id="rId14"/>
    <p:sldId id="314" r:id="rId15"/>
  </p:sldIdLst>
  <p:sldSz cx="9144000" cy="5143500" type="screen16x9"/>
  <p:notesSz cx="6858000" cy="9144000"/>
  <p:embeddedFontLst>
    <p:embeddedFont>
      <p:font typeface="Didact Gothic" panose="020B0600000101010101" charset="0"/>
      <p:regular r:id="rId17"/>
    </p:embeddedFont>
    <p:embeddedFont>
      <p:font typeface="Josefin Sans" pitchFamily="2" charset="0"/>
      <p:regular r:id="rId18"/>
      <p:bold r:id="rId19"/>
      <p:italic r:id="rId20"/>
      <p:boldItalic r:id="rId21"/>
    </p:embeddedFont>
    <p:embeddedFont>
      <p:font typeface="나눔스퀘어 ExtraBold" panose="020B0600000101010101" pitchFamily="50" charset="-127"/>
      <p:bold r:id="rId22"/>
    </p:embeddedFont>
    <p:embeddedFont>
      <p:font typeface="나눔스퀘어_ac" panose="020B0600000101010101" pitchFamily="50" charset="-127"/>
      <p:regular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735232A-FAF9-4555-BB0C-C1948ACC7C7C}">
  <a:tblStyle styleId="{3735232A-FAF9-4555-BB0C-C1948ACC7C7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73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619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NGSOHEE" userId="749ab25c-db57-4d5e-b3ad-22e9c56fe27f" providerId="ADAL" clId="{1E66C856-D120-4D5C-9434-63613A07F8B5}"/>
    <pc:docChg chg="undo redo custSel addSld delSld modSld sldOrd delMainMaster">
      <pc:chgData name="JUNGSOHEE" userId="749ab25c-db57-4d5e-b3ad-22e9c56fe27f" providerId="ADAL" clId="{1E66C856-D120-4D5C-9434-63613A07F8B5}" dt="2021-10-02T14:34:20.341" v="5206" actId="20577"/>
      <pc:docMkLst>
        <pc:docMk/>
      </pc:docMkLst>
      <pc:sldChg chg="addSp delSp modSp mod">
        <pc:chgData name="JUNGSOHEE" userId="749ab25c-db57-4d5e-b3ad-22e9c56fe27f" providerId="ADAL" clId="{1E66C856-D120-4D5C-9434-63613A07F8B5}" dt="2021-10-02T14:34:20.341" v="5206" actId="20577"/>
        <pc:sldMkLst>
          <pc:docMk/>
          <pc:sldMk cId="0" sldId="256"/>
        </pc:sldMkLst>
        <pc:spChg chg="mod">
          <ac:chgData name="JUNGSOHEE" userId="749ab25c-db57-4d5e-b3ad-22e9c56fe27f" providerId="ADAL" clId="{1E66C856-D120-4D5C-9434-63613A07F8B5}" dt="2021-09-25T14:00:09.736" v="35"/>
          <ac:spMkLst>
            <pc:docMk/>
            <pc:sldMk cId="0" sldId="256"/>
            <ac:spMk id="219" creationId="{00000000-0000-0000-0000-000000000000}"/>
          </ac:spMkLst>
        </pc:spChg>
        <pc:spChg chg="add del mod">
          <ac:chgData name="JUNGSOHEE" userId="749ab25c-db57-4d5e-b3ad-22e9c56fe27f" providerId="ADAL" clId="{1E66C856-D120-4D5C-9434-63613A07F8B5}" dt="2021-10-02T14:34:20.341" v="5206" actId="20577"/>
          <ac:spMkLst>
            <pc:docMk/>
            <pc:sldMk cId="0" sldId="256"/>
            <ac:spMk id="220" creationId="{00000000-0000-0000-0000-000000000000}"/>
          </ac:spMkLst>
        </pc:spChg>
        <pc:picChg chg="del">
          <ac:chgData name="JUNGSOHEE" userId="749ab25c-db57-4d5e-b3ad-22e9c56fe27f" providerId="ADAL" clId="{1E66C856-D120-4D5C-9434-63613A07F8B5}" dt="2021-09-25T13:59:22.288" v="0" actId="478"/>
          <ac:picMkLst>
            <pc:docMk/>
            <pc:sldMk cId="0" sldId="256"/>
            <ac:picMk id="218" creationId="{00000000-0000-0000-0000-000000000000}"/>
          </ac:picMkLst>
        </pc:picChg>
      </pc:sldChg>
      <pc:sldChg chg="del">
        <pc:chgData name="JUNGSOHEE" userId="749ab25c-db57-4d5e-b3ad-22e9c56fe27f" providerId="ADAL" clId="{1E66C856-D120-4D5C-9434-63613A07F8B5}" dt="2021-09-25T14:01:15.191" v="88" actId="2696"/>
        <pc:sldMkLst>
          <pc:docMk/>
          <pc:sldMk cId="0" sldId="257"/>
        </pc:sldMkLst>
      </pc:sldChg>
      <pc:sldChg chg="addSp delSp modSp mod">
        <pc:chgData name="JUNGSOHEE" userId="749ab25c-db57-4d5e-b3ad-22e9c56fe27f" providerId="ADAL" clId="{1E66C856-D120-4D5C-9434-63613A07F8B5}" dt="2021-09-25T14:15:21.254" v="566" actId="20577"/>
        <pc:sldMkLst>
          <pc:docMk/>
          <pc:sldMk cId="0" sldId="258"/>
        </pc:sldMkLst>
        <pc:spChg chg="add del mod">
          <ac:chgData name="JUNGSOHEE" userId="749ab25c-db57-4d5e-b3ad-22e9c56fe27f" providerId="ADAL" clId="{1E66C856-D120-4D5C-9434-63613A07F8B5}" dt="2021-09-25T14:02:32.851" v="251" actId="478"/>
          <ac:spMkLst>
            <pc:docMk/>
            <pc:sldMk cId="0" sldId="258"/>
            <ac:spMk id="3" creationId="{812A734A-A38B-4E80-BC72-749AD050833B}"/>
          </ac:spMkLst>
        </pc:spChg>
        <pc:spChg chg="add del mod">
          <ac:chgData name="JUNGSOHEE" userId="749ab25c-db57-4d5e-b3ad-22e9c56fe27f" providerId="ADAL" clId="{1E66C856-D120-4D5C-9434-63613A07F8B5}" dt="2021-09-25T14:02:21.474" v="233" actId="478"/>
          <ac:spMkLst>
            <pc:docMk/>
            <pc:sldMk cId="0" sldId="258"/>
            <ac:spMk id="5" creationId="{6675D1B7-C0B0-41EB-BF6E-760214905874}"/>
          </ac:spMkLst>
        </pc:spChg>
        <pc:spChg chg="add del mod">
          <ac:chgData name="JUNGSOHEE" userId="749ab25c-db57-4d5e-b3ad-22e9c56fe27f" providerId="ADAL" clId="{1E66C856-D120-4D5C-9434-63613A07F8B5}" dt="2021-09-25T14:02:23.450" v="234" actId="478"/>
          <ac:spMkLst>
            <pc:docMk/>
            <pc:sldMk cId="0" sldId="258"/>
            <ac:spMk id="7" creationId="{39098DA6-0386-424A-88D8-0B2FA2D9F414}"/>
          </ac:spMkLst>
        </pc:spChg>
        <pc:spChg chg="add del mod">
          <ac:chgData name="JUNGSOHEE" userId="749ab25c-db57-4d5e-b3ad-22e9c56fe27f" providerId="ADAL" clId="{1E66C856-D120-4D5C-9434-63613A07F8B5}" dt="2021-09-25T14:02:24.877" v="235" actId="478"/>
          <ac:spMkLst>
            <pc:docMk/>
            <pc:sldMk cId="0" sldId="258"/>
            <ac:spMk id="9" creationId="{25044E61-B5DF-4D2E-A3B6-A973F710F2E4}"/>
          </ac:spMkLst>
        </pc:spChg>
        <pc:spChg chg="add del mod">
          <ac:chgData name="JUNGSOHEE" userId="749ab25c-db57-4d5e-b3ad-22e9c56fe27f" providerId="ADAL" clId="{1E66C856-D120-4D5C-9434-63613A07F8B5}" dt="2021-09-25T14:02:35.530" v="253" actId="478"/>
          <ac:spMkLst>
            <pc:docMk/>
            <pc:sldMk cId="0" sldId="258"/>
            <ac:spMk id="11" creationId="{428FA3B6-A430-4309-AE76-48CDB2AF5C36}"/>
          </ac:spMkLst>
        </pc:spChg>
        <pc:spChg chg="add del mod">
          <ac:chgData name="JUNGSOHEE" userId="749ab25c-db57-4d5e-b3ad-22e9c56fe27f" providerId="ADAL" clId="{1E66C856-D120-4D5C-9434-63613A07F8B5}" dt="2021-09-25T14:02:38.372" v="255" actId="478"/>
          <ac:spMkLst>
            <pc:docMk/>
            <pc:sldMk cId="0" sldId="258"/>
            <ac:spMk id="13" creationId="{A285E11C-DFDE-4B1A-8B97-FC394D9DEA1C}"/>
          </ac:spMkLst>
        </pc:spChg>
        <pc:spChg chg="add del mod">
          <ac:chgData name="JUNGSOHEE" userId="749ab25c-db57-4d5e-b3ad-22e9c56fe27f" providerId="ADAL" clId="{1E66C856-D120-4D5C-9434-63613A07F8B5}" dt="2021-09-25T14:02:41.306" v="257" actId="478"/>
          <ac:spMkLst>
            <pc:docMk/>
            <pc:sldMk cId="0" sldId="258"/>
            <ac:spMk id="15" creationId="{5AFEAFFE-C6EB-4ABA-9888-23C77A5696D4}"/>
          </ac:spMkLst>
        </pc:spChg>
        <pc:spChg chg="add del mod">
          <ac:chgData name="JUNGSOHEE" userId="749ab25c-db57-4d5e-b3ad-22e9c56fe27f" providerId="ADAL" clId="{1E66C856-D120-4D5C-9434-63613A07F8B5}" dt="2021-09-25T14:02:44.438" v="259" actId="478"/>
          <ac:spMkLst>
            <pc:docMk/>
            <pc:sldMk cId="0" sldId="258"/>
            <ac:spMk id="17" creationId="{3291E137-FBC0-4463-99BA-413F13AFDFD0}"/>
          </ac:spMkLst>
        </pc:spChg>
        <pc:spChg chg="add del mod">
          <ac:chgData name="JUNGSOHEE" userId="749ab25c-db57-4d5e-b3ad-22e9c56fe27f" providerId="ADAL" clId="{1E66C856-D120-4D5C-9434-63613A07F8B5}" dt="2021-09-25T14:02:47.336" v="262" actId="478"/>
          <ac:spMkLst>
            <pc:docMk/>
            <pc:sldMk cId="0" sldId="258"/>
            <ac:spMk id="19" creationId="{6D4D885F-6506-4B5F-B123-A782DFBFD658}"/>
          </ac:spMkLst>
        </pc:spChg>
        <pc:spChg chg="add del mod">
          <ac:chgData name="JUNGSOHEE" userId="749ab25c-db57-4d5e-b3ad-22e9c56fe27f" providerId="ADAL" clId="{1E66C856-D120-4D5C-9434-63613A07F8B5}" dt="2021-09-25T14:02:51.340" v="264" actId="478"/>
          <ac:spMkLst>
            <pc:docMk/>
            <pc:sldMk cId="0" sldId="258"/>
            <ac:spMk id="21" creationId="{8022B405-A898-465E-9879-38DFD9E71F67}"/>
          </ac:spMkLst>
        </pc:spChg>
        <pc:spChg chg="add mod">
          <ac:chgData name="JUNGSOHEE" userId="749ab25c-db57-4d5e-b3ad-22e9c56fe27f" providerId="ADAL" clId="{1E66C856-D120-4D5C-9434-63613A07F8B5}" dt="2021-09-25T14:15:21.254" v="566" actId="20577"/>
          <ac:spMkLst>
            <pc:docMk/>
            <pc:sldMk cId="0" sldId="258"/>
            <ac:spMk id="41" creationId="{B094E083-19E1-424D-80CD-CB085B00DA42}"/>
          </ac:spMkLst>
        </pc:spChg>
        <pc:spChg chg="mod">
          <ac:chgData name="JUNGSOHEE" userId="749ab25c-db57-4d5e-b3ad-22e9c56fe27f" providerId="ADAL" clId="{1E66C856-D120-4D5C-9434-63613A07F8B5}" dt="2021-09-25T14:03:00.521" v="265" actId="2711"/>
          <ac:spMkLst>
            <pc:docMk/>
            <pc:sldMk cId="0" sldId="258"/>
            <ac:spMk id="231" creationId="{00000000-0000-0000-0000-000000000000}"/>
          </ac:spMkLst>
        </pc:spChg>
        <pc:spChg chg="mod">
          <ac:chgData name="JUNGSOHEE" userId="749ab25c-db57-4d5e-b3ad-22e9c56fe27f" providerId="ADAL" clId="{1E66C856-D120-4D5C-9434-63613A07F8B5}" dt="2021-09-25T14:03:00.521" v="265" actId="2711"/>
          <ac:spMkLst>
            <pc:docMk/>
            <pc:sldMk cId="0" sldId="258"/>
            <ac:spMk id="232" creationId="{00000000-0000-0000-0000-000000000000}"/>
          </ac:spMkLst>
        </pc:spChg>
        <pc:spChg chg="mod">
          <ac:chgData name="JUNGSOHEE" userId="749ab25c-db57-4d5e-b3ad-22e9c56fe27f" providerId="ADAL" clId="{1E66C856-D120-4D5C-9434-63613A07F8B5}" dt="2021-09-25T14:03:51.886" v="288" actId="20577"/>
          <ac:spMkLst>
            <pc:docMk/>
            <pc:sldMk cId="0" sldId="258"/>
            <ac:spMk id="233" creationId="{00000000-0000-0000-0000-000000000000}"/>
          </ac:spMkLst>
        </pc:spChg>
        <pc:spChg chg="mod">
          <ac:chgData name="JUNGSOHEE" userId="749ab25c-db57-4d5e-b3ad-22e9c56fe27f" providerId="ADAL" clId="{1E66C856-D120-4D5C-9434-63613A07F8B5}" dt="2021-09-25T14:03:37.664" v="268" actId="1076"/>
          <ac:spMkLst>
            <pc:docMk/>
            <pc:sldMk cId="0" sldId="258"/>
            <ac:spMk id="234" creationId="{00000000-0000-0000-0000-000000000000}"/>
          </ac:spMkLst>
        </pc:spChg>
        <pc:spChg chg="del">
          <ac:chgData name="JUNGSOHEE" userId="749ab25c-db57-4d5e-b3ad-22e9c56fe27f" providerId="ADAL" clId="{1E66C856-D120-4D5C-9434-63613A07F8B5}" dt="2021-09-25T14:02:34.076" v="252" actId="478"/>
          <ac:spMkLst>
            <pc:docMk/>
            <pc:sldMk cId="0" sldId="258"/>
            <ac:spMk id="235" creationId="{00000000-0000-0000-0000-000000000000}"/>
          </ac:spMkLst>
        </pc:spChg>
        <pc:spChg chg="del">
          <ac:chgData name="JUNGSOHEE" userId="749ab25c-db57-4d5e-b3ad-22e9c56fe27f" providerId="ADAL" clId="{1E66C856-D120-4D5C-9434-63613A07F8B5}" dt="2021-09-25T14:02:36.986" v="254" actId="478"/>
          <ac:spMkLst>
            <pc:docMk/>
            <pc:sldMk cId="0" sldId="258"/>
            <ac:spMk id="236" creationId="{00000000-0000-0000-0000-000000000000}"/>
          </ac:spMkLst>
        </pc:spChg>
        <pc:spChg chg="del">
          <ac:chgData name="JUNGSOHEE" userId="749ab25c-db57-4d5e-b3ad-22e9c56fe27f" providerId="ADAL" clId="{1E66C856-D120-4D5C-9434-63613A07F8B5}" dt="2021-09-25T14:02:20.156" v="232" actId="478"/>
          <ac:spMkLst>
            <pc:docMk/>
            <pc:sldMk cId="0" sldId="258"/>
            <ac:spMk id="237" creationId="{00000000-0000-0000-0000-000000000000}"/>
          </ac:spMkLst>
        </pc:spChg>
        <pc:spChg chg="mod">
          <ac:chgData name="JUNGSOHEE" userId="749ab25c-db57-4d5e-b3ad-22e9c56fe27f" providerId="ADAL" clId="{1E66C856-D120-4D5C-9434-63613A07F8B5}" dt="2021-09-25T14:03:16.643" v="267" actId="1076"/>
          <ac:spMkLst>
            <pc:docMk/>
            <pc:sldMk cId="0" sldId="258"/>
            <ac:spMk id="238" creationId="{00000000-0000-0000-0000-000000000000}"/>
          </ac:spMkLst>
        </pc:spChg>
        <pc:spChg chg="del">
          <ac:chgData name="JUNGSOHEE" userId="749ab25c-db57-4d5e-b3ad-22e9c56fe27f" providerId="ADAL" clId="{1E66C856-D120-4D5C-9434-63613A07F8B5}" dt="2021-09-25T14:01:53.755" v="187" actId="478"/>
          <ac:spMkLst>
            <pc:docMk/>
            <pc:sldMk cId="0" sldId="258"/>
            <ac:spMk id="239" creationId="{00000000-0000-0000-0000-000000000000}"/>
          </ac:spMkLst>
        </pc:spChg>
        <pc:spChg chg="mod">
          <ac:chgData name="JUNGSOHEE" userId="749ab25c-db57-4d5e-b3ad-22e9c56fe27f" providerId="ADAL" clId="{1E66C856-D120-4D5C-9434-63613A07F8B5}" dt="2021-09-25T14:03:16.643" v="267" actId="1076"/>
          <ac:spMkLst>
            <pc:docMk/>
            <pc:sldMk cId="0" sldId="258"/>
            <ac:spMk id="240" creationId="{00000000-0000-0000-0000-000000000000}"/>
          </ac:spMkLst>
        </pc:spChg>
        <pc:spChg chg="del">
          <ac:chgData name="JUNGSOHEE" userId="749ab25c-db57-4d5e-b3ad-22e9c56fe27f" providerId="ADAL" clId="{1E66C856-D120-4D5C-9434-63613A07F8B5}" dt="2021-09-25T14:02:39.557" v="256" actId="478"/>
          <ac:spMkLst>
            <pc:docMk/>
            <pc:sldMk cId="0" sldId="258"/>
            <ac:spMk id="241" creationId="{00000000-0000-0000-0000-000000000000}"/>
          </ac:spMkLst>
        </pc:spChg>
        <pc:spChg chg="del">
          <ac:chgData name="JUNGSOHEE" userId="749ab25c-db57-4d5e-b3ad-22e9c56fe27f" providerId="ADAL" clId="{1E66C856-D120-4D5C-9434-63613A07F8B5}" dt="2021-09-25T14:02:42.768" v="258" actId="478"/>
          <ac:spMkLst>
            <pc:docMk/>
            <pc:sldMk cId="0" sldId="258"/>
            <ac:spMk id="242" creationId="{00000000-0000-0000-0000-000000000000}"/>
          </ac:spMkLst>
        </pc:spChg>
        <pc:spChg chg="del">
          <ac:chgData name="JUNGSOHEE" userId="749ab25c-db57-4d5e-b3ad-22e9c56fe27f" providerId="ADAL" clId="{1E66C856-D120-4D5C-9434-63613A07F8B5}" dt="2021-09-25T14:02:20.156" v="232" actId="478"/>
          <ac:spMkLst>
            <pc:docMk/>
            <pc:sldMk cId="0" sldId="258"/>
            <ac:spMk id="243" creationId="{00000000-0000-0000-0000-000000000000}"/>
          </ac:spMkLst>
        </pc:spChg>
        <pc:spChg chg="mod">
          <ac:chgData name="JUNGSOHEE" userId="749ab25c-db57-4d5e-b3ad-22e9c56fe27f" providerId="ADAL" clId="{1E66C856-D120-4D5C-9434-63613A07F8B5}" dt="2021-09-25T14:03:00.521" v="265" actId="2711"/>
          <ac:spMkLst>
            <pc:docMk/>
            <pc:sldMk cId="0" sldId="258"/>
            <ac:spMk id="244" creationId="{00000000-0000-0000-0000-000000000000}"/>
          </ac:spMkLst>
        </pc:spChg>
        <pc:spChg chg="mod">
          <ac:chgData name="JUNGSOHEE" userId="749ab25c-db57-4d5e-b3ad-22e9c56fe27f" providerId="ADAL" clId="{1E66C856-D120-4D5C-9434-63613A07F8B5}" dt="2021-09-25T14:04:28.320" v="357"/>
          <ac:spMkLst>
            <pc:docMk/>
            <pc:sldMk cId="0" sldId="258"/>
            <ac:spMk id="245" creationId="{00000000-0000-0000-0000-000000000000}"/>
          </ac:spMkLst>
        </pc:spChg>
        <pc:spChg chg="mod">
          <ac:chgData name="JUNGSOHEE" userId="749ab25c-db57-4d5e-b3ad-22e9c56fe27f" providerId="ADAL" clId="{1E66C856-D120-4D5C-9434-63613A07F8B5}" dt="2021-09-25T14:03:00.521" v="265" actId="2711"/>
          <ac:spMkLst>
            <pc:docMk/>
            <pc:sldMk cId="0" sldId="258"/>
            <ac:spMk id="246" creationId="{00000000-0000-0000-0000-000000000000}"/>
          </ac:spMkLst>
        </pc:spChg>
        <pc:spChg chg="del mod">
          <ac:chgData name="JUNGSOHEE" userId="749ab25c-db57-4d5e-b3ad-22e9c56fe27f" providerId="ADAL" clId="{1E66C856-D120-4D5C-9434-63613A07F8B5}" dt="2021-09-25T14:02:45.762" v="261" actId="478"/>
          <ac:spMkLst>
            <pc:docMk/>
            <pc:sldMk cId="0" sldId="258"/>
            <ac:spMk id="247" creationId="{00000000-0000-0000-0000-000000000000}"/>
          </ac:spMkLst>
        </pc:spChg>
        <pc:spChg chg="del">
          <ac:chgData name="JUNGSOHEE" userId="749ab25c-db57-4d5e-b3ad-22e9c56fe27f" providerId="ADAL" clId="{1E66C856-D120-4D5C-9434-63613A07F8B5}" dt="2021-09-25T14:02:49.439" v="263" actId="478"/>
          <ac:spMkLst>
            <pc:docMk/>
            <pc:sldMk cId="0" sldId="258"/>
            <ac:spMk id="248" creationId="{00000000-0000-0000-0000-000000000000}"/>
          </ac:spMkLst>
        </pc:spChg>
        <pc:spChg chg="del">
          <ac:chgData name="JUNGSOHEE" userId="749ab25c-db57-4d5e-b3ad-22e9c56fe27f" providerId="ADAL" clId="{1E66C856-D120-4D5C-9434-63613A07F8B5}" dt="2021-09-25T14:02:20.156" v="232" actId="478"/>
          <ac:spMkLst>
            <pc:docMk/>
            <pc:sldMk cId="0" sldId="258"/>
            <ac:spMk id="249" creationId="{00000000-0000-0000-0000-000000000000}"/>
          </ac:spMkLst>
        </pc:spChg>
      </pc:sldChg>
      <pc:sldChg chg="addSp delSp modSp mod">
        <pc:chgData name="JUNGSOHEE" userId="749ab25c-db57-4d5e-b3ad-22e9c56fe27f" providerId="ADAL" clId="{1E66C856-D120-4D5C-9434-63613A07F8B5}" dt="2021-09-25T14:15:13.197" v="546" actId="20577"/>
        <pc:sldMkLst>
          <pc:docMk/>
          <pc:sldMk cId="0" sldId="259"/>
        </pc:sldMkLst>
        <pc:spChg chg="add del mod">
          <ac:chgData name="JUNGSOHEE" userId="749ab25c-db57-4d5e-b3ad-22e9c56fe27f" providerId="ADAL" clId="{1E66C856-D120-4D5C-9434-63613A07F8B5}" dt="2021-09-25T14:04:57.749" v="363" actId="478"/>
          <ac:spMkLst>
            <pc:docMk/>
            <pc:sldMk cId="0" sldId="259"/>
            <ac:spMk id="3" creationId="{65D23DBF-E90F-49FE-A923-22FB9F2D71FC}"/>
          </ac:spMkLst>
        </pc:spChg>
        <pc:spChg chg="add mod">
          <ac:chgData name="JUNGSOHEE" userId="749ab25c-db57-4d5e-b3ad-22e9c56fe27f" providerId="ADAL" clId="{1E66C856-D120-4D5C-9434-63613A07F8B5}" dt="2021-09-25T14:15:13.197" v="546" actId="20577"/>
          <ac:spMkLst>
            <pc:docMk/>
            <pc:sldMk cId="0" sldId="259"/>
            <ac:spMk id="8" creationId="{CEA9AA80-CB3A-43A3-A455-92399B146999}"/>
          </ac:spMkLst>
        </pc:spChg>
        <pc:spChg chg="mod">
          <ac:chgData name="JUNGSOHEE" userId="749ab25c-db57-4d5e-b3ad-22e9c56fe27f" providerId="ADAL" clId="{1E66C856-D120-4D5C-9434-63613A07F8B5}" dt="2021-09-25T14:05:27.185" v="371" actId="2711"/>
          <ac:spMkLst>
            <pc:docMk/>
            <pc:sldMk cId="0" sldId="259"/>
            <ac:spMk id="255" creationId="{00000000-0000-0000-0000-000000000000}"/>
          </ac:spMkLst>
        </pc:spChg>
        <pc:spChg chg="del">
          <ac:chgData name="JUNGSOHEE" userId="749ab25c-db57-4d5e-b3ad-22e9c56fe27f" providerId="ADAL" clId="{1E66C856-D120-4D5C-9434-63613A07F8B5}" dt="2021-09-25T14:04:53.335" v="360" actId="478"/>
          <ac:spMkLst>
            <pc:docMk/>
            <pc:sldMk cId="0" sldId="259"/>
            <ac:spMk id="256" creationId="{00000000-0000-0000-0000-000000000000}"/>
          </ac:spMkLst>
        </pc:spChg>
        <pc:spChg chg="mod">
          <ac:chgData name="JUNGSOHEE" userId="749ab25c-db57-4d5e-b3ad-22e9c56fe27f" providerId="ADAL" clId="{1E66C856-D120-4D5C-9434-63613A07F8B5}" dt="2021-09-25T14:05:27.185" v="371" actId="2711"/>
          <ac:spMkLst>
            <pc:docMk/>
            <pc:sldMk cId="0" sldId="259"/>
            <ac:spMk id="257" creationId="{00000000-0000-0000-0000-000000000000}"/>
          </ac:spMkLst>
        </pc:spChg>
        <pc:picChg chg="del">
          <ac:chgData name="JUNGSOHEE" userId="749ab25c-db57-4d5e-b3ad-22e9c56fe27f" providerId="ADAL" clId="{1E66C856-D120-4D5C-9434-63613A07F8B5}" dt="2021-09-25T14:05:11.262" v="368" actId="478"/>
          <ac:picMkLst>
            <pc:docMk/>
            <pc:sldMk cId="0" sldId="259"/>
            <ac:picMk id="254" creationId="{00000000-0000-0000-0000-000000000000}"/>
          </ac:picMkLst>
        </pc:picChg>
      </pc:sldChg>
      <pc:sldChg chg="addSp delSp modSp mod">
        <pc:chgData name="JUNGSOHEE" userId="749ab25c-db57-4d5e-b3ad-22e9c56fe27f" providerId="ADAL" clId="{1E66C856-D120-4D5C-9434-63613A07F8B5}" dt="2021-10-02T01:18:28.636" v="5190" actId="14100"/>
        <pc:sldMkLst>
          <pc:docMk/>
          <pc:sldMk cId="0" sldId="260"/>
        </pc:sldMkLst>
        <pc:spChg chg="add del mod">
          <ac:chgData name="JUNGSOHEE" userId="749ab25c-db57-4d5e-b3ad-22e9c56fe27f" providerId="ADAL" clId="{1E66C856-D120-4D5C-9434-63613A07F8B5}" dt="2021-09-25T14:05:40.563" v="376" actId="478"/>
          <ac:spMkLst>
            <pc:docMk/>
            <pc:sldMk cId="0" sldId="260"/>
            <ac:spMk id="3" creationId="{3AB72250-5BEC-4F35-ABFB-FDB6DE68644D}"/>
          </ac:spMkLst>
        </pc:spChg>
        <pc:spChg chg="del">
          <ac:chgData name="JUNGSOHEE" userId="749ab25c-db57-4d5e-b3ad-22e9c56fe27f" providerId="ADAL" clId="{1E66C856-D120-4D5C-9434-63613A07F8B5}" dt="2021-09-25T14:05:33.505" v="372" actId="478"/>
          <ac:spMkLst>
            <pc:docMk/>
            <pc:sldMk cId="0" sldId="260"/>
            <ac:spMk id="262" creationId="{00000000-0000-0000-0000-000000000000}"/>
          </ac:spMkLst>
        </pc:spChg>
        <pc:spChg chg="mod">
          <ac:chgData name="JUNGSOHEE" userId="749ab25c-db57-4d5e-b3ad-22e9c56fe27f" providerId="ADAL" clId="{1E66C856-D120-4D5C-9434-63613A07F8B5}" dt="2021-09-25T14:05:50.736" v="378"/>
          <ac:spMkLst>
            <pc:docMk/>
            <pc:sldMk cId="0" sldId="260"/>
            <ac:spMk id="263" creationId="{00000000-0000-0000-0000-000000000000}"/>
          </ac:spMkLst>
        </pc:spChg>
        <pc:spChg chg="del">
          <ac:chgData name="JUNGSOHEE" userId="749ab25c-db57-4d5e-b3ad-22e9c56fe27f" providerId="ADAL" clId="{1E66C856-D120-4D5C-9434-63613A07F8B5}" dt="2021-09-25T14:05:35.965" v="373" actId="478"/>
          <ac:spMkLst>
            <pc:docMk/>
            <pc:sldMk cId="0" sldId="260"/>
            <ac:spMk id="264" creationId="{00000000-0000-0000-0000-000000000000}"/>
          </ac:spMkLst>
        </pc:spChg>
        <pc:spChg chg="del">
          <ac:chgData name="JUNGSOHEE" userId="749ab25c-db57-4d5e-b3ad-22e9c56fe27f" providerId="ADAL" clId="{1E66C856-D120-4D5C-9434-63613A07F8B5}" dt="2021-09-25T14:05:37.454" v="374" actId="478"/>
          <ac:spMkLst>
            <pc:docMk/>
            <pc:sldMk cId="0" sldId="260"/>
            <ac:spMk id="265" creationId="{00000000-0000-0000-0000-000000000000}"/>
          </ac:spMkLst>
        </pc:spChg>
        <pc:spChg chg="mod">
          <ac:chgData name="JUNGSOHEE" userId="749ab25c-db57-4d5e-b3ad-22e9c56fe27f" providerId="ADAL" clId="{1E66C856-D120-4D5C-9434-63613A07F8B5}" dt="2021-10-02T01:18:28.636" v="5190" actId="14100"/>
          <ac:spMkLst>
            <pc:docMk/>
            <pc:sldMk cId="0" sldId="260"/>
            <ac:spMk id="266" creationId="{00000000-0000-0000-0000-000000000000}"/>
          </ac:spMkLst>
        </pc:spChg>
        <pc:picChg chg="add del mod">
          <ac:chgData name="JUNGSOHEE" userId="749ab25c-db57-4d5e-b3ad-22e9c56fe27f" providerId="ADAL" clId="{1E66C856-D120-4D5C-9434-63613A07F8B5}" dt="2021-09-25T14:24:11.777" v="1908" actId="478"/>
          <ac:picMkLst>
            <pc:docMk/>
            <pc:sldMk cId="0" sldId="260"/>
            <ac:picMk id="1026" creationId="{2E949937-3013-4355-AB7C-BFA566DD11AA}"/>
          </ac:picMkLst>
        </pc:picChg>
      </pc:sldChg>
      <pc:sldChg chg="del">
        <pc:chgData name="JUNGSOHEE" userId="749ab25c-db57-4d5e-b3ad-22e9c56fe27f" providerId="ADAL" clId="{1E66C856-D120-4D5C-9434-63613A07F8B5}" dt="2021-09-25T14:53:31.531" v="4099" actId="2696"/>
        <pc:sldMkLst>
          <pc:docMk/>
          <pc:sldMk cId="0" sldId="261"/>
        </pc:sldMkLst>
      </pc:sldChg>
      <pc:sldChg chg="del">
        <pc:chgData name="JUNGSOHEE" userId="749ab25c-db57-4d5e-b3ad-22e9c56fe27f" providerId="ADAL" clId="{1E66C856-D120-4D5C-9434-63613A07F8B5}" dt="2021-09-25T14:53:34.415" v="4100" actId="2696"/>
        <pc:sldMkLst>
          <pc:docMk/>
          <pc:sldMk cId="0" sldId="262"/>
        </pc:sldMkLst>
      </pc:sldChg>
      <pc:sldChg chg="del">
        <pc:chgData name="JUNGSOHEE" userId="749ab25c-db57-4d5e-b3ad-22e9c56fe27f" providerId="ADAL" clId="{1E66C856-D120-4D5C-9434-63613A07F8B5}" dt="2021-09-25T14:53:44.763" v="4101" actId="2696"/>
        <pc:sldMkLst>
          <pc:docMk/>
          <pc:sldMk cId="0" sldId="263"/>
        </pc:sldMkLst>
      </pc:sldChg>
      <pc:sldChg chg="del">
        <pc:chgData name="JUNGSOHEE" userId="749ab25c-db57-4d5e-b3ad-22e9c56fe27f" providerId="ADAL" clId="{1E66C856-D120-4D5C-9434-63613A07F8B5}" dt="2021-09-25T14:53:44.763" v="4101" actId="2696"/>
        <pc:sldMkLst>
          <pc:docMk/>
          <pc:sldMk cId="0" sldId="264"/>
        </pc:sldMkLst>
      </pc:sldChg>
      <pc:sldChg chg="del">
        <pc:chgData name="JUNGSOHEE" userId="749ab25c-db57-4d5e-b3ad-22e9c56fe27f" providerId="ADAL" clId="{1E66C856-D120-4D5C-9434-63613A07F8B5}" dt="2021-09-25T14:53:44.763" v="4101" actId="2696"/>
        <pc:sldMkLst>
          <pc:docMk/>
          <pc:sldMk cId="0" sldId="265"/>
        </pc:sldMkLst>
      </pc:sldChg>
      <pc:sldChg chg="del">
        <pc:chgData name="JUNGSOHEE" userId="749ab25c-db57-4d5e-b3ad-22e9c56fe27f" providerId="ADAL" clId="{1E66C856-D120-4D5C-9434-63613A07F8B5}" dt="2021-09-25T14:53:44.763" v="4101" actId="2696"/>
        <pc:sldMkLst>
          <pc:docMk/>
          <pc:sldMk cId="0" sldId="266"/>
        </pc:sldMkLst>
      </pc:sldChg>
      <pc:sldChg chg="del">
        <pc:chgData name="JUNGSOHEE" userId="749ab25c-db57-4d5e-b3ad-22e9c56fe27f" providerId="ADAL" clId="{1E66C856-D120-4D5C-9434-63613A07F8B5}" dt="2021-09-25T14:53:44.763" v="4101" actId="2696"/>
        <pc:sldMkLst>
          <pc:docMk/>
          <pc:sldMk cId="0" sldId="267"/>
        </pc:sldMkLst>
      </pc:sldChg>
      <pc:sldChg chg="del">
        <pc:chgData name="JUNGSOHEE" userId="749ab25c-db57-4d5e-b3ad-22e9c56fe27f" providerId="ADAL" clId="{1E66C856-D120-4D5C-9434-63613A07F8B5}" dt="2021-09-25T14:53:44.763" v="4101" actId="2696"/>
        <pc:sldMkLst>
          <pc:docMk/>
          <pc:sldMk cId="0" sldId="268"/>
        </pc:sldMkLst>
      </pc:sldChg>
      <pc:sldChg chg="del">
        <pc:chgData name="JUNGSOHEE" userId="749ab25c-db57-4d5e-b3ad-22e9c56fe27f" providerId="ADAL" clId="{1E66C856-D120-4D5C-9434-63613A07F8B5}" dt="2021-09-25T14:53:44.763" v="4101" actId="2696"/>
        <pc:sldMkLst>
          <pc:docMk/>
          <pc:sldMk cId="0" sldId="269"/>
        </pc:sldMkLst>
      </pc:sldChg>
      <pc:sldChg chg="del">
        <pc:chgData name="JUNGSOHEE" userId="749ab25c-db57-4d5e-b3ad-22e9c56fe27f" providerId="ADAL" clId="{1E66C856-D120-4D5C-9434-63613A07F8B5}" dt="2021-09-25T14:53:44.763" v="4101" actId="2696"/>
        <pc:sldMkLst>
          <pc:docMk/>
          <pc:sldMk cId="0" sldId="270"/>
        </pc:sldMkLst>
      </pc:sldChg>
      <pc:sldChg chg="del">
        <pc:chgData name="JUNGSOHEE" userId="749ab25c-db57-4d5e-b3ad-22e9c56fe27f" providerId="ADAL" clId="{1E66C856-D120-4D5C-9434-63613A07F8B5}" dt="2021-09-25T14:53:57.304" v="4102" actId="2696"/>
        <pc:sldMkLst>
          <pc:docMk/>
          <pc:sldMk cId="0" sldId="271"/>
        </pc:sldMkLst>
      </pc:sldChg>
      <pc:sldChg chg="del">
        <pc:chgData name="JUNGSOHEE" userId="749ab25c-db57-4d5e-b3ad-22e9c56fe27f" providerId="ADAL" clId="{1E66C856-D120-4D5C-9434-63613A07F8B5}" dt="2021-09-25T14:53:57.304" v="4102" actId="2696"/>
        <pc:sldMkLst>
          <pc:docMk/>
          <pc:sldMk cId="0" sldId="272"/>
        </pc:sldMkLst>
      </pc:sldChg>
      <pc:sldChg chg="del">
        <pc:chgData name="JUNGSOHEE" userId="749ab25c-db57-4d5e-b3ad-22e9c56fe27f" providerId="ADAL" clId="{1E66C856-D120-4D5C-9434-63613A07F8B5}" dt="2021-09-25T14:53:57.304" v="4102" actId="2696"/>
        <pc:sldMkLst>
          <pc:docMk/>
          <pc:sldMk cId="0" sldId="273"/>
        </pc:sldMkLst>
      </pc:sldChg>
      <pc:sldChg chg="del">
        <pc:chgData name="JUNGSOHEE" userId="749ab25c-db57-4d5e-b3ad-22e9c56fe27f" providerId="ADAL" clId="{1E66C856-D120-4D5C-9434-63613A07F8B5}" dt="2021-09-25T14:53:57.304" v="4102" actId="2696"/>
        <pc:sldMkLst>
          <pc:docMk/>
          <pc:sldMk cId="0" sldId="274"/>
        </pc:sldMkLst>
      </pc:sldChg>
      <pc:sldChg chg="del">
        <pc:chgData name="JUNGSOHEE" userId="749ab25c-db57-4d5e-b3ad-22e9c56fe27f" providerId="ADAL" clId="{1E66C856-D120-4D5C-9434-63613A07F8B5}" dt="2021-09-25T14:53:57.304" v="4102" actId="2696"/>
        <pc:sldMkLst>
          <pc:docMk/>
          <pc:sldMk cId="0" sldId="275"/>
        </pc:sldMkLst>
      </pc:sldChg>
      <pc:sldChg chg="del">
        <pc:chgData name="JUNGSOHEE" userId="749ab25c-db57-4d5e-b3ad-22e9c56fe27f" providerId="ADAL" clId="{1E66C856-D120-4D5C-9434-63613A07F8B5}" dt="2021-09-25T14:53:57.304" v="4102" actId="2696"/>
        <pc:sldMkLst>
          <pc:docMk/>
          <pc:sldMk cId="0" sldId="276"/>
        </pc:sldMkLst>
      </pc:sldChg>
      <pc:sldChg chg="del">
        <pc:chgData name="JUNGSOHEE" userId="749ab25c-db57-4d5e-b3ad-22e9c56fe27f" providerId="ADAL" clId="{1E66C856-D120-4D5C-9434-63613A07F8B5}" dt="2021-09-25T14:53:57.304" v="4102" actId="2696"/>
        <pc:sldMkLst>
          <pc:docMk/>
          <pc:sldMk cId="0" sldId="277"/>
        </pc:sldMkLst>
      </pc:sldChg>
      <pc:sldChg chg="del">
        <pc:chgData name="JUNGSOHEE" userId="749ab25c-db57-4d5e-b3ad-22e9c56fe27f" providerId="ADAL" clId="{1E66C856-D120-4D5C-9434-63613A07F8B5}" dt="2021-09-25T14:53:57.304" v="4102" actId="2696"/>
        <pc:sldMkLst>
          <pc:docMk/>
          <pc:sldMk cId="0" sldId="278"/>
        </pc:sldMkLst>
      </pc:sldChg>
      <pc:sldChg chg="del">
        <pc:chgData name="JUNGSOHEE" userId="749ab25c-db57-4d5e-b3ad-22e9c56fe27f" providerId="ADAL" clId="{1E66C856-D120-4D5C-9434-63613A07F8B5}" dt="2021-09-25T14:53:57.304" v="4102" actId="2696"/>
        <pc:sldMkLst>
          <pc:docMk/>
          <pc:sldMk cId="0" sldId="279"/>
        </pc:sldMkLst>
      </pc:sldChg>
      <pc:sldChg chg="del">
        <pc:chgData name="JUNGSOHEE" userId="749ab25c-db57-4d5e-b3ad-22e9c56fe27f" providerId="ADAL" clId="{1E66C856-D120-4D5C-9434-63613A07F8B5}" dt="2021-09-25T14:53:57.304" v="4102" actId="2696"/>
        <pc:sldMkLst>
          <pc:docMk/>
          <pc:sldMk cId="0" sldId="280"/>
        </pc:sldMkLst>
      </pc:sldChg>
      <pc:sldChg chg="del">
        <pc:chgData name="JUNGSOHEE" userId="749ab25c-db57-4d5e-b3ad-22e9c56fe27f" providerId="ADAL" clId="{1E66C856-D120-4D5C-9434-63613A07F8B5}" dt="2021-09-25T14:54:14.540" v="4104" actId="2696"/>
        <pc:sldMkLst>
          <pc:docMk/>
          <pc:sldMk cId="0" sldId="281"/>
        </pc:sldMkLst>
      </pc:sldChg>
      <pc:sldChg chg="del">
        <pc:chgData name="JUNGSOHEE" userId="749ab25c-db57-4d5e-b3ad-22e9c56fe27f" providerId="ADAL" clId="{1E66C856-D120-4D5C-9434-63613A07F8B5}" dt="2021-09-25T14:54:14.540" v="4104" actId="2696"/>
        <pc:sldMkLst>
          <pc:docMk/>
          <pc:sldMk cId="0" sldId="282"/>
        </pc:sldMkLst>
      </pc:sldChg>
      <pc:sldChg chg="del">
        <pc:chgData name="JUNGSOHEE" userId="749ab25c-db57-4d5e-b3ad-22e9c56fe27f" providerId="ADAL" clId="{1E66C856-D120-4D5C-9434-63613A07F8B5}" dt="2021-09-25T14:54:04.822" v="4103" actId="2696"/>
        <pc:sldMkLst>
          <pc:docMk/>
          <pc:sldMk cId="0" sldId="283"/>
        </pc:sldMkLst>
      </pc:sldChg>
      <pc:sldChg chg="del">
        <pc:chgData name="JUNGSOHEE" userId="749ab25c-db57-4d5e-b3ad-22e9c56fe27f" providerId="ADAL" clId="{1E66C856-D120-4D5C-9434-63613A07F8B5}" dt="2021-09-25T14:54:14.540" v="4104" actId="2696"/>
        <pc:sldMkLst>
          <pc:docMk/>
          <pc:sldMk cId="0" sldId="284"/>
        </pc:sldMkLst>
      </pc:sldChg>
      <pc:sldChg chg="del">
        <pc:chgData name="JUNGSOHEE" userId="749ab25c-db57-4d5e-b3ad-22e9c56fe27f" providerId="ADAL" clId="{1E66C856-D120-4D5C-9434-63613A07F8B5}" dt="2021-09-25T14:54:14.540" v="4104" actId="2696"/>
        <pc:sldMkLst>
          <pc:docMk/>
          <pc:sldMk cId="0" sldId="285"/>
        </pc:sldMkLst>
      </pc:sldChg>
      <pc:sldChg chg="del">
        <pc:chgData name="JUNGSOHEE" userId="749ab25c-db57-4d5e-b3ad-22e9c56fe27f" providerId="ADAL" clId="{1E66C856-D120-4D5C-9434-63613A07F8B5}" dt="2021-09-25T14:54:14.540" v="4104" actId="2696"/>
        <pc:sldMkLst>
          <pc:docMk/>
          <pc:sldMk cId="0" sldId="286"/>
        </pc:sldMkLst>
      </pc:sldChg>
      <pc:sldChg chg="del">
        <pc:chgData name="JUNGSOHEE" userId="749ab25c-db57-4d5e-b3ad-22e9c56fe27f" providerId="ADAL" clId="{1E66C856-D120-4D5C-9434-63613A07F8B5}" dt="2021-09-25T14:55:05.632" v="4110" actId="2696"/>
        <pc:sldMkLst>
          <pc:docMk/>
          <pc:sldMk cId="0" sldId="287"/>
        </pc:sldMkLst>
      </pc:sldChg>
      <pc:sldChg chg="del">
        <pc:chgData name="JUNGSOHEE" userId="749ab25c-db57-4d5e-b3ad-22e9c56fe27f" providerId="ADAL" clId="{1E66C856-D120-4D5C-9434-63613A07F8B5}" dt="2021-09-25T14:54:21.421" v="4105" actId="2696"/>
        <pc:sldMkLst>
          <pc:docMk/>
          <pc:sldMk cId="0" sldId="288"/>
        </pc:sldMkLst>
      </pc:sldChg>
      <pc:sldChg chg="del">
        <pc:chgData name="JUNGSOHEE" userId="749ab25c-db57-4d5e-b3ad-22e9c56fe27f" providerId="ADAL" clId="{1E66C856-D120-4D5C-9434-63613A07F8B5}" dt="2021-09-25T14:54:29.866" v="4106" actId="2696"/>
        <pc:sldMkLst>
          <pc:docMk/>
          <pc:sldMk cId="0" sldId="289"/>
        </pc:sldMkLst>
      </pc:sldChg>
      <pc:sldChg chg="del">
        <pc:chgData name="JUNGSOHEE" userId="749ab25c-db57-4d5e-b3ad-22e9c56fe27f" providerId="ADAL" clId="{1E66C856-D120-4D5C-9434-63613A07F8B5}" dt="2021-09-25T14:54:29.866" v="4106" actId="2696"/>
        <pc:sldMkLst>
          <pc:docMk/>
          <pc:sldMk cId="0" sldId="290"/>
        </pc:sldMkLst>
      </pc:sldChg>
      <pc:sldChg chg="del">
        <pc:chgData name="JUNGSOHEE" userId="749ab25c-db57-4d5e-b3ad-22e9c56fe27f" providerId="ADAL" clId="{1E66C856-D120-4D5C-9434-63613A07F8B5}" dt="2021-09-25T14:54:29.866" v="4106" actId="2696"/>
        <pc:sldMkLst>
          <pc:docMk/>
          <pc:sldMk cId="0" sldId="291"/>
        </pc:sldMkLst>
      </pc:sldChg>
      <pc:sldChg chg="del">
        <pc:chgData name="JUNGSOHEE" userId="749ab25c-db57-4d5e-b3ad-22e9c56fe27f" providerId="ADAL" clId="{1E66C856-D120-4D5C-9434-63613A07F8B5}" dt="2021-09-25T14:54:29.866" v="4106" actId="2696"/>
        <pc:sldMkLst>
          <pc:docMk/>
          <pc:sldMk cId="0" sldId="292"/>
        </pc:sldMkLst>
      </pc:sldChg>
      <pc:sldChg chg="del">
        <pc:chgData name="JUNGSOHEE" userId="749ab25c-db57-4d5e-b3ad-22e9c56fe27f" providerId="ADAL" clId="{1E66C856-D120-4D5C-9434-63613A07F8B5}" dt="2021-09-25T14:54:29.866" v="4106" actId="2696"/>
        <pc:sldMkLst>
          <pc:docMk/>
          <pc:sldMk cId="0" sldId="293"/>
        </pc:sldMkLst>
      </pc:sldChg>
      <pc:sldChg chg="del">
        <pc:chgData name="JUNGSOHEE" userId="749ab25c-db57-4d5e-b3ad-22e9c56fe27f" providerId="ADAL" clId="{1E66C856-D120-4D5C-9434-63613A07F8B5}" dt="2021-09-25T14:54:40.929" v="4107" actId="2696"/>
        <pc:sldMkLst>
          <pc:docMk/>
          <pc:sldMk cId="0" sldId="294"/>
        </pc:sldMkLst>
      </pc:sldChg>
      <pc:sldChg chg="del">
        <pc:chgData name="JUNGSOHEE" userId="749ab25c-db57-4d5e-b3ad-22e9c56fe27f" providerId="ADAL" clId="{1E66C856-D120-4D5C-9434-63613A07F8B5}" dt="2021-09-25T14:54:40.929" v="4107" actId="2696"/>
        <pc:sldMkLst>
          <pc:docMk/>
          <pc:sldMk cId="0" sldId="295"/>
        </pc:sldMkLst>
      </pc:sldChg>
      <pc:sldChg chg="del">
        <pc:chgData name="JUNGSOHEE" userId="749ab25c-db57-4d5e-b3ad-22e9c56fe27f" providerId="ADAL" clId="{1E66C856-D120-4D5C-9434-63613A07F8B5}" dt="2021-09-25T14:54:40.929" v="4107" actId="2696"/>
        <pc:sldMkLst>
          <pc:docMk/>
          <pc:sldMk cId="0" sldId="296"/>
        </pc:sldMkLst>
      </pc:sldChg>
      <pc:sldChg chg="del">
        <pc:chgData name="JUNGSOHEE" userId="749ab25c-db57-4d5e-b3ad-22e9c56fe27f" providerId="ADAL" clId="{1E66C856-D120-4D5C-9434-63613A07F8B5}" dt="2021-09-25T14:54:40.929" v="4107" actId="2696"/>
        <pc:sldMkLst>
          <pc:docMk/>
          <pc:sldMk cId="0" sldId="297"/>
        </pc:sldMkLst>
      </pc:sldChg>
      <pc:sldChg chg="del">
        <pc:chgData name="JUNGSOHEE" userId="749ab25c-db57-4d5e-b3ad-22e9c56fe27f" providerId="ADAL" clId="{1E66C856-D120-4D5C-9434-63613A07F8B5}" dt="2021-09-25T14:54:47.654" v="4108" actId="2696"/>
        <pc:sldMkLst>
          <pc:docMk/>
          <pc:sldMk cId="0" sldId="298"/>
        </pc:sldMkLst>
      </pc:sldChg>
      <pc:sldChg chg="del">
        <pc:chgData name="JUNGSOHEE" userId="749ab25c-db57-4d5e-b3ad-22e9c56fe27f" providerId="ADAL" clId="{1E66C856-D120-4D5C-9434-63613A07F8B5}" dt="2021-09-25T14:54:59.897" v="4109" actId="2696"/>
        <pc:sldMkLst>
          <pc:docMk/>
          <pc:sldMk cId="0" sldId="299"/>
        </pc:sldMkLst>
      </pc:sldChg>
      <pc:sldChg chg="del">
        <pc:chgData name="JUNGSOHEE" userId="749ab25c-db57-4d5e-b3ad-22e9c56fe27f" providerId="ADAL" clId="{1E66C856-D120-4D5C-9434-63613A07F8B5}" dt="2021-09-25T14:54:59.897" v="4109" actId="2696"/>
        <pc:sldMkLst>
          <pc:docMk/>
          <pc:sldMk cId="0" sldId="300"/>
        </pc:sldMkLst>
      </pc:sldChg>
      <pc:sldChg chg="del">
        <pc:chgData name="JUNGSOHEE" userId="749ab25c-db57-4d5e-b3ad-22e9c56fe27f" providerId="ADAL" clId="{1E66C856-D120-4D5C-9434-63613A07F8B5}" dt="2021-09-25T14:54:59.897" v="4109" actId="2696"/>
        <pc:sldMkLst>
          <pc:docMk/>
          <pc:sldMk cId="0" sldId="301"/>
        </pc:sldMkLst>
      </pc:sldChg>
      <pc:sldChg chg="del">
        <pc:chgData name="JUNGSOHEE" userId="749ab25c-db57-4d5e-b3ad-22e9c56fe27f" providerId="ADAL" clId="{1E66C856-D120-4D5C-9434-63613A07F8B5}" dt="2021-09-25T14:54:59.897" v="4109" actId="2696"/>
        <pc:sldMkLst>
          <pc:docMk/>
          <pc:sldMk cId="0" sldId="302"/>
        </pc:sldMkLst>
      </pc:sldChg>
      <pc:sldChg chg="del">
        <pc:chgData name="JUNGSOHEE" userId="749ab25c-db57-4d5e-b3ad-22e9c56fe27f" providerId="ADAL" clId="{1E66C856-D120-4D5C-9434-63613A07F8B5}" dt="2021-09-25T14:54:59.897" v="4109" actId="2696"/>
        <pc:sldMkLst>
          <pc:docMk/>
          <pc:sldMk cId="0" sldId="303"/>
        </pc:sldMkLst>
      </pc:sldChg>
      <pc:sldChg chg="del">
        <pc:chgData name="JUNGSOHEE" userId="749ab25c-db57-4d5e-b3ad-22e9c56fe27f" providerId="ADAL" clId="{1E66C856-D120-4D5C-9434-63613A07F8B5}" dt="2021-09-25T14:54:59.897" v="4109" actId="2696"/>
        <pc:sldMkLst>
          <pc:docMk/>
          <pc:sldMk cId="0" sldId="304"/>
        </pc:sldMkLst>
      </pc:sldChg>
      <pc:sldChg chg="addSp delSp modSp add mod">
        <pc:chgData name="JUNGSOHEE" userId="749ab25c-db57-4d5e-b3ad-22e9c56fe27f" providerId="ADAL" clId="{1E66C856-D120-4D5C-9434-63613A07F8B5}" dt="2021-10-02T01:18:43.303" v="5192" actId="1076"/>
        <pc:sldMkLst>
          <pc:docMk/>
          <pc:sldMk cId="713454108" sldId="305"/>
        </pc:sldMkLst>
        <pc:spChg chg="mod">
          <ac:chgData name="JUNGSOHEE" userId="749ab25c-db57-4d5e-b3ad-22e9c56fe27f" providerId="ADAL" clId="{1E66C856-D120-4D5C-9434-63613A07F8B5}" dt="2021-10-02T01:18:32.962" v="5191" actId="14100"/>
          <ac:spMkLst>
            <pc:docMk/>
            <pc:sldMk cId="713454108" sldId="305"/>
            <ac:spMk id="266" creationId="{00000000-0000-0000-0000-000000000000}"/>
          </ac:spMkLst>
        </pc:spChg>
        <pc:picChg chg="add del mod">
          <ac:chgData name="JUNGSOHEE" userId="749ab25c-db57-4d5e-b3ad-22e9c56fe27f" providerId="ADAL" clId="{1E66C856-D120-4D5C-9434-63613A07F8B5}" dt="2021-09-25T14:26:24.583" v="2212" actId="478"/>
          <ac:picMkLst>
            <pc:docMk/>
            <pc:sldMk cId="713454108" sldId="305"/>
            <ac:picMk id="4" creationId="{CF009C79-2A5B-425B-B7D6-A447C58AFB18}"/>
          </ac:picMkLst>
        </pc:picChg>
        <pc:picChg chg="add mod">
          <ac:chgData name="JUNGSOHEE" userId="749ab25c-db57-4d5e-b3ad-22e9c56fe27f" providerId="ADAL" clId="{1E66C856-D120-4D5C-9434-63613A07F8B5}" dt="2021-10-02T01:18:43.303" v="5192" actId="1076"/>
          <ac:picMkLst>
            <pc:docMk/>
            <pc:sldMk cId="713454108" sldId="305"/>
            <ac:picMk id="2050" creationId="{5632BECB-83D7-4BC8-8229-581BF04D334D}"/>
          </ac:picMkLst>
        </pc:picChg>
      </pc:sldChg>
      <pc:sldChg chg="modSp add mod ord">
        <pc:chgData name="JUNGSOHEE" userId="749ab25c-db57-4d5e-b3ad-22e9c56fe27f" providerId="ADAL" clId="{1E66C856-D120-4D5C-9434-63613A07F8B5}" dt="2021-09-25T14:25:44.158" v="2205"/>
        <pc:sldMkLst>
          <pc:docMk/>
          <pc:sldMk cId="1792373139" sldId="306"/>
        </pc:sldMkLst>
        <pc:spChg chg="mod">
          <ac:chgData name="JUNGSOHEE" userId="749ab25c-db57-4d5e-b3ad-22e9c56fe27f" providerId="ADAL" clId="{1E66C856-D120-4D5C-9434-63613A07F8B5}" dt="2021-09-25T14:25:44.158" v="2205"/>
          <ac:spMkLst>
            <pc:docMk/>
            <pc:sldMk cId="1792373139" sldId="306"/>
            <ac:spMk id="8" creationId="{CEA9AA80-CB3A-43A3-A455-92399B146999}"/>
          </ac:spMkLst>
        </pc:spChg>
        <pc:spChg chg="mod">
          <ac:chgData name="JUNGSOHEE" userId="749ab25c-db57-4d5e-b3ad-22e9c56fe27f" providerId="ADAL" clId="{1E66C856-D120-4D5C-9434-63613A07F8B5}" dt="2021-09-25T14:25:36.777" v="2204"/>
          <ac:spMkLst>
            <pc:docMk/>
            <pc:sldMk cId="1792373139" sldId="306"/>
            <ac:spMk id="255" creationId="{00000000-0000-0000-0000-000000000000}"/>
          </ac:spMkLst>
        </pc:spChg>
        <pc:spChg chg="mod">
          <ac:chgData name="JUNGSOHEE" userId="749ab25c-db57-4d5e-b3ad-22e9c56fe27f" providerId="ADAL" clId="{1E66C856-D120-4D5C-9434-63613A07F8B5}" dt="2021-09-25T14:25:29.542" v="2203" actId="20577"/>
          <ac:spMkLst>
            <pc:docMk/>
            <pc:sldMk cId="1792373139" sldId="306"/>
            <ac:spMk id="257" creationId="{00000000-0000-0000-0000-000000000000}"/>
          </ac:spMkLst>
        </pc:spChg>
      </pc:sldChg>
      <pc:sldChg chg="addSp modSp add mod ord">
        <pc:chgData name="JUNGSOHEE" userId="749ab25c-db57-4d5e-b3ad-22e9c56fe27f" providerId="ADAL" clId="{1E66C856-D120-4D5C-9434-63613A07F8B5}" dt="2021-10-02T01:19:01.551" v="5194" actId="20577"/>
        <pc:sldMkLst>
          <pc:docMk/>
          <pc:sldMk cId="724130445" sldId="307"/>
        </pc:sldMkLst>
        <pc:spChg chg="mod">
          <ac:chgData name="JUNGSOHEE" userId="749ab25c-db57-4d5e-b3ad-22e9c56fe27f" providerId="ADAL" clId="{1E66C856-D120-4D5C-9434-63613A07F8B5}" dt="2021-09-25T14:26:08.787" v="2211" actId="1076"/>
          <ac:spMkLst>
            <pc:docMk/>
            <pc:sldMk cId="724130445" sldId="307"/>
            <ac:spMk id="263" creationId="{00000000-0000-0000-0000-000000000000}"/>
          </ac:spMkLst>
        </pc:spChg>
        <pc:spChg chg="mod">
          <ac:chgData name="JUNGSOHEE" userId="749ab25c-db57-4d5e-b3ad-22e9c56fe27f" providerId="ADAL" clId="{1E66C856-D120-4D5C-9434-63613A07F8B5}" dt="2021-10-02T01:19:01.551" v="5194" actId="20577"/>
          <ac:spMkLst>
            <pc:docMk/>
            <pc:sldMk cId="724130445" sldId="307"/>
            <ac:spMk id="266" creationId="{00000000-0000-0000-0000-000000000000}"/>
          </ac:spMkLst>
        </pc:spChg>
        <pc:picChg chg="add mod">
          <ac:chgData name="JUNGSOHEE" userId="749ab25c-db57-4d5e-b3ad-22e9c56fe27f" providerId="ADAL" clId="{1E66C856-D120-4D5C-9434-63613A07F8B5}" dt="2021-09-26T03:09:29.911" v="4144" actId="1076"/>
          <ac:picMkLst>
            <pc:docMk/>
            <pc:sldMk cId="724130445" sldId="307"/>
            <ac:picMk id="4098" creationId="{468625F4-B1E2-4A71-BE8C-5E6809025D01}"/>
          </ac:picMkLst>
        </pc:picChg>
      </pc:sldChg>
      <pc:sldChg chg="modSp add mod ord">
        <pc:chgData name="JUNGSOHEE" userId="749ab25c-db57-4d5e-b3ad-22e9c56fe27f" providerId="ADAL" clId="{1E66C856-D120-4D5C-9434-63613A07F8B5}" dt="2021-10-02T01:18:49.320" v="5193" actId="14100"/>
        <pc:sldMkLst>
          <pc:docMk/>
          <pc:sldMk cId="2884790101" sldId="308"/>
        </pc:sldMkLst>
        <pc:spChg chg="mod">
          <ac:chgData name="JUNGSOHEE" userId="749ab25c-db57-4d5e-b3ad-22e9c56fe27f" providerId="ADAL" clId="{1E66C856-D120-4D5C-9434-63613A07F8B5}" dt="2021-10-02T01:18:49.320" v="5193" actId="14100"/>
          <ac:spMkLst>
            <pc:docMk/>
            <pc:sldMk cId="2884790101" sldId="308"/>
            <ac:spMk id="266" creationId="{00000000-0000-0000-0000-000000000000}"/>
          </ac:spMkLst>
        </pc:spChg>
      </pc:sldChg>
      <pc:sldChg chg="addSp delSp modSp add mod">
        <pc:chgData name="JUNGSOHEE" userId="749ab25c-db57-4d5e-b3ad-22e9c56fe27f" providerId="ADAL" clId="{1E66C856-D120-4D5C-9434-63613A07F8B5}" dt="2021-09-26T03:09:39.340" v="4148" actId="1076"/>
        <pc:sldMkLst>
          <pc:docMk/>
          <pc:sldMk cId="2819857621" sldId="309"/>
        </pc:sldMkLst>
        <pc:spChg chg="mod">
          <ac:chgData name="JUNGSOHEE" userId="749ab25c-db57-4d5e-b3ad-22e9c56fe27f" providerId="ADAL" clId="{1E66C856-D120-4D5C-9434-63613A07F8B5}" dt="2021-09-25T14:52:07.565" v="4089" actId="1076"/>
          <ac:spMkLst>
            <pc:docMk/>
            <pc:sldMk cId="2819857621" sldId="309"/>
            <ac:spMk id="266" creationId="{00000000-0000-0000-0000-000000000000}"/>
          </ac:spMkLst>
        </pc:spChg>
        <pc:picChg chg="add del mod">
          <ac:chgData name="JUNGSOHEE" userId="749ab25c-db57-4d5e-b3ad-22e9c56fe27f" providerId="ADAL" clId="{1E66C856-D120-4D5C-9434-63613A07F8B5}" dt="2021-09-26T03:08:22.305" v="4136" actId="478"/>
          <ac:picMkLst>
            <pc:docMk/>
            <pc:sldMk cId="2819857621" sldId="309"/>
            <ac:picMk id="3074" creationId="{F077E9C8-F051-411F-A020-B6C30F540F8F}"/>
          </ac:picMkLst>
        </pc:picChg>
        <pc:picChg chg="add mod">
          <ac:chgData name="JUNGSOHEE" userId="749ab25c-db57-4d5e-b3ad-22e9c56fe27f" providerId="ADAL" clId="{1E66C856-D120-4D5C-9434-63613A07F8B5}" dt="2021-09-26T03:09:39.340" v="4148" actId="1076"/>
          <ac:picMkLst>
            <pc:docMk/>
            <pc:sldMk cId="2819857621" sldId="309"/>
            <ac:picMk id="3076" creationId="{54177317-BF35-47CB-B6FC-7CEACDDEA1A7}"/>
          </ac:picMkLst>
        </pc:picChg>
      </pc:sldChg>
      <pc:sldChg chg="modSp add mod ord">
        <pc:chgData name="JUNGSOHEE" userId="749ab25c-db57-4d5e-b3ad-22e9c56fe27f" providerId="ADAL" clId="{1E66C856-D120-4D5C-9434-63613A07F8B5}" dt="2021-09-25T14:53:07.131" v="4098"/>
        <pc:sldMkLst>
          <pc:docMk/>
          <pc:sldMk cId="1206465971" sldId="310"/>
        </pc:sldMkLst>
        <pc:spChg chg="mod">
          <ac:chgData name="JUNGSOHEE" userId="749ab25c-db57-4d5e-b3ad-22e9c56fe27f" providerId="ADAL" clId="{1E66C856-D120-4D5C-9434-63613A07F8B5}" dt="2021-09-25T14:53:07.131" v="4098"/>
          <ac:spMkLst>
            <pc:docMk/>
            <pc:sldMk cId="1206465971" sldId="310"/>
            <ac:spMk id="8" creationId="{CEA9AA80-CB3A-43A3-A455-92399B146999}"/>
          </ac:spMkLst>
        </pc:spChg>
        <pc:spChg chg="mod">
          <ac:chgData name="JUNGSOHEE" userId="749ab25c-db57-4d5e-b3ad-22e9c56fe27f" providerId="ADAL" clId="{1E66C856-D120-4D5C-9434-63613A07F8B5}" dt="2021-09-25T14:52:57.299" v="4097"/>
          <ac:spMkLst>
            <pc:docMk/>
            <pc:sldMk cId="1206465971" sldId="310"/>
            <ac:spMk id="255" creationId="{00000000-0000-0000-0000-000000000000}"/>
          </ac:spMkLst>
        </pc:spChg>
        <pc:spChg chg="mod">
          <ac:chgData name="JUNGSOHEE" userId="749ab25c-db57-4d5e-b3ad-22e9c56fe27f" providerId="ADAL" clId="{1E66C856-D120-4D5C-9434-63613A07F8B5}" dt="2021-09-25T14:52:54.794" v="4096" actId="20577"/>
          <ac:spMkLst>
            <pc:docMk/>
            <pc:sldMk cId="1206465971" sldId="310"/>
            <ac:spMk id="257" creationId="{00000000-0000-0000-0000-000000000000}"/>
          </ac:spMkLst>
        </pc:spChg>
      </pc:sldChg>
      <pc:sldChg chg="addSp delSp modSp add mod ord">
        <pc:chgData name="JUNGSOHEE" userId="749ab25c-db57-4d5e-b3ad-22e9c56fe27f" providerId="ADAL" clId="{1E66C856-D120-4D5C-9434-63613A07F8B5}" dt="2021-10-02T01:13:31.400" v="4922" actId="1076"/>
        <pc:sldMkLst>
          <pc:docMk/>
          <pc:sldMk cId="3712038994" sldId="311"/>
        </pc:sldMkLst>
        <pc:spChg chg="add mod">
          <ac:chgData name="JUNGSOHEE" userId="749ab25c-db57-4d5e-b3ad-22e9c56fe27f" providerId="ADAL" clId="{1E66C856-D120-4D5C-9434-63613A07F8B5}" dt="2021-10-02T00:59:08.801" v="4716" actId="20577"/>
          <ac:spMkLst>
            <pc:docMk/>
            <pc:sldMk cId="3712038994" sldId="311"/>
            <ac:spMk id="3" creationId="{19337A0F-DDEA-4C4E-BA6A-9DAF9A10E1A1}"/>
          </ac:spMkLst>
        </pc:spChg>
        <pc:spChg chg="add del mod">
          <ac:chgData name="JUNGSOHEE" userId="749ab25c-db57-4d5e-b3ad-22e9c56fe27f" providerId="ADAL" clId="{1E66C856-D120-4D5C-9434-63613A07F8B5}" dt="2021-09-25T14:55:49.625" v="4131" actId="478"/>
          <ac:spMkLst>
            <pc:docMk/>
            <pc:sldMk cId="3712038994" sldId="311"/>
            <ac:spMk id="3" creationId="{E8832C08-0D1F-4D95-B1FF-0944D1216B7B}"/>
          </ac:spMkLst>
        </pc:spChg>
        <pc:spChg chg="mod">
          <ac:chgData name="JUNGSOHEE" userId="749ab25c-db57-4d5e-b3ad-22e9c56fe27f" providerId="ADAL" clId="{1E66C856-D120-4D5C-9434-63613A07F8B5}" dt="2021-09-26T03:11:27.686" v="4153" actId="1076"/>
          <ac:spMkLst>
            <pc:docMk/>
            <pc:sldMk cId="3712038994" sldId="311"/>
            <ac:spMk id="263" creationId="{00000000-0000-0000-0000-000000000000}"/>
          </ac:spMkLst>
        </pc:spChg>
        <pc:spChg chg="del">
          <ac:chgData name="JUNGSOHEE" userId="749ab25c-db57-4d5e-b3ad-22e9c56fe27f" providerId="ADAL" clId="{1E66C856-D120-4D5C-9434-63613A07F8B5}" dt="2021-09-25T14:55:47.731" v="4129" actId="478"/>
          <ac:spMkLst>
            <pc:docMk/>
            <pc:sldMk cId="3712038994" sldId="311"/>
            <ac:spMk id="266" creationId="{00000000-0000-0000-0000-000000000000}"/>
          </ac:spMkLst>
        </pc:spChg>
        <pc:picChg chg="add del mod">
          <ac:chgData name="JUNGSOHEE" userId="749ab25c-db57-4d5e-b3ad-22e9c56fe27f" providerId="ADAL" clId="{1E66C856-D120-4D5C-9434-63613A07F8B5}" dt="2021-10-02T00:57:58.940" v="4664" actId="478"/>
          <ac:picMkLst>
            <pc:docMk/>
            <pc:sldMk cId="3712038994" sldId="311"/>
            <ac:picMk id="4" creationId="{A3FD5C25-91D1-490B-8C1A-91F74E4C676C}"/>
          </ac:picMkLst>
        </pc:picChg>
        <pc:picChg chg="add del mod">
          <ac:chgData name="JUNGSOHEE" userId="749ab25c-db57-4d5e-b3ad-22e9c56fe27f" providerId="ADAL" clId="{1E66C856-D120-4D5C-9434-63613A07F8B5}" dt="2021-10-02T00:58:19.379" v="4673" actId="478"/>
          <ac:picMkLst>
            <pc:docMk/>
            <pc:sldMk cId="3712038994" sldId="311"/>
            <ac:picMk id="6" creationId="{83E16737-397F-458E-BCEC-699E4DCB08AA}"/>
          </ac:picMkLst>
        </pc:picChg>
        <pc:picChg chg="add mod">
          <ac:chgData name="JUNGSOHEE" userId="749ab25c-db57-4d5e-b3ad-22e9c56fe27f" providerId="ADAL" clId="{1E66C856-D120-4D5C-9434-63613A07F8B5}" dt="2021-10-02T01:13:31.400" v="4922" actId="1076"/>
          <ac:picMkLst>
            <pc:docMk/>
            <pc:sldMk cId="3712038994" sldId="311"/>
            <ac:picMk id="7" creationId="{EC55D242-2DB1-4609-A0A5-1418BA7E82C9}"/>
          </ac:picMkLst>
        </pc:picChg>
        <pc:picChg chg="del">
          <ac:chgData name="JUNGSOHEE" userId="749ab25c-db57-4d5e-b3ad-22e9c56fe27f" providerId="ADAL" clId="{1E66C856-D120-4D5C-9434-63613A07F8B5}" dt="2021-09-25T14:55:48.475" v="4130" actId="478"/>
          <ac:picMkLst>
            <pc:docMk/>
            <pc:sldMk cId="3712038994" sldId="311"/>
            <ac:picMk id="3074" creationId="{F077E9C8-F051-411F-A020-B6C30F540F8F}"/>
          </ac:picMkLst>
        </pc:picChg>
      </pc:sldChg>
      <pc:sldChg chg="addSp delSp modSp add mod">
        <pc:chgData name="JUNGSOHEE" userId="749ab25c-db57-4d5e-b3ad-22e9c56fe27f" providerId="ADAL" clId="{1E66C856-D120-4D5C-9434-63613A07F8B5}" dt="2021-10-02T01:01:06.995" v="4756" actId="1076"/>
        <pc:sldMkLst>
          <pc:docMk/>
          <pc:sldMk cId="502812067" sldId="312"/>
        </pc:sldMkLst>
        <pc:spChg chg="mod">
          <ac:chgData name="JUNGSOHEE" userId="749ab25c-db57-4d5e-b3ad-22e9c56fe27f" providerId="ADAL" clId="{1E66C856-D120-4D5C-9434-63613A07F8B5}" dt="2021-10-02T01:00:28.436" v="4751" actId="14100"/>
          <ac:spMkLst>
            <pc:docMk/>
            <pc:sldMk cId="502812067" sldId="312"/>
            <ac:spMk id="3" creationId="{19337A0F-DDEA-4C4E-BA6A-9DAF9A10E1A1}"/>
          </ac:spMkLst>
        </pc:spChg>
        <pc:picChg chg="add mod">
          <ac:chgData name="JUNGSOHEE" userId="749ab25c-db57-4d5e-b3ad-22e9c56fe27f" providerId="ADAL" clId="{1E66C856-D120-4D5C-9434-63613A07F8B5}" dt="2021-10-02T01:01:06.995" v="4756" actId="1076"/>
          <ac:picMkLst>
            <pc:docMk/>
            <pc:sldMk cId="502812067" sldId="312"/>
            <ac:picMk id="4" creationId="{9268DBD5-48EC-4160-B788-0F5730E93E48}"/>
          </ac:picMkLst>
        </pc:picChg>
        <pc:picChg chg="del">
          <ac:chgData name="JUNGSOHEE" userId="749ab25c-db57-4d5e-b3ad-22e9c56fe27f" providerId="ADAL" clId="{1E66C856-D120-4D5C-9434-63613A07F8B5}" dt="2021-10-02T00:59:27.708" v="4725" actId="478"/>
          <ac:picMkLst>
            <pc:docMk/>
            <pc:sldMk cId="502812067" sldId="312"/>
            <ac:picMk id="7" creationId="{EC55D242-2DB1-4609-A0A5-1418BA7E82C9}"/>
          </ac:picMkLst>
        </pc:picChg>
      </pc:sldChg>
      <pc:sldChg chg="addSp modSp add mod">
        <pc:chgData name="JUNGSOHEE" userId="749ab25c-db57-4d5e-b3ad-22e9c56fe27f" providerId="ADAL" clId="{1E66C856-D120-4D5C-9434-63613A07F8B5}" dt="2021-10-02T01:13:42.733" v="4923" actId="1076"/>
        <pc:sldMkLst>
          <pc:docMk/>
          <pc:sldMk cId="2853539686" sldId="313"/>
        </pc:sldMkLst>
        <pc:spChg chg="mod">
          <ac:chgData name="JUNGSOHEE" userId="749ab25c-db57-4d5e-b3ad-22e9c56fe27f" providerId="ADAL" clId="{1E66C856-D120-4D5C-9434-63613A07F8B5}" dt="2021-10-02T01:13:27.949" v="4921" actId="20577"/>
          <ac:spMkLst>
            <pc:docMk/>
            <pc:sldMk cId="2853539686" sldId="313"/>
            <ac:spMk id="3" creationId="{19337A0F-DDEA-4C4E-BA6A-9DAF9A10E1A1}"/>
          </ac:spMkLst>
        </pc:spChg>
        <pc:picChg chg="add mod">
          <ac:chgData name="JUNGSOHEE" userId="749ab25c-db57-4d5e-b3ad-22e9c56fe27f" providerId="ADAL" clId="{1E66C856-D120-4D5C-9434-63613A07F8B5}" dt="2021-10-02T01:13:42.733" v="4923" actId="1076"/>
          <ac:picMkLst>
            <pc:docMk/>
            <pc:sldMk cId="2853539686" sldId="313"/>
            <ac:picMk id="4" creationId="{F7F8736D-9607-44C5-9C51-617971F2E58B}"/>
          </ac:picMkLst>
        </pc:picChg>
      </pc:sldChg>
      <pc:sldChg chg="addSp delSp modSp add mod">
        <pc:chgData name="JUNGSOHEE" userId="749ab25c-db57-4d5e-b3ad-22e9c56fe27f" providerId="ADAL" clId="{1E66C856-D120-4D5C-9434-63613A07F8B5}" dt="2021-10-02T01:19:43.130" v="5202" actId="20577"/>
        <pc:sldMkLst>
          <pc:docMk/>
          <pc:sldMk cId="4244329047" sldId="314"/>
        </pc:sldMkLst>
        <pc:spChg chg="mod">
          <ac:chgData name="JUNGSOHEE" userId="749ab25c-db57-4d5e-b3ad-22e9c56fe27f" providerId="ADAL" clId="{1E66C856-D120-4D5C-9434-63613A07F8B5}" dt="2021-10-02T01:19:43.130" v="5202" actId="20577"/>
          <ac:spMkLst>
            <pc:docMk/>
            <pc:sldMk cId="4244329047" sldId="314"/>
            <ac:spMk id="3" creationId="{19337A0F-DDEA-4C4E-BA6A-9DAF9A10E1A1}"/>
          </ac:spMkLst>
        </pc:spChg>
        <pc:picChg chg="del">
          <ac:chgData name="JUNGSOHEE" userId="749ab25c-db57-4d5e-b3ad-22e9c56fe27f" providerId="ADAL" clId="{1E66C856-D120-4D5C-9434-63613A07F8B5}" dt="2021-10-02T01:14:19.890" v="5005" actId="478"/>
          <ac:picMkLst>
            <pc:docMk/>
            <pc:sldMk cId="4244329047" sldId="314"/>
            <ac:picMk id="4" creationId="{F7F8736D-9607-44C5-9C51-617971F2E58B}"/>
          </ac:picMkLst>
        </pc:picChg>
        <pc:picChg chg="add del mod">
          <ac:chgData name="JUNGSOHEE" userId="749ab25c-db57-4d5e-b3ad-22e9c56fe27f" providerId="ADAL" clId="{1E66C856-D120-4D5C-9434-63613A07F8B5}" dt="2021-10-02T01:16:28.882" v="5165" actId="478"/>
          <ac:picMkLst>
            <pc:docMk/>
            <pc:sldMk cId="4244329047" sldId="314"/>
            <ac:picMk id="5" creationId="{A91280B9-264E-4B9F-A06A-E99480F0D8C3}"/>
          </ac:picMkLst>
        </pc:picChg>
        <pc:picChg chg="add mod">
          <ac:chgData name="JUNGSOHEE" userId="749ab25c-db57-4d5e-b3ad-22e9c56fe27f" providerId="ADAL" clId="{1E66C856-D120-4D5C-9434-63613A07F8B5}" dt="2021-10-02T01:16:54.815" v="5184" actId="1076"/>
          <ac:picMkLst>
            <pc:docMk/>
            <pc:sldMk cId="4244329047" sldId="314"/>
            <ac:picMk id="7" creationId="{8CA3088B-2705-4FA0-985D-00C3660FEEAD}"/>
          </ac:picMkLst>
        </pc:picChg>
        <pc:picChg chg="add mod">
          <ac:chgData name="JUNGSOHEE" userId="749ab25c-db57-4d5e-b3ad-22e9c56fe27f" providerId="ADAL" clId="{1E66C856-D120-4D5C-9434-63613A07F8B5}" dt="2021-10-02T01:17:59.838" v="5188" actId="1076"/>
          <ac:picMkLst>
            <pc:docMk/>
            <pc:sldMk cId="4244329047" sldId="314"/>
            <ac:picMk id="9" creationId="{C3CBB9BE-D628-4092-B2E0-DD2C2101F647}"/>
          </ac:picMkLst>
        </pc:picChg>
      </pc:sldChg>
      <pc:sldMasterChg chg="delSldLayout">
        <pc:chgData name="JUNGSOHEE" userId="749ab25c-db57-4d5e-b3ad-22e9c56fe27f" providerId="ADAL" clId="{1E66C856-D120-4D5C-9434-63613A07F8B5}" dt="2021-09-25T14:55:05.632" v="4110" actId="2696"/>
        <pc:sldMasterMkLst>
          <pc:docMk/>
          <pc:sldMasterMk cId="0" sldId="2147483677"/>
        </pc:sldMasterMkLst>
        <pc:sldLayoutChg chg="del">
          <pc:chgData name="JUNGSOHEE" userId="749ab25c-db57-4d5e-b3ad-22e9c56fe27f" providerId="ADAL" clId="{1E66C856-D120-4D5C-9434-63613A07F8B5}" dt="2021-09-25T14:01:15.191" v="88" actId="2696"/>
          <pc:sldLayoutMkLst>
            <pc:docMk/>
            <pc:sldMasterMk cId="0" sldId="2147483677"/>
            <pc:sldLayoutMk cId="0" sldId="2147483650"/>
          </pc:sldLayoutMkLst>
        </pc:sldLayoutChg>
        <pc:sldLayoutChg chg="del">
          <pc:chgData name="JUNGSOHEE" userId="749ab25c-db57-4d5e-b3ad-22e9c56fe27f" providerId="ADAL" clId="{1E66C856-D120-4D5C-9434-63613A07F8B5}" dt="2021-09-25T14:53:44.763" v="4101" actId="2696"/>
          <pc:sldLayoutMkLst>
            <pc:docMk/>
            <pc:sldMasterMk cId="0" sldId="2147483677"/>
            <pc:sldLayoutMk cId="0" sldId="2147483651"/>
          </pc:sldLayoutMkLst>
        </pc:sldLayoutChg>
        <pc:sldLayoutChg chg="del">
          <pc:chgData name="JUNGSOHEE" userId="749ab25c-db57-4d5e-b3ad-22e9c56fe27f" providerId="ADAL" clId="{1E66C856-D120-4D5C-9434-63613A07F8B5}" dt="2021-09-25T14:54:14.540" v="4104" actId="2696"/>
          <pc:sldLayoutMkLst>
            <pc:docMk/>
            <pc:sldMasterMk cId="0" sldId="2147483677"/>
            <pc:sldLayoutMk cId="0" sldId="2147483652"/>
          </pc:sldLayoutMkLst>
        </pc:sldLayoutChg>
        <pc:sldLayoutChg chg="del">
          <pc:chgData name="JUNGSOHEE" userId="749ab25c-db57-4d5e-b3ad-22e9c56fe27f" providerId="ADAL" clId="{1E66C856-D120-4D5C-9434-63613A07F8B5}" dt="2021-09-25T14:53:57.304" v="4102" actId="2696"/>
          <pc:sldLayoutMkLst>
            <pc:docMk/>
            <pc:sldMasterMk cId="0" sldId="2147483677"/>
            <pc:sldLayoutMk cId="0" sldId="2147483654"/>
          </pc:sldLayoutMkLst>
        </pc:sldLayoutChg>
        <pc:sldLayoutChg chg="del">
          <pc:chgData name="JUNGSOHEE" userId="749ab25c-db57-4d5e-b3ad-22e9c56fe27f" providerId="ADAL" clId="{1E66C856-D120-4D5C-9434-63613A07F8B5}" dt="2021-09-25T14:53:31.531" v="4099" actId="2696"/>
          <pc:sldLayoutMkLst>
            <pc:docMk/>
            <pc:sldMasterMk cId="0" sldId="2147483677"/>
            <pc:sldLayoutMk cId="0" sldId="2147483655"/>
          </pc:sldLayoutMkLst>
        </pc:sldLayoutChg>
        <pc:sldLayoutChg chg="del">
          <pc:chgData name="JUNGSOHEE" userId="749ab25c-db57-4d5e-b3ad-22e9c56fe27f" providerId="ADAL" clId="{1E66C856-D120-4D5C-9434-63613A07F8B5}" dt="2021-09-25T14:53:57.304" v="4102" actId="2696"/>
          <pc:sldLayoutMkLst>
            <pc:docMk/>
            <pc:sldMasterMk cId="0" sldId="2147483677"/>
            <pc:sldLayoutMk cId="0" sldId="2147483657"/>
          </pc:sldLayoutMkLst>
        </pc:sldLayoutChg>
        <pc:sldLayoutChg chg="del">
          <pc:chgData name="JUNGSOHEE" userId="749ab25c-db57-4d5e-b3ad-22e9c56fe27f" providerId="ADAL" clId="{1E66C856-D120-4D5C-9434-63613A07F8B5}" dt="2021-09-25T14:53:57.304" v="4102" actId="2696"/>
          <pc:sldLayoutMkLst>
            <pc:docMk/>
            <pc:sldMasterMk cId="0" sldId="2147483677"/>
            <pc:sldLayoutMk cId="0" sldId="2147483660"/>
          </pc:sldLayoutMkLst>
        </pc:sldLayoutChg>
        <pc:sldLayoutChg chg="del">
          <pc:chgData name="JUNGSOHEE" userId="749ab25c-db57-4d5e-b3ad-22e9c56fe27f" providerId="ADAL" clId="{1E66C856-D120-4D5C-9434-63613A07F8B5}" dt="2021-09-25T14:53:34.415" v="4100" actId="2696"/>
          <pc:sldLayoutMkLst>
            <pc:docMk/>
            <pc:sldMasterMk cId="0" sldId="2147483677"/>
            <pc:sldLayoutMk cId="0" sldId="2147483661"/>
          </pc:sldLayoutMkLst>
        </pc:sldLayoutChg>
        <pc:sldLayoutChg chg="del">
          <pc:chgData name="JUNGSOHEE" userId="749ab25c-db57-4d5e-b3ad-22e9c56fe27f" providerId="ADAL" clId="{1E66C856-D120-4D5C-9434-63613A07F8B5}" dt="2021-09-25T14:53:44.763" v="4101" actId="2696"/>
          <pc:sldLayoutMkLst>
            <pc:docMk/>
            <pc:sldMasterMk cId="0" sldId="2147483677"/>
            <pc:sldLayoutMk cId="0" sldId="2147483662"/>
          </pc:sldLayoutMkLst>
        </pc:sldLayoutChg>
        <pc:sldLayoutChg chg="del">
          <pc:chgData name="JUNGSOHEE" userId="749ab25c-db57-4d5e-b3ad-22e9c56fe27f" providerId="ADAL" clId="{1E66C856-D120-4D5C-9434-63613A07F8B5}" dt="2021-09-25T14:53:57.304" v="4102" actId="2696"/>
          <pc:sldLayoutMkLst>
            <pc:docMk/>
            <pc:sldMasterMk cId="0" sldId="2147483677"/>
            <pc:sldLayoutMk cId="0" sldId="2147483663"/>
          </pc:sldLayoutMkLst>
        </pc:sldLayoutChg>
        <pc:sldLayoutChg chg="del">
          <pc:chgData name="JUNGSOHEE" userId="749ab25c-db57-4d5e-b3ad-22e9c56fe27f" providerId="ADAL" clId="{1E66C856-D120-4D5C-9434-63613A07F8B5}" dt="2021-09-25T14:53:44.763" v="4101" actId="2696"/>
          <pc:sldLayoutMkLst>
            <pc:docMk/>
            <pc:sldMasterMk cId="0" sldId="2147483677"/>
            <pc:sldLayoutMk cId="0" sldId="2147483664"/>
          </pc:sldLayoutMkLst>
        </pc:sldLayoutChg>
        <pc:sldLayoutChg chg="del">
          <pc:chgData name="JUNGSOHEE" userId="749ab25c-db57-4d5e-b3ad-22e9c56fe27f" providerId="ADAL" clId="{1E66C856-D120-4D5C-9434-63613A07F8B5}" dt="2021-09-25T14:53:57.304" v="4102" actId="2696"/>
          <pc:sldLayoutMkLst>
            <pc:docMk/>
            <pc:sldMasterMk cId="0" sldId="2147483677"/>
            <pc:sldLayoutMk cId="0" sldId="2147483665"/>
          </pc:sldLayoutMkLst>
        </pc:sldLayoutChg>
        <pc:sldLayoutChg chg="del">
          <pc:chgData name="JUNGSOHEE" userId="749ab25c-db57-4d5e-b3ad-22e9c56fe27f" providerId="ADAL" clId="{1E66C856-D120-4D5C-9434-63613A07F8B5}" dt="2021-09-25T14:54:14.540" v="4104" actId="2696"/>
          <pc:sldLayoutMkLst>
            <pc:docMk/>
            <pc:sldMasterMk cId="0" sldId="2147483677"/>
            <pc:sldLayoutMk cId="0" sldId="2147483666"/>
          </pc:sldLayoutMkLst>
        </pc:sldLayoutChg>
        <pc:sldLayoutChg chg="del">
          <pc:chgData name="JUNGSOHEE" userId="749ab25c-db57-4d5e-b3ad-22e9c56fe27f" providerId="ADAL" clId="{1E66C856-D120-4D5C-9434-63613A07F8B5}" dt="2021-09-25T14:53:57.304" v="4102" actId="2696"/>
          <pc:sldLayoutMkLst>
            <pc:docMk/>
            <pc:sldMasterMk cId="0" sldId="2147483677"/>
            <pc:sldLayoutMk cId="0" sldId="2147483667"/>
          </pc:sldLayoutMkLst>
        </pc:sldLayoutChg>
        <pc:sldLayoutChg chg="del">
          <pc:chgData name="JUNGSOHEE" userId="749ab25c-db57-4d5e-b3ad-22e9c56fe27f" providerId="ADAL" clId="{1E66C856-D120-4D5C-9434-63613A07F8B5}" dt="2021-09-25T14:53:57.304" v="4102" actId="2696"/>
          <pc:sldLayoutMkLst>
            <pc:docMk/>
            <pc:sldMasterMk cId="0" sldId="2147483677"/>
            <pc:sldLayoutMk cId="0" sldId="2147483668"/>
          </pc:sldLayoutMkLst>
        </pc:sldLayoutChg>
        <pc:sldLayoutChg chg="del">
          <pc:chgData name="JUNGSOHEE" userId="749ab25c-db57-4d5e-b3ad-22e9c56fe27f" providerId="ADAL" clId="{1E66C856-D120-4D5C-9434-63613A07F8B5}" dt="2021-09-25T14:53:44.763" v="4101" actId="2696"/>
          <pc:sldLayoutMkLst>
            <pc:docMk/>
            <pc:sldMasterMk cId="0" sldId="2147483677"/>
            <pc:sldLayoutMk cId="0" sldId="2147483669"/>
          </pc:sldLayoutMkLst>
        </pc:sldLayoutChg>
        <pc:sldLayoutChg chg="del">
          <pc:chgData name="JUNGSOHEE" userId="749ab25c-db57-4d5e-b3ad-22e9c56fe27f" providerId="ADAL" clId="{1E66C856-D120-4D5C-9434-63613A07F8B5}" dt="2021-09-25T14:54:04.822" v="4103" actId="2696"/>
          <pc:sldLayoutMkLst>
            <pc:docMk/>
            <pc:sldMasterMk cId="0" sldId="2147483677"/>
            <pc:sldLayoutMk cId="0" sldId="2147483670"/>
          </pc:sldLayoutMkLst>
        </pc:sldLayoutChg>
        <pc:sldLayoutChg chg="del">
          <pc:chgData name="JUNGSOHEE" userId="749ab25c-db57-4d5e-b3ad-22e9c56fe27f" providerId="ADAL" clId="{1E66C856-D120-4D5C-9434-63613A07F8B5}" dt="2021-09-25T14:54:14.540" v="4104" actId="2696"/>
          <pc:sldLayoutMkLst>
            <pc:docMk/>
            <pc:sldMasterMk cId="0" sldId="2147483677"/>
            <pc:sldLayoutMk cId="0" sldId="2147483671"/>
          </pc:sldLayoutMkLst>
        </pc:sldLayoutChg>
        <pc:sldLayoutChg chg="del">
          <pc:chgData name="JUNGSOHEE" userId="749ab25c-db57-4d5e-b3ad-22e9c56fe27f" providerId="ADAL" clId="{1E66C856-D120-4D5C-9434-63613A07F8B5}" dt="2021-09-25T14:55:05.632" v="4110" actId="2696"/>
          <pc:sldLayoutMkLst>
            <pc:docMk/>
            <pc:sldMasterMk cId="0" sldId="2147483677"/>
            <pc:sldLayoutMk cId="0" sldId="2147483672"/>
          </pc:sldLayoutMkLst>
        </pc:sldLayoutChg>
        <pc:sldLayoutChg chg="del">
          <pc:chgData name="JUNGSOHEE" userId="749ab25c-db57-4d5e-b3ad-22e9c56fe27f" providerId="ADAL" clId="{1E66C856-D120-4D5C-9434-63613A07F8B5}" dt="2021-09-25T14:53:44.763" v="4101" actId="2696"/>
          <pc:sldLayoutMkLst>
            <pc:docMk/>
            <pc:sldMasterMk cId="0" sldId="2147483677"/>
            <pc:sldLayoutMk cId="0" sldId="2147483673"/>
          </pc:sldLayoutMkLst>
        </pc:sldLayoutChg>
        <pc:sldLayoutChg chg="del">
          <pc:chgData name="JUNGSOHEE" userId="749ab25c-db57-4d5e-b3ad-22e9c56fe27f" providerId="ADAL" clId="{1E66C856-D120-4D5C-9434-63613A07F8B5}" dt="2021-09-25T14:53:57.304" v="4102" actId="2696"/>
          <pc:sldLayoutMkLst>
            <pc:docMk/>
            <pc:sldMasterMk cId="0" sldId="2147483677"/>
            <pc:sldLayoutMk cId="0" sldId="2147483674"/>
          </pc:sldLayoutMkLst>
        </pc:sldLayoutChg>
      </pc:sldMasterChg>
      <pc:sldMasterChg chg="del delSldLayout">
        <pc:chgData name="JUNGSOHEE" userId="749ab25c-db57-4d5e-b3ad-22e9c56fe27f" providerId="ADAL" clId="{1E66C856-D120-4D5C-9434-63613A07F8B5}" dt="2021-09-25T14:54:59.897" v="4109" actId="2696"/>
        <pc:sldMasterMkLst>
          <pc:docMk/>
          <pc:sldMasterMk cId="0" sldId="2147483678"/>
        </pc:sldMasterMkLst>
        <pc:sldLayoutChg chg="del">
          <pc:chgData name="JUNGSOHEE" userId="749ab25c-db57-4d5e-b3ad-22e9c56fe27f" providerId="ADAL" clId="{1E66C856-D120-4D5C-9434-63613A07F8B5}" dt="2021-09-25T14:54:59.897" v="4109" actId="2696"/>
          <pc:sldLayoutMkLst>
            <pc:docMk/>
            <pc:sldMasterMk cId="0" sldId="2147483678"/>
            <pc:sldLayoutMk cId="0" sldId="2147483676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나눔스퀘어_ac" panose="020B0600000101010101" pitchFamily="50" charset="-127"/>
        <a:ea typeface="나눔스퀘어_ac" panose="020B0600000101010101" pitchFamily="50" charset="-127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8bbb7e9f0f_0_3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8bbb7e9f0f_0_3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86fc84f77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86fc84f77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83463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89a21db9b5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89a21db9b5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572159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89a21db9b5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89a21db9b5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213892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89a21db9b5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89a21db9b5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74457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89a21db9b5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89a21db9b5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652000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851a045c94_0_15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851a045c94_0_15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86fc84f77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86fc84f77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89a21db9b5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89a21db9b5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89a21db9b5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89a21db9b5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184123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86fc84f77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86fc84f77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487130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89a21db9b5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89a21db9b5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622302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89a21db9b5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89a21db9b5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957487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89a21db9b5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89a21db9b5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46496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822648" y="1410591"/>
            <a:ext cx="10916" cy="6717"/>
          </a:xfrm>
          <a:custGeom>
            <a:avLst/>
            <a:gdLst/>
            <a:ahLst/>
            <a:cxnLst/>
            <a:rect l="l" t="t" r="r" b="b"/>
            <a:pathLst>
              <a:path w="273" h="168" extrusionOk="0">
                <a:moveTo>
                  <a:pt x="213" y="0"/>
                </a:moveTo>
                <a:cubicBezTo>
                  <a:pt x="203" y="0"/>
                  <a:pt x="194" y="3"/>
                  <a:pt x="185" y="8"/>
                </a:cubicBezTo>
                <a:cubicBezTo>
                  <a:pt x="166" y="20"/>
                  <a:pt x="177" y="46"/>
                  <a:pt x="194" y="46"/>
                </a:cubicBezTo>
                <a:cubicBezTo>
                  <a:pt x="197" y="46"/>
                  <a:pt x="201" y="45"/>
                  <a:pt x="205" y="43"/>
                </a:cubicBezTo>
                <a:lnTo>
                  <a:pt x="205" y="43"/>
                </a:lnTo>
                <a:cubicBezTo>
                  <a:pt x="168" y="65"/>
                  <a:pt x="175" y="78"/>
                  <a:pt x="133" y="87"/>
                </a:cubicBezTo>
                <a:cubicBezTo>
                  <a:pt x="129" y="88"/>
                  <a:pt x="125" y="88"/>
                  <a:pt x="122" y="88"/>
                </a:cubicBezTo>
                <a:cubicBezTo>
                  <a:pt x="110" y="88"/>
                  <a:pt x="98" y="85"/>
                  <a:pt x="86" y="85"/>
                </a:cubicBezTo>
                <a:cubicBezTo>
                  <a:pt x="81" y="85"/>
                  <a:pt x="76" y="85"/>
                  <a:pt x="70" y="87"/>
                </a:cubicBezTo>
                <a:cubicBezTo>
                  <a:pt x="47" y="93"/>
                  <a:pt x="27" y="104"/>
                  <a:pt x="13" y="121"/>
                </a:cubicBezTo>
                <a:cubicBezTo>
                  <a:pt x="1" y="135"/>
                  <a:pt x="13" y="152"/>
                  <a:pt x="27" y="152"/>
                </a:cubicBezTo>
                <a:cubicBezTo>
                  <a:pt x="31" y="152"/>
                  <a:pt x="35" y="151"/>
                  <a:pt x="39" y="147"/>
                </a:cubicBezTo>
                <a:cubicBezTo>
                  <a:pt x="88" y="100"/>
                  <a:pt x="261" y="167"/>
                  <a:pt x="270" y="62"/>
                </a:cubicBezTo>
                <a:cubicBezTo>
                  <a:pt x="273" y="27"/>
                  <a:pt x="244" y="0"/>
                  <a:pt x="213" y="0"/>
                </a:cubicBezTo>
                <a:close/>
              </a:path>
            </a:pathLst>
          </a:custGeom>
          <a:solidFill>
            <a:srgbClr val="F8BA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0" name="Google Shape;10;p2"/>
          <p:cNvSpPr/>
          <p:nvPr/>
        </p:nvSpPr>
        <p:spPr>
          <a:xfrm>
            <a:off x="1836429" y="3587752"/>
            <a:ext cx="8077" cy="12115"/>
          </a:xfrm>
          <a:custGeom>
            <a:avLst/>
            <a:gdLst/>
            <a:ahLst/>
            <a:cxnLst/>
            <a:rect l="l" t="t" r="r" b="b"/>
            <a:pathLst>
              <a:path w="202" h="303" extrusionOk="0">
                <a:moveTo>
                  <a:pt x="2" y="1"/>
                </a:moveTo>
                <a:cubicBezTo>
                  <a:pt x="1" y="1"/>
                  <a:pt x="1" y="1"/>
                  <a:pt x="1" y="2"/>
                </a:cubicBezTo>
                <a:cubicBezTo>
                  <a:pt x="62" y="94"/>
                  <a:pt x="121" y="188"/>
                  <a:pt x="181" y="282"/>
                </a:cubicBezTo>
                <a:cubicBezTo>
                  <a:pt x="187" y="289"/>
                  <a:pt x="194" y="296"/>
                  <a:pt x="201" y="303"/>
                </a:cubicBezTo>
                <a:cubicBezTo>
                  <a:pt x="67" y="81"/>
                  <a:pt x="10" y="1"/>
                  <a:pt x="2" y="1"/>
                </a:cubicBezTo>
                <a:close/>
              </a:path>
            </a:pathLst>
          </a:custGeom>
          <a:solidFill>
            <a:srgbClr val="F8BA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3489951" y="2822527"/>
            <a:ext cx="5398" cy="15714"/>
          </a:xfrm>
          <a:custGeom>
            <a:avLst/>
            <a:gdLst/>
            <a:ahLst/>
            <a:cxnLst/>
            <a:rect l="l" t="t" r="r" b="b"/>
            <a:pathLst>
              <a:path w="135" h="393" extrusionOk="0">
                <a:moveTo>
                  <a:pt x="3" y="1"/>
                </a:moveTo>
                <a:cubicBezTo>
                  <a:pt x="1" y="1"/>
                  <a:pt x="3" y="17"/>
                  <a:pt x="10" y="43"/>
                </a:cubicBezTo>
                <a:cubicBezTo>
                  <a:pt x="53" y="157"/>
                  <a:pt x="95" y="270"/>
                  <a:pt x="132" y="386"/>
                </a:cubicBezTo>
                <a:cubicBezTo>
                  <a:pt x="132" y="388"/>
                  <a:pt x="133" y="389"/>
                  <a:pt x="135" y="392"/>
                </a:cubicBezTo>
                <a:cubicBezTo>
                  <a:pt x="45" y="100"/>
                  <a:pt x="8" y="1"/>
                  <a:pt x="3" y="1"/>
                </a:cubicBezTo>
                <a:close/>
              </a:path>
            </a:pathLst>
          </a:custGeom>
          <a:solidFill>
            <a:srgbClr val="F8BA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5904698" y="-181955"/>
            <a:ext cx="9037" cy="9996"/>
          </a:xfrm>
          <a:custGeom>
            <a:avLst/>
            <a:gdLst/>
            <a:ahLst/>
            <a:cxnLst/>
            <a:rect l="l" t="t" r="r" b="b"/>
            <a:pathLst>
              <a:path w="226" h="250" extrusionOk="0">
                <a:moveTo>
                  <a:pt x="6" y="0"/>
                </a:moveTo>
                <a:cubicBezTo>
                  <a:pt x="0" y="0"/>
                  <a:pt x="54" y="66"/>
                  <a:pt x="225" y="249"/>
                </a:cubicBezTo>
                <a:lnTo>
                  <a:pt x="212" y="232"/>
                </a:lnTo>
                <a:cubicBezTo>
                  <a:pt x="145" y="156"/>
                  <a:pt x="77" y="80"/>
                  <a:pt x="12" y="4"/>
                </a:cubicBezTo>
                <a:cubicBezTo>
                  <a:pt x="9" y="2"/>
                  <a:pt x="7" y="0"/>
                  <a:pt x="6" y="0"/>
                </a:cubicBezTo>
                <a:close/>
              </a:path>
            </a:pathLst>
          </a:custGeom>
          <a:solidFill>
            <a:srgbClr val="F8BA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5475327" y="1597038"/>
            <a:ext cx="3096900" cy="141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Font typeface="Concert One"/>
              <a:buNone/>
              <a:defRPr sz="40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5594800" y="2881122"/>
            <a:ext cx="2336100" cy="7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8967900" y="3465825"/>
            <a:ext cx="176100" cy="1673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6" name="Google Shape;16;p2"/>
          <p:cNvSpPr/>
          <p:nvPr/>
        </p:nvSpPr>
        <p:spPr>
          <a:xfrm rot="-5400000">
            <a:off x="3217652" y="-3225000"/>
            <a:ext cx="176100" cy="6626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13725" y="3143200"/>
            <a:ext cx="26487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713225" y="3659845"/>
            <a:ext cx="2649600" cy="3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2" hasCustomPrompt="1"/>
          </p:nvPr>
        </p:nvSpPr>
        <p:spPr>
          <a:xfrm>
            <a:off x="951575" y="1955199"/>
            <a:ext cx="2172900" cy="1088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9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/>
          <p:nvPr/>
        </p:nvSpPr>
        <p:spPr>
          <a:xfrm rot="10800000">
            <a:off x="-1025" y="-4925"/>
            <a:ext cx="176100" cy="1906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2" name="Google Shape;22;p3"/>
          <p:cNvSpPr/>
          <p:nvPr/>
        </p:nvSpPr>
        <p:spPr>
          <a:xfrm rot="5400000">
            <a:off x="4489575" y="477750"/>
            <a:ext cx="176100" cy="9155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/>
          <p:nvPr/>
        </p:nvSpPr>
        <p:spPr>
          <a:xfrm rot="5400000">
            <a:off x="2198375" y="-2198550"/>
            <a:ext cx="176100" cy="4573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4" name="Google Shape;44;p7"/>
          <p:cNvSpPr txBox="1">
            <a:spLocks noGrp="1"/>
          </p:cNvSpPr>
          <p:nvPr>
            <p:ph type="title"/>
          </p:nvPr>
        </p:nvSpPr>
        <p:spPr>
          <a:xfrm>
            <a:off x="5054700" y="1749900"/>
            <a:ext cx="3478500" cy="7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subTitle" idx="1"/>
          </p:nvPr>
        </p:nvSpPr>
        <p:spPr>
          <a:xfrm>
            <a:off x="5054800" y="2467200"/>
            <a:ext cx="3478500" cy="9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46" name="Google Shape;46;p7"/>
          <p:cNvSpPr/>
          <p:nvPr/>
        </p:nvSpPr>
        <p:spPr>
          <a:xfrm>
            <a:off x="8967900" y="4570375"/>
            <a:ext cx="176100" cy="573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>
            <a:spLocks noGrp="1"/>
          </p:cNvSpPr>
          <p:nvPr>
            <p:ph type="title"/>
          </p:nvPr>
        </p:nvSpPr>
        <p:spPr>
          <a:xfrm>
            <a:off x="3165025" y="487775"/>
            <a:ext cx="2812200" cy="71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/>
          <p:nvPr/>
        </p:nvSpPr>
        <p:spPr>
          <a:xfrm rot="10800000">
            <a:off x="8966100" y="0"/>
            <a:ext cx="176100" cy="1618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0" name="Google Shape;60;p10"/>
          <p:cNvSpPr/>
          <p:nvPr/>
        </p:nvSpPr>
        <p:spPr>
          <a:xfrm rot="10800000">
            <a:off x="0" y="0"/>
            <a:ext cx="176100" cy="1618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SECTION_TITLE_AND_DESCRIPTION_1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/>
          <p:nvPr/>
        </p:nvSpPr>
        <p:spPr>
          <a:xfrm rot="5400000">
            <a:off x="8162113" y="-798900"/>
            <a:ext cx="185700" cy="178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/>
          </p:nvPr>
        </p:nvSpPr>
        <p:spPr>
          <a:xfrm>
            <a:off x="1670332" y="1776144"/>
            <a:ext cx="27327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1"/>
          </p:nvPr>
        </p:nvSpPr>
        <p:spPr>
          <a:xfrm>
            <a:off x="1670325" y="2052878"/>
            <a:ext cx="2732700" cy="4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title" idx="2"/>
          </p:nvPr>
        </p:nvSpPr>
        <p:spPr>
          <a:xfrm>
            <a:off x="5936077" y="1776144"/>
            <a:ext cx="27327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3"/>
          </p:nvPr>
        </p:nvSpPr>
        <p:spPr>
          <a:xfrm>
            <a:off x="5936074" y="2052878"/>
            <a:ext cx="2732700" cy="4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title" idx="4" hasCustomPrompt="1"/>
          </p:nvPr>
        </p:nvSpPr>
        <p:spPr>
          <a:xfrm>
            <a:off x="672310" y="1703600"/>
            <a:ext cx="797400" cy="69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5" name="Google Shape;75;p13"/>
          <p:cNvSpPr txBox="1">
            <a:spLocks noGrp="1"/>
          </p:cNvSpPr>
          <p:nvPr>
            <p:ph type="title" idx="5" hasCustomPrompt="1"/>
          </p:nvPr>
        </p:nvSpPr>
        <p:spPr>
          <a:xfrm>
            <a:off x="4941360" y="1703600"/>
            <a:ext cx="797400" cy="69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6" name="Google Shape;76;p13"/>
          <p:cNvSpPr txBox="1">
            <a:spLocks noGrp="1"/>
          </p:cNvSpPr>
          <p:nvPr>
            <p:ph type="title" idx="6"/>
          </p:nvPr>
        </p:nvSpPr>
        <p:spPr>
          <a:xfrm>
            <a:off x="1670332" y="2832016"/>
            <a:ext cx="27327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7"/>
          </p:nvPr>
        </p:nvSpPr>
        <p:spPr>
          <a:xfrm>
            <a:off x="1670325" y="3108751"/>
            <a:ext cx="2732700" cy="4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title" idx="8" hasCustomPrompt="1"/>
          </p:nvPr>
        </p:nvSpPr>
        <p:spPr>
          <a:xfrm>
            <a:off x="672310" y="2759475"/>
            <a:ext cx="797400" cy="69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9" name="Google Shape;79;p13"/>
          <p:cNvSpPr txBox="1">
            <a:spLocks noGrp="1"/>
          </p:cNvSpPr>
          <p:nvPr>
            <p:ph type="title" idx="9"/>
          </p:nvPr>
        </p:nvSpPr>
        <p:spPr>
          <a:xfrm>
            <a:off x="5936077" y="2832016"/>
            <a:ext cx="27327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13"/>
          </p:nvPr>
        </p:nvSpPr>
        <p:spPr>
          <a:xfrm>
            <a:off x="5936074" y="3108751"/>
            <a:ext cx="2732700" cy="4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14" hasCustomPrompt="1"/>
          </p:nvPr>
        </p:nvSpPr>
        <p:spPr>
          <a:xfrm>
            <a:off x="4941360" y="2759475"/>
            <a:ext cx="797400" cy="69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>
            <a:spLocks noGrp="1"/>
          </p:cNvSpPr>
          <p:nvPr>
            <p:ph type="title" idx="15"/>
          </p:nvPr>
        </p:nvSpPr>
        <p:spPr>
          <a:xfrm>
            <a:off x="1670332" y="3887887"/>
            <a:ext cx="27327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ubTitle" idx="16"/>
          </p:nvPr>
        </p:nvSpPr>
        <p:spPr>
          <a:xfrm>
            <a:off x="1670325" y="4164625"/>
            <a:ext cx="2732700" cy="4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17" hasCustomPrompt="1"/>
          </p:nvPr>
        </p:nvSpPr>
        <p:spPr>
          <a:xfrm>
            <a:off x="672310" y="3815350"/>
            <a:ext cx="797400" cy="69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18"/>
          </p:nvPr>
        </p:nvSpPr>
        <p:spPr>
          <a:xfrm>
            <a:off x="5936077" y="3887887"/>
            <a:ext cx="27327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9"/>
          </p:nvPr>
        </p:nvSpPr>
        <p:spPr>
          <a:xfrm>
            <a:off x="5936074" y="4164625"/>
            <a:ext cx="2732700" cy="4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 idx="20" hasCustomPrompt="1"/>
          </p:nvPr>
        </p:nvSpPr>
        <p:spPr>
          <a:xfrm>
            <a:off x="4941360" y="3815350"/>
            <a:ext cx="797400" cy="69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 txBox="1">
            <a:spLocks noGrp="1"/>
          </p:cNvSpPr>
          <p:nvPr>
            <p:ph type="title" idx="21"/>
          </p:nvPr>
        </p:nvSpPr>
        <p:spPr>
          <a:xfrm>
            <a:off x="598022" y="485375"/>
            <a:ext cx="5483400" cy="719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/>
          <p:nvPr/>
        </p:nvSpPr>
        <p:spPr>
          <a:xfrm rot="5400000">
            <a:off x="4473625" y="475250"/>
            <a:ext cx="185700" cy="9151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Josefin Sans"/>
              <a:buNone/>
              <a:defRPr sz="30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Josefin Sans"/>
              <a:buNone/>
              <a:defRPr sz="35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Josefin Sans"/>
              <a:buNone/>
              <a:defRPr sz="35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Josefin Sans"/>
              <a:buNone/>
              <a:defRPr sz="35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Josefin Sans"/>
              <a:buNone/>
              <a:defRPr sz="35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Josefin Sans"/>
              <a:buNone/>
              <a:defRPr sz="35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Josefin Sans"/>
              <a:buNone/>
              <a:defRPr sz="35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Josefin Sans"/>
              <a:buNone/>
              <a:defRPr sz="35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Josefin Sans"/>
              <a:buNone/>
              <a:defRPr sz="35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6" r:id="rId4"/>
    <p:sldLayoutId id="2147483658" r:id="rId5"/>
    <p:sldLayoutId id="2147483659" r:id="rId6"/>
    <p:sldLayoutId id="2147483675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7" name="Google Shape;217;p32"/>
          <p:cNvCxnSpPr/>
          <p:nvPr/>
        </p:nvCxnSpPr>
        <p:spPr>
          <a:xfrm rot="10800000">
            <a:off x="3636300" y="2930775"/>
            <a:ext cx="1871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9" name="Google Shape;219;p32"/>
          <p:cNvSpPr txBox="1">
            <a:spLocks noGrp="1"/>
          </p:cNvSpPr>
          <p:nvPr>
            <p:ph type="ctrTitle"/>
          </p:nvPr>
        </p:nvSpPr>
        <p:spPr>
          <a:xfrm>
            <a:off x="1796846" y="1516875"/>
            <a:ext cx="5449929" cy="1413900"/>
          </a:xfrm>
          <a:prstGeom prst="rect">
            <a:avLst/>
          </a:prstGeom>
        </p:spPr>
        <p:txBody>
          <a:bodyPr spcFirstLastPara="1" wrap="square" lIns="18287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RC4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알고리즘</a:t>
            </a:r>
            <a:endParaRPr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20" name="Google Shape;220;p32"/>
          <p:cNvSpPr txBox="1">
            <a:spLocks noGrp="1"/>
          </p:cNvSpPr>
          <p:nvPr>
            <p:ph type="subTitle" idx="1"/>
          </p:nvPr>
        </p:nvSpPr>
        <p:spPr>
          <a:xfrm>
            <a:off x="5570375" y="4578223"/>
            <a:ext cx="3352800" cy="4670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201921285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컴퓨터정보공학부 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정소희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5"/>
          <p:cNvSpPr txBox="1">
            <a:spLocks noGrp="1"/>
          </p:cNvSpPr>
          <p:nvPr>
            <p:ph type="title"/>
          </p:nvPr>
        </p:nvSpPr>
        <p:spPr>
          <a:xfrm>
            <a:off x="3264092" y="2192949"/>
            <a:ext cx="3858275" cy="61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RC4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알고리즘 구현</a:t>
            </a:r>
          </a:p>
        </p:txBody>
      </p:sp>
      <p:sp>
        <p:nvSpPr>
          <p:cNvPr id="257" name="Google Shape;257;p35"/>
          <p:cNvSpPr txBox="1">
            <a:spLocks noGrp="1"/>
          </p:cNvSpPr>
          <p:nvPr>
            <p:ph type="title" idx="2"/>
          </p:nvPr>
        </p:nvSpPr>
        <p:spPr>
          <a:xfrm>
            <a:off x="951575" y="1955199"/>
            <a:ext cx="2172900" cy="10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Google Shape;234;p34">
            <a:extLst>
              <a:ext uri="{FF2B5EF4-FFF2-40B4-BE49-F238E27FC236}">
                <a16:creationId xmlns:a16="http://schemas.microsoft.com/office/drawing/2014/main" id="{CEA9AA80-CB3A-43A3-A455-92399B146999}"/>
              </a:ext>
            </a:extLst>
          </p:cNvPr>
          <p:cNvSpPr txBox="1">
            <a:spLocks/>
          </p:cNvSpPr>
          <p:nvPr/>
        </p:nvSpPr>
        <p:spPr>
          <a:xfrm>
            <a:off x="6019527" y="2805549"/>
            <a:ext cx="2732700" cy="4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Didact Gothic"/>
              <a:buNone/>
              <a:defRPr sz="21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Didact Gothic"/>
              <a:buNone/>
              <a:defRPr sz="21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Didact Gothic"/>
              <a:buNone/>
              <a:defRPr sz="21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Didact Gothic"/>
              <a:buNone/>
              <a:defRPr sz="21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Didact Gothic"/>
              <a:buNone/>
              <a:defRPr sz="21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Didact Gothic"/>
              <a:buNone/>
              <a:defRPr sz="21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Didact Gothic"/>
              <a:buNone/>
              <a:defRPr sz="21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Didact Gothic"/>
              <a:buNone/>
              <a:defRPr sz="21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By Python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실행과정 정리</a:t>
            </a:r>
          </a:p>
        </p:txBody>
      </p:sp>
    </p:spTree>
    <p:extLst>
      <p:ext uri="{BB962C8B-B14F-4D97-AF65-F5344CB8AC3E}">
        <p14:creationId xmlns:p14="http://schemas.microsoft.com/office/powerpoint/2010/main" val="1206465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6"/>
          <p:cNvSpPr txBox="1">
            <a:spLocks noGrp="1"/>
          </p:cNvSpPr>
          <p:nvPr>
            <p:ph type="title"/>
          </p:nvPr>
        </p:nvSpPr>
        <p:spPr>
          <a:xfrm>
            <a:off x="0" y="169916"/>
            <a:ext cx="3514531" cy="71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RC4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알고리즘 구현</a:t>
            </a:r>
            <a:endParaRPr dirty="0"/>
          </a:p>
        </p:txBody>
      </p:sp>
      <p:sp>
        <p:nvSpPr>
          <p:cNvPr id="3" name="Google Shape;266;p36">
            <a:extLst>
              <a:ext uri="{FF2B5EF4-FFF2-40B4-BE49-F238E27FC236}">
                <a16:creationId xmlns:a16="http://schemas.microsoft.com/office/drawing/2014/main" id="{19337A0F-DDEA-4C4E-BA6A-9DAF9A10E1A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46425" y="887216"/>
            <a:ext cx="8704742" cy="12401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ko-KR" altLang="en-US" dirty="0">
                <a:solidFill>
                  <a:schemeClr val="accent3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알고리즘을 구현하기 위해서 </a:t>
            </a: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256</a:t>
            </a:r>
            <a:r>
              <a:rPr lang="ko-KR" altLang="en-US" dirty="0">
                <a:solidFill>
                  <a:schemeClr val="accent3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개의 가능한 바이트 중 하나를 고른다</a:t>
            </a: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r>
              <a:rPr lang="ko-KR" altLang="en-US" dirty="0">
                <a:solidFill>
                  <a:schemeClr val="accent3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endParaRPr lang="en-US" altLang="ko-KR" dirty="0">
              <a:solidFill>
                <a:schemeClr val="accent3">
                  <a:lumMod val="7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accent3">
                  <a:lumMod val="7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accent3">
                  <a:lumMod val="7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accent3">
                  <a:lumMod val="7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accent3">
                  <a:lumMod val="7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accent3">
                  <a:lumMod val="7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accent3">
                  <a:lumMod val="7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accent3">
                  <a:lumMod val="7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C55D242-2DB1-4609-A0A5-1418BA7E82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0872" y="1892634"/>
            <a:ext cx="5965103" cy="1904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038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6"/>
          <p:cNvSpPr txBox="1">
            <a:spLocks noGrp="1"/>
          </p:cNvSpPr>
          <p:nvPr>
            <p:ph type="title"/>
          </p:nvPr>
        </p:nvSpPr>
        <p:spPr>
          <a:xfrm>
            <a:off x="0" y="169916"/>
            <a:ext cx="3514531" cy="71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RC4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알고리즘 구현</a:t>
            </a:r>
            <a:endParaRPr dirty="0"/>
          </a:p>
        </p:txBody>
      </p:sp>
      <p:sp>
        <p:nvSpPr>
          <p:cNvPr id="3" name="Google Shape;266;p36">
            <a:extLst>
              <a:ext uri="{FF2B5EF4-FFF2-40B4-BE49-F238E27FC236}">
                <a16:creationId xmlns:a16="http://schemas.microsoft.com/office/drawing/2014/main" id="{19337A0F-DDEA-4C4E-BA6A-9DAF9A10E1A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46425" y="887216"/>
            <a:ext cx="8704742" cy="4128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2.  </a:t>
            </a:r>
            <a:r>
              <a:rPr lang="ko-KR" altLang="en-US" dirty="0">
                <a:solidFill>
                  <a:schemeClr val="accent3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키 스트림을 사용하여 </a:t>
            </a:r>
            <a:r>
              <a:rPr lang="ko-KR" altLang="en-US" dirty="0" err="1">
                <a:solidFill>
                  <a:schemeClr val="accent3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평문과</a:t>
            </a:r>
            <a:r>
              <a:rPr lang="ko-KR" altLang="en-US" dirty="0">
                <a:solidFill>
                  <a:schemeClr val="accent3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XOR </a:t>
            </a:r>
            <a:r>
              <a:rPr lang="ko-KR" altLang="en-US" dirty="0">
                <a:solidFill>
                  <a:schemeClr val="accent3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연산으로 암호화를 진행한다</a:t>
            </a: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dirty="0">
              <a:solidFill>
                <a:schemeClr val="accent3">
                  <a:lumMod val="7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accent3">
                  <a:lumMod val="7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accent3">
                  <a:lumMod val="7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accent3">
                  <a:lumMod val="7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accent3">
                  <a:lumMod val="7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accent3">
                  <a:lumMod val="7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accent3">
                  <a:lumMod val="7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accent3">
                  <a:lumMod val="7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268DBD5-48EC-4160-B788-0F5730E93E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9314" y="1822580"/>
            <a:ext cx="5536162" cy="2245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8120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6"/>
          <p:cNvSpPr txBox="1">
            <a:spLocks noGrp="1"/>
          </p:cNvSpPr>
          <p:nvPr>
            <p:ph type="title"/>
          </p:nvPr>
        </p:nvSpPr>
        <p:spPr>
          <a:xfrm>
            <a:off x="0" y="169916"/>
            <a:ext cx="3514531" cy="71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RC4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알고리즘 구현</a:t>
            </a:r>
            <a:endParaRPr dirty="0"/>
          </a:p>
        </p:txBody>
      </p:sp>
      <p:sp>
        <p:nvSpPr>
          <p:cNvPr id="3" name="Google Shape;266;p36">
            <a:extLst>
              <a:ext uri="{FF2B5EF4-FFF2-40B4-BE49-F238E27FC236}">
                <a16:creationId xmlns:a16="http://schemas.microsoft.com/office/drawing/2014/main" id="{19337A0F-DDEA-4C4E-BA6A-9DAF9A10E1A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46425" y="887216"/>
            <a:ext cx="8704742" cy="12401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3. </a:t>
            </a:r>
            <a:r>
              <a:rPr lang="ko-KR" altLang="en-US" dirty="0">
                <a:solidFill>
                  <a:schemeClr val="accent3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복호화 연산은 암호화에 사용된 똑같은 키 스트림을 사용하여 암호문과 </a:t>
            </a: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XOR </a:t>
            </a:r>
            <a:r>
              <a:rPr lang="ko-KR" altLang="en-US" dirty="0">
                <a:solidFill>
                  <a:schemeClr val="accent3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연산을 진행해주면 된다</a:t>
            </a: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r>
              <a:rPr lang="ko-KR" altLang="en-US" dirty="0">
                <a:solidFill>
                  <a:schemeClr val="accent3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endParaRPr lang="en-US" altLang="ko-KR" dirty="0">
              <a:solidFill>
                <a:schemeClr val="accent3">
                  <a:lumMod val="7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accent3">
                  <a:lumMod val="7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accent3">
                  <a:lumMod val="7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accent3">
                  <a:lumMod val="7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accent3">
                  <a:lumMod val="7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accent3">
                  <a:lumMod val="7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accent3">
                  <a:lumMod val="7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7F8736D-9607-44C5-9C51-617971F2E5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283" y="1696939"/>
            <a:ext cx="7242534" cy="2470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5396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6"/>
          <p:cNvSpPr txBox="1">
            <a:spLocks noGrp="1"/>
          </p:cNvSpPr>
          <p:nvPr>
            <p:ph type="title"/>
          </p:nvPr>
        </p:nvSpPr>
        <p:spPr>
          <a:xfrm>
            <a:off x="0" y="169916"/>
            <a:ext cx="3514531" cy="71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RC4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알고리즘 구현</a:t>
            </a:r>
            <a:endParaRPr dirty="0"/>
          </a:p>
        </p:txBody>
      </p:sp>
      <p:sp>
        <p:nvSpPr>
          <p:cNvPr id="3" name="Google Shape;266;p36">
            <a:extLst>
              <a:ext uri="{FF2B5EF4-FFF2-40B4-BE49-F238E27FC236}">
                <a16:creationId xmlns:a16="http://schemas.microsoft.com/office/drawing/2014/main" id="{19337A0F-DDEA-4C4E-BA6A-9DAF9A10E1A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46425" y="887216"/>
            <a:ext cx="8704742" cy="12401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4. </a:t>
            </a: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plain text </a:t>
            </a:r>
            <a:r>
              <a:rPr lang="ko-KR" altLang="en-US" dirty="0">
                <a:solidFill>
                  <a:schemeClr val="accent3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값과 </a:t>
            </a: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key</a:t>
            </a:r>
            <a:r>
              <a:rPr lang="ko-KR" altLang="en-US" dirty="0">
                <a:solidFill>
                  <a:schemeClr val="accent3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값을 각각 순차적으로 입력을 받고</a:t>
            </a: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accent3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계산 결과를 출력해주면 된다</a:t>
            </a: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r>
              <a:rPr lang="ko-KR" altLang="en-US" dirty="0">
                <a:solidFill>
                  <a:schemeClr val="accent3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accent3">
                  <a:lumMod val="7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accent3">
                  <a:lumMod val="7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accent3">
                  <a:lumMod val="7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accent3">
                  <a:lumMod val="7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CA3088B-2705-4FA0-985D-00C3660FEE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982" y="1596731"/>
            <a:ext cx="4001058" cy="249589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3CBB9BE-D628-4092-B2E0-DD2C2101F6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8802" y="3689467"/>
            <a:ext cx="5449060" cy="113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329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4"/>
          <p:cNvSpPr txBox="1">
            <a:spLocks noGrp="1"/>
          </p:cNvSpPr>
          <p:nvPr>
            <p:ph type="title" idx="21"/>
          </p:nvPr>
        </p:nvSpPr>
        <p:spPr>
          <a:xfrm>
            <a:off x="598022" y="493337"/>
            <a:ext cx="5483400" cy="71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TABLE OF CONTENTS</a:t>
            </a:r>
            <a:endParaRPr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32" name="Google Shape;232;p34"/>
          <p:cNvSpPr txBox="1">
            <a:spLocks noGrp="1"/>
          </p:cNvSpPr>
          <p:nvPr>
            <p:ph type="title" idx="4"/>
          </p:nvPr>
        </p:nvSpPr>
        <p:spPr>
          <a:xfrm>
            <a:off x="824710" y="1551200"/>
            <a:ext cx="797400" cy="69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  <a:endParaRPr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33" name="Google Shape;233;p34"/>
          <p:cNvSpPr txBox="1">
            <a:spLocks noGrp="1"/>
          </p:cNvSpPr>
          <p:nvPr>
            <p:ph type="title"/>
          </p:nvPr>
        </p:nvSpPr>
        <p:spPr>
          <a:xfrm>
            <a:off x="1670332" y="1623744"/>
            <a:ext cx="27327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Stream ciphers</a:t>
            </a:r>
            <a:endParaRPr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34" name="Google Shape;234;p34"/>
          <p:cNvSpPr txBox="1">
            <a:spLocks noGrp="1"/>
          </p:cNvSpPr>
          <p:nvPr>
            <p:ph type="subTitle" idx="1"/>
          </p:nvPr>
        </p:nvSpPr>
        <p:spPr>
          <a:xfrm>
            <a:off x="5620291" y="2970389"/>
            <a:ext cx="2732700" cy="4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간단한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RC4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 관한 설명</a:t>
            </a:r>
            <a:endParaRPr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38" name="Google Shape;238;p34"/>
          <p:cNvSpPr txBox="1">
            <a:spLocks noGrp="1"/>
          </p:cNvSpPr>
          <p:nvPr>
            <p:ph type="title" idx="6"/>
          </p:nvPr>
        </p:nvSpPr>
        <p:spPr>
          <a:xfrm>
            <a:off x="5620291" y="2644291"/>
            <a:ext cx="27327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RC4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알고리즘</a:t>
            </a:r>
            <a:endParaRPr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40" name="Google Shape;240;p34"/>
          <p:cNvSpPr txBox="1">
            <a:spLocks noGrp="1"/>
          </p:cNvSpPr>
          <p:nvPr>
            <p:ph type="title" idx="8"/>
          </p:nvPr>
        </p:nvSpPr>
        <p:spPr>
          <a:xfrm>
            <a:off x="4774669" y="2571750"/>
            <a:ext cx="797400" cy="69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  <a:endParaRPr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44" name="Google Shape;244;p34"/>
          <p:cNvSpPr txBox="1">
            <a:spLocks noGrp="1"/>
          </p:cNvSpPr>
          <p:nvPr>
            <p:ph type="title" idx="15"/>
          </p:nvPr>
        </p:nvSpPr>
        <p:spPr>
          <a:xfrm>
            <a:off x="1670332" y="3735487"/>
            <a:ext cx="27327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RC4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알고리즘 구현</a:t>
            </a:r>
            <a:endParaRPr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45" name="Google Shape;245;p34"/>
          <p:cNvSpPr txBox="1">
            <a:spLocks noGrp="1"/>
          </p:cNvSpPr>
          <p:nvPr>
            <p:ph type="subTitle" idx="16"/>
          </p:nvPr>
        </p:nvSpPr>
        <p:spPr>
          <a:xfrm>
            <a:off x="1670325" y="4012225"/>
            <a:ext cx="2732700" cy="4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By Python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실행과정 정리</a:t>
            </a:r>
            <a:endParaRPr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46" name="Google Shape;246;p34"/>
          <p:cNvSpPr txBox="1">
            <a:spLocks noGrp="1"/>
          </p:cNvSpPr>
          <p:nvPr>
            <p:ph type="title" idx="17"/>
          </p:nvPr>
        </p:nvSpPr>
        <p:spPr>
          <a:xfrm>
            <a:off x="824710" y="3662950"/>
            <a:ext cx="797400" cy="69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1" name="Google Shape;234;p34">
            <a:extLst>
              <a:ext uri="{FF2B5EF4-FFF2-40B4-BE49-F238E27FC236}">
                <a16:creationId xmlns:a16="http://schemas.microsoft.com/office/drawing/2014/main" id="{B094E083-19E1-424D-80CD-CB085B00DA42}"/>
              </a:ext>
            </a:extLst>
          </p:cNvPr>
          <p:cNvSpPr txBox="1">
            <a:spLocks/>
          </p:cNvSpPr>
          <p:nvPr/>
        </p:nvSpPr>
        <p:spPr>
          <a:xfrm>
            <a:off x="1670325" y="2001531"/>
            <a:ext cx="2732700" cy="4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Didact Gothic"/>
              <a:buNone/>
              <a:defRPr sz="21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Didact Gothic"/>
              <a:buNone/>
              <a:defRPr sz="21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Didact Gothic"/>
              <a:buNone/>
              <a:defRPr sz="21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Didact Gothic"/>
              <a:buNone/>
              <a:defRPr sz="21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Didact Gothic"/>
              <a:buNone/>
              <a:defRPr sz="21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Didact Gothic"/>
              <a:buNone/>
              <a:defRPr sz="21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Didact Gothic"/>
              <a:buNone/>
              <a:defRPr sz="21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Didact Gothic"/>
              <a:buNone/>
              <a:defRPr sz="21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/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스트림 </a:t>
            </a:r>
            <a:r>
              <a:rPr lang="ko-KR" altLang="en-US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암호란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5"/>
          <p:cNvSpPr txBox="1">
            <a:spLocks noGrp="1"/>
          </p:cNvSpPr>
          <p:nvPr>
            <p:ph type="title"/>
          </p:nvPr>
        </p:nvSpPr>
        <p:spPr>
          <a:xfrm>
            <a:off x="3264092" y="2192949"/>
            <a:ext cx="3858275" cy="61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Stream ciphers</a:t>
            </a:r>
          </a:p>
        </p:txBody>
      </p:sp>
      <p:sp>
        <p:nvSpPr>
          <p:cNvPr id="257" name="Google Shape;257;p35"/>
          <p:cNvSpPr txBox="1">
            <a:spLocks noGrp="1"/>
          </p:cNvSpPr>
          <p:nvPr>
            <p:ph type="title" idx="2"/>
          </p:nvPr>
        </p:nvSpPr>
        <p:spPr>
          <a:xfrm>
            <a:off x="951575" y="1955199"/>
            <a:ext cx="2172900" cy="10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  <a:endParaRPr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Google Shape;234;p34">
            <a:extLst>
              <a:ext uri="{FF2B5EF4-FFF2-40B4-BE49-F238E27FC236}">
                <a16:creationId xmlns:a16="http://schemas.microsoft.com/office/drawing/2014/main" id="{CEA9AA80-CB3A-43A3-A455-92399B146999}"/>
              </a:ext>
            </a:extLst>
          </p:cNvPr>
          <p:cNvSpPr txBox="1">
            <a:spLocks/>
          </p:cNvSpPr>
          <p:nvPr/>
        </p:nvSpPr>
        <p:spPr>
          <a:xfrm>
            <a:off x="6019527" y="2805549"/>
            <a:ext cx="2732700" cy="4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Didact Gothic"/>
              <a:buNone/>
              <a:defRPr sz="21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Didact Gothic"/>
              <a:buNone/>
              <a:defRPr sz="21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Didact Gothic"/>
              <a:buNone/>
              <a:defRPr sz="21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Didact Gothic"/>
              <a:buNone/>
              <a:defRPr sz="21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Didact Gothic"/>
              <a:buNone/>
              <a:defRPr sz="21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Didact Gothic"/>
              <a:buNone/>
              <a:defRPr sz="21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Didact Gothic"/>
              <a:buNone/>
              <a:defRPr sz="21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Didact Gothic"/>
              <a:buNone/>
              <a:defRPr sz="21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/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스트림 </a:t>
            </a:r>
            <a:r>
              <a:rPr lang="ko-KR" altLang="en-US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암호란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6"/>
          <p:cNvSpPr txBox="1">
            <a:spLocks noGrp="1"/>
          </p:cNvSpPr>
          <p:nvPr>
            <p:ph type="title"/>
          </p:nvPr>
        </p:nvSpPr>
        <p:spPr>
          <a:xfrm>
            <a:off x="121917" y="207239"/>
            <a:ext cx="3478500" cy="71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Stream ciphers</a:t>
            </a:r>
            <a:endParaRPr dirty="0"/>
          </a:p>
        </p:txBody>
      </p:sp>
      <p:sp>
        <p:nvSpPr>
          <p:cNvPr id="266" name="Google Shape;266;p36"/>
          <p:cNvSpPr txBox="1">
            <a:spLocks noGrp="1"/>
          </p:cNvSpPr>
          <p:nvPr>
            <p:ph type="subTitle" idx="1"/>
          </p:nvPr>
        </p:nvSpPr>
        <p:spPr>
          <a:xfrm>
            <a:off x="342122" y="986743"/>
            <a:ext cx="8602825" cy="39495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accent3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암호화 키 </a:t>
            </a: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=</a:t>
            </a:r>
            <a:r>
              <a:rPr lang="ko-KR" altLang="en-US" dirty="0">
                <a:solidFill>
                  <a:schemeClr val="accent3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복호화 키 </a:t>
            </a: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  <a:r>
              <a:rPr lang="ko-KR" altLang="en-US" dirty="0">
                <a:solidFill>
                  <a:schemeClr val="accent3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대칭 키 암호</a:t>
            </a:r>
            <a:endParaRPr lang="en-US" altLang="ko-KR" dirty="0">
              <a:solidFill>
                <a:schemeClr val="accent3">
                  <a:lumMod val="7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dirty="0" err="1">
                <a:solidFill>
                  <a:schemeClr val="accent3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대칭키</a:t>
            </a:r>
            <a:r>
              <a:rPr lang="ko-KR" altLang="en-US" dirty="0">
                <a:solidFill>
                  <a:schemeClr val="accent3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암호 </a:t>
            </a: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  <a:r>
              <a:rPr lang="ko-KR" altLang="en-US" dirty="0">
                <a:solidFill>
                  <a:schemeClr val="accent3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블록 단위로 암호화를 진행하는 블록 암호 </a:t>
            </a: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&amp; </a:t>
            </a:r>
            <a:r>
              <a:rPr lang="ko-KR" altLang="en-US" dirty="0">
                <a:solidFill>
                  <a:schemeClr val="accent3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비트 단위로 암호화하는 스트림 암호로 구분</a:t>
            </a:r>
            <a:endParaRPr lang="en-US" altLang="ko-KR" dirty="0">
              <a:solidFill>
                <a:schemeClr val="accent3">
                  <a:lumMod val="7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accent3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스트림 암호는 블록 암호에 비해 상대적으로 사용 빈도가 낮음</a:t>
            </a:r>
            <a:endParaRPr lang="en-US" altLang="ko-KR" dirty="0">
              <a:solidFill>
                <a:schemeClr val="accent3">
                  <a:lumMod val="7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accent3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무선환경이나 스트리밍 서비스 같은 환경에서 많이 사용 </a:t>
            </a:r>
            <a:endParaRPr lang="en-US" altLang="ko-KR" dirty="0">
              <a:solidFill>
                <a:schemeClr val="accent3">
                  <a:lumMod val="7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accent3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스트림 암호는 길이가 </a:t>
            </a: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N</a:t>
            </a:r>
            <a:r>
              <a:rPr lang="ko-KR" altLang="en-US" dirty="0">
                <a:solidFill>
                  <a:schemeClr val="accent3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인 키 </a:t>
            </a: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K</a:t>
            </a:r>
            <a:r>
              <a:rPr lang="ko-KR" altLang="en-US" dirty="0">
                <a:solidFill>
                  <a:schemeClr val="accent3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가짐  </a:t>
            </a: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-&gt; </a:t>
            </a:r>
            <a:r>
              <a:rPr lang="ko-KR" altLang="en-US" dirty="0">
                <a:solidFill>
                  <a:schemeClr val="accent3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 키로 키 스트림을 생성</a:t>
            </a:r>
            <a:endParaRPr lang="en-US" altLang="ko-KR" dirty="0">
              <a:solidFill>
                <a:schemeClr val="accent3">
                  <a:lumMod val="7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accent3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키 스트림은 </a:t>
            </a:r>
            <a:r>
              <a:rPr lang="ko-KR" altLang="en-US" dirty="0" err="1">
                <a:solidFill>
                  <a:schemeClr val="accent3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평문</a:t>
            </a:r>
            <a:r>
              <a:rPr lang="ko-KR" altLang="en-US" dirty="0">
                <a:solidFill>
                  <a:schemeClr val="accent3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</a:t>
            </a:r>
            <a:r>
              <a:rPr lang="ko-KR" altLang="en-US" dirty="0">
                <a:solidFill>
                  <a:schemeClr val="accent3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와 </a:t>
            </a: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XOR</a:t>
            </a:r>
            <a:r>
              <a:rPr lang="ko-KR" altLang="en-US" dirty="0">
                <a:solidFill>
                  <a:schemeClr val="accent3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연산 </a:t>
            </a: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-&gt; </a:t>
            </a:r>
            <a:r>
              <a:rPr lang="ko-KR" altLang="en-US" dirty="0">
                <a:solidFill>
                  <a:schemeClr val="accent3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암호문 </a:t>
            </a: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</a:t>
            </a:r>
            <a:r>
              <a:rPr lang="ko-KR" altLang="en-US" dirty="0">
                <a:solidFill>
                  <a:schemeClr val="accent3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생성</a:t>
            </a:r>
            <a:endParaRPr lang="en-US" altLang="ko-KR" dirty="0">
              <a:solidFill>
                <a:schemeClr val="accent3">
                  <a:lumMod val="7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accent3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스트림 암호 복호화 </a:t>
            </a: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-&gt; </a:t>
            </a:r>
            <a:r>
              <a:rPr lang="ko-KR" altLang="en-US" dirty="0">
                <a:solidFill>
                  <a:schemeClr val="accent3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암호화에 사용된 똑같은 키 스트림을 사용</a:t>
            </a: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accent3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암호문과 </a:t>
            </a: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XOR</a:t>
            </a:r>
            <a:r>
              <a:rPr lang="ko-KR" altLang="en-US" dirty="0">
                <a:solidFill>
                  <a:schemeClr val="accent3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연산 </a:t>
            </a: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-&gt;</a:t>
            </a:r>
            <a:r>
              <a:rPr lang="ko-KR" altLang="en-US" dirty="0">
                <a:solidFill>
                  <a:schemeClr val="accent3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dirty="0" err="1">
                <a:solidFill>
                  <a:schemeClr val="accent3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평문</a:t>
            </a:r>
            <a:endParaRPr lang="en-US" altLang="ko-KR" dirty="0">
              <a:solidFill>
                <a:schemeClr val="accent3">
                  <a:lumMod val="7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accent3">
                  <a:lumMod val="7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accent3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따라서 </a:t>
            </a:r>
            <a:r>
              <a:rPr lang="ko-KR" altLang="en-US" dirty="0" err="1">
                <a:solidFill>
                  <a:schemeClr val="accent3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키스트림은</a:t>
            </a:r>
            <a:r>
              <a:rPr lang="ko-KR" altLang="en-US" dirty="0">
                <a:solidFill>
                  <a:schemeClr val="accent3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일회성 암호키로 사용</a:t>
            </a:r>
            <a:endParaRPr lang="en-US" altLang="ko-KR" dirty="0">
              <a:solidFill>
                <a:schemeClr val="accent3">
                  <a:lumMod val="7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3">
                  <a:lumMod val="7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6"/>
          <p:cNvSpPr txBox="1">
            <a:spLocks noGrp="1"/>
          </p:cNvSpPr>
          <p:nvPr>
            <p:ph type="title"/>
          </p:nvPr>
        </p:nvSpPr>
        <p:spPr>
          <a:xfrm>
            <a:off x="121917" y="207239"/>
            <a:ext cx="3478500" cy="71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Stream ciphers</a:t>
            </a:r>
            <a:endParaRPr dirty="0"/>
          </a:p>
        </p:txBody>
      </p:sp>
      <p:sp>
        <p:nvSpPr>
          <p:cNvPr id="266" name="Google Shape;266;p36"/>
          <p:cNvSpPr txBox="1">
            <a:spLocks noGrp="1"/>
          </p:cNvSpPr>
          <p:nvPr>
            <p:ph type="subTitle" idx="1"/>
          </p:nvPr>
        </p:nvSpPr>
        <p:spPr>
          <a:xfrm>
            <a:off x="391886" y="986743"/>
            <a:ext cx="8117633" cy="11956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accent3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연속적인 </a:t>
            </a: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bit/byte/word</a:t>
            </a:r>
            <a:r>
              <a:rPr lang="ko-KR" altLang="en-US" dirty="0">
                <a:solidFill>
                  <a:schemeClr val="accent3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순차적으로 암호화</a:t>
            </a:r>
            <a:endParaRPr lang="en-US" altLang="ko-KR" dirty="0">
              <a:solidFill>
                <a:schemeClr val="accent3">
                  <a:lumMod val="7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accent3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묶지 않고 별개의 데이터들에 순차적으로 암호화를 적용</a:t>
            </a:r>
            <a:endParaRPr lang="en-US" altLang="ko-KR" dirty="0">
              <a:solidFill>
                <a:schemeClr val="accent3">
                  <a:lumMod val="7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accent3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유사 난수를 </a:t>
            </a: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1bit</a:t>
            </a:r>
            <a:r>
              <a:rPr lang="ko-KR" altLang="en-US" dirty="0">
                <a:solidFill>
                  <a:schemeClr val="accent3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단위로 </a:t>
            </a: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generate ,</a:t>
            </a:r>
            <a:r>
              <a:rPr lang="ko-KR" altLang="en-US" dirty="0">
                <a:solidFill>
                  <a:schemeClr val="accent3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암호화 하려는 </a:t>
            </a: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data</a:t>
            </a:r>
            <a:r>
              <a:rPr lang="ko-KR" altLang="en-US" dirty="0">
                <a:solidFill>
                  <a:schemeClr val="accent3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와 </a:t>
            </a: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XOR </a:t>
            </a:r>
            <a:r>
              <a:rPr lang="ko-KR" altLang="en-US" dirty="0">
                <a:solidFill>
                  <a:schemeClr val="accent3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하면 암호문 획득</a:t>
            </a:r>
            <a:endParaRPr dirty="0">
              <a:solidFill>
                <a:schemeClr val="accent3">
                  <a:lumMod val="7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632BECB-83D7-4BC8-8229-581BF04D33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9934" y="2126386"/>
            <a:ext cx="5838825" cy="280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3454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5"/>
          <p:cNvSpPr txBox="1">
            <a:spLocks noGrp="1"/>
          </p:cNvSpPr>
          <p:nvPr>
            <p:ph type="title"/>
          </p:nvPr>
        </p:nvSpPr>
        <p:spPr>
          <a:xfrm>
            <a:off x="3264092" y="2192949"/>
            <a:ext cx="3858275" cy="61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RC4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알고리즘</a:t>
            </a:r>
          </a:p>
        </p:txBody>
      </p:sp>
      <p:sp>
        <p:nvSpPr>
          <p:cNvPr id="257" name="Google Shape;257;p35"/>
          <p:cNvSpPr txBox="1">
            <a:spLocks noGrp="1"/>
          </p:cNvSpPr>
          <p:nvPr>
            <p:ph type="title" idx="2"/>
          </p:nvPr>
        </p:nvSpPr>
        <p:spPr>
          <a:xfrm>
            <a:off x="951575" y="1955199"/>
            <a:ext cx="2172900" cy="10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  <a:endParaRPr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Google Shape;234;p34">
            <a:extLst>
              <a:ext uri="{FF2B5EF4-FFF2-40B4-BE49-F238E27FC236}">
                <a16:creationId xmlns:a16="http://schemas.microsoft.com/office/drawing/2014/main" id="{CEA9AA80-CB3A-43A3-A455-92399B146999}"/>
              </a:ext>
            </a:extLst>
          </p:cNvPr>
          <p:cNvSpPr txBox="1">
            <a:spLocks/>
          </p:cNvSpPr>
          <p:nvPr/>
        </p:nvSpPr>
        <p:spPr>
          <a:xfrm>
            <a:off x="6019527" y="2805549"/>
            <a:ext cx="2732700" cy="4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Didact Gothic"/>
              <a:buNone/>
              <a:defRPr sz="21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Didact Gothic"/>
              <a:buNone/>
              <a:defRPr sz="21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Didact Gothic"/>
              <a:buNone/>
              <a:defRPr sz="21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Didact Gothic"/>
              <a:buNone/>
              <a:defRPr sz="21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Didact Gothic"/>
              <a:buNone/>
              <a:defRPr sz="21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Didact Gothic"/>
              <a:buNone/>
              <a:defRPr sz="21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Didact Gothic"/>
              <a:buNone/>
              <a:defRPr sz="21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Didact Gothic"/>
              <a:buNone/>
              <a:defRPr sz="21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간단한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RC4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 관한 설명</a:t>
            </a:r>
          </a:p>
        </p:txBody>
      </p:sp>
    </p:spTree>
    <p:extLst>
      <p:ext uri="{BB962C8B-B14F-4D97-AF65-F5344CB8AC3E}">
        <p14:creationId xmlns:p14="http://schemas.microsoft.com/office/powerpoint/2010/main" val="1792373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6"/>
          <p:cNvSpPr txBox="1">
            <a:spLocks noGrp="1"/>
          </p:cNvSpPr>
          <p:nvPr>
            <p:ph type="title"/>
          </p:nvPr>
        </p:nvSpPr>
        <p:spPr>
          <a:xfrm>
            <a:off x="0" y="207239"/>
            <a:ext cx="2783553" cy="71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RC4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알고리즘</a:t>
            </a:r>
            <a:endParaRPr dirty="0"/>
          </a:p>
        </p:txBody>
      </p:sp>
      <p:sp>
        <p:nvSpPr>
          <p:cNvPr id="266" name="Google Shape;266;p36"/>
          <p:cNvSpPr txBox="1">
            <a:spLocks noGrp="1"/>
          </p:cNvSpPr>
          <p:nvPr>
            <p:ph type="subTitle" idx="1"/>
          </p:nvPr>
        </p:nvSpPr>
        <p:spPr>
          <a:xfrm>
            <a:off x="429208" y="1639886"/>
            <a:ext cx="8324400" cy="20861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accent3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소프트웨어로 구현하도록 설계</a:t>
            </a:r>
            <a:endParaRPr lang="en-US" altLang="ko-KR" dirty="0">
              <a:solidFill>
                <a:schemeClr val="accent3">
                  <a:lumMod val="7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accent3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각 단계에서 </a:t>
            </a:r>
            <a:r>
              <a:rPr lang="ko-KR" altLang="en-US" dirty="0" err="1">
                <a:solidFill>
                  <a:schemeClr val="accent3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키스트림</a:t>
            </a:r>
            <a:r>
              <a:rPr lang="ko-KR" altLang="en-US" dirty="0">
                <a:solidFill>
                  <a:schemeClr val="accent3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한 바이트를 생성</a:t>
            </a:r>
            <a:endParaRPr lang="en-US" altLang="ko-KR" dirty="0">
              <a:solidFill>
                <a:schemeClr val="accent3">
                  <a:lumMod val="7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RC4 </a:t>
            </a:r>
            <a:r>
              <a:rPr lang="ko-KR" altLang="en-US" dirty="0">
                <a:solidFill>
                  <a:schemeClr val="accent3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알고리즘은 기본적으로 </a:t>
            </a: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256 </a:t>
            </a:r>
            <a:r>
              <a:rPr lang="ko-KR" altLang="en-US" dirty="0">
                <a:solidFill>
                  <a:schemeClr val="accent3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바이트 값의 순열이 있는 </a:t>
            </a:r>
            <a:r>
              <a:rPr lang="ko-KR" altLang="en-US" dirty="0" err="1">
                <a:solidFill>
                  <a:schemeClr val="accent3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검색표</a:t>
            </a:r>
            <a:endParaRPr lang="en-US" altLang="ko-KR" dirty="0">
              <a:solidFill>
                <a:schemeClr val="accent3">
                  <a:lumMod val="7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RC4</a:t>
            </a:r>
            <a:r>
              <a:rPr lang="ko-KR" altLang="en-US" dirty="0">
                <a:solidFill>
                  <a:schemeClr val="accent3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는 </a:t>
            </a:r>
            <a:r>
              <a:rPr lang="ko-KR" altLang="en-US" dirty="0" err="1">
                <a:solidFill>
                  <a:schemeClr val="accent3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평문과</a:t>
            </a:r>
            <a:r>
              <a:rPr lang="ko-KR" altLang="en-US" dirty="0">
                <a:solidFill>
                  <a:schemeClr val="accent3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XOR</a:t>
            </a:r>
            <a:r>
              <a:rPr lang="ko-KR" altLang="en-US" dirty="0">
                <a:solidFill>
                  <a:schemeClr val="accent3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할 </a:t>
            </a:r>
            <a:r>
              <a:rPr lang="en-US" altLang="ko-KR" dirty="0" err="1">
                <a:solidFill>
                  <a:schemeClr val="accent3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pseudoramdom</a:t>
            </a: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stream</a:t>
            </a:r>
            <a:r>
              <a:rPr lang="ko-KR" altLang="en-US" dirty="0">
                <a:solidFill>
                  <a:schemeClr val="accent3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생성 </a:t>
            </a: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-&gt; RC4 </a:t>
            </a:r>
            <a:r>
              <a:rPr lang="ko-KR" altLang="en-US" dirty="0">
                <a:solidFill>
                  <a:schemeClr val="accent3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자체를 난수로 사용 가능</a:t>
            </a:r>
            <a:endParaRPr lang="en-US" altLang="ko-KR" dirty="0">
              <a:solidFill>
                <a:schemeClr val="accent3">
                  <a:lumMod val="7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RC4</a:t>
            </a:r>
            <a:r>
              <a:rPr lang="ko-KR" altLang="en-US" dirty="0">
                <a:solidFill>
                  <a:schemeClr val="accent3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는 상태</a:t>
            </a: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(state)</a:t>
            </a:r>
            <a:r>
              <a:rPr lang="ko-KR" altLang="en-US" dirty="0">
                <a:solidFill>
                  <a:schemeClr val="accent3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개념을 사용</a:t>
            </a:r>
            <a:endParaRPr lang="en-US" altLang="ko-KR" dirty="0">
              <a:solidFill>
                <a:schemeClr val="accent3">
                  <a:lumMod val="7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256</a:t>
            </a:r>
            <a:r>
              <a:rPr lang="ko-KR" altLang="en-US" dirty="0">
                <a:solidFill>
                  <a:schemeClr val="accent3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바이트로 구성된 상태의 한 바이트는 암호화 키로서 사용되기 위해서 랜덤하게 선택된다</a:t>
            </a: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84790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6"/>
          <p:cNvSpPr txBox="1">
            <a:spLocks noGrp="1"/>
          </p:cNvSpPr>
          <p:nvPr>
            <p:ph type="title"/>
          </p:nvPr>
        </p:nvSpPr>
        <p:spPr>
          <a:xfrm>
            <a:off x="0" y="207239"/>
            <a:ext cx="2783553" cy="71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RC4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알고리즘</a:t>
            </a:r>
            <a:endParaRPr dirty="0"/>
          </a:p>
        </p:txBody>
      </p:sp>
      <p:sp>
        <p:nvSpPr>
          <p:cNvPr id="266" name="Google Shape;266;p36"/>
          <p:cNvSpPr txBox="1">
            <a:spLocks noGrp="1"/>
          </p:cNvSpPr>
          <p:nvPr>
            <p:ph type="subTitle" idx="1"/>
          </p:nvPr>
        </p:nvSpPr>
        <p:spPr>
          <a:xfrm>
            <a:off x="260512" y="924539"/>
            <a:ext cx="8423179" cy="36322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accent3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초기화 단계</a:t>
            </a: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(KSA)</a:t>
            </a: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dirty="0">
                <a:solidFill>
                  <a:schemeClr val="accent3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키를 사용하여 검색표를 초기화</a:t>
            </a:r>
            <a:endParaRPr lang="en-US" altLang="ko-KR" dirty="0">
              <a:solidFill>
                <a:schemeClr val="accent3">
                  <a:lumMod val="7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256</a:t>
            </a:r>
            <a:r>
              <a:rPr lang="ko-KR" altLang="en-US" dirty="0">
                <a:solidFill>
                  <a:schemeClr val="accent3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바이트의 </a:t>
            </a: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state vector</a:t>
            </a:r>
            <a:r>
              <a:rPr lang="ko-KR" altLang="en-US" dirty="0">
                <a:solidFill>
                  <a:schemeClr val="accent3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</a:t>
            </a: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0,1,2 … 255 (</a:t>
            </a:r>
            <a:r>
              <a:rPr lang="ko-KR" altLang="en-US" dirty="0">
                <a:solidFill>
                  <a:schemeClr val="accent3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배열 </a:t>
            </a: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S)</a:t>
            </a:r>
            <a:r>
              <a:rPr lang="ko-KR" altLang="en-US" dirty="0">
                <a:solidFill>
                  <a:schemeClr val="accent3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 초기화 한다</a:t>
            </a: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dirty="0">
                <a:solidFill>
                  <a:schemeClr val="accent3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키 배열</a:t>
            </a: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(K[0],K[1]… K[255])</a:t>
            </a:r>
            <a:r>
              <a:rPr lang="ko-KR" altLang="en-US" dirty="0">
                <a:solidFill>
                  <a:schemeClr val="accent3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도 생성 </a:t>
            </a: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-&gt; </a:t>
            </a:r>
            <a:r>
              <a:rPr lang="ko-KR" altLang="en-US" dirty="0">
                <a:solidFill>
                  <a:schemeClr val="accent3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키가 복사</a:t>
            </a:r>
            <a:endParaRPr lang="en-US" altLang="ko-KR" dirty="0">
              <a:solidFill>
                <a:schemeClr val="accent3">
                  <a:lumMod val="7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dirty="0">
                <a:solidFill>
                  <a:schemeClr val="accent3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키의 길이 </a:t>
            </a: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= 256</a:t>
            </a:r>
            <a:r>
              <a:rPr lang="ko-KR" altLang="en-US" dirty="0">
                <a:solidFill>
                  <a:schemeClr val="accent3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바이트면 그대로 복사</a:t>
            </a: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accent3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짧으면 키 배열이 꽉 차도록 반복적으로 복사</a:t>
            </a:r>
            <a:endParaRPr lang="en-US" altLang="ko-KR" dirty="0">
              <a:solidFill>
                <a:schemeClr val="accent3">
                  <a:lumMod val="7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dirty="0">
                <a:solidFill>
                  <a:schemeClr val="accent3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현재 상태 배열과 키 배열 </a:t>
            </a: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256</a:t>
            </a:r>
            <a:r>
              <a:rPr lang="ko-KR" altLang="en-US" dirty="0">
                <a:solidFill>
                  <a:schemeClr val="accent3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바이트 준비 완료 </a:t>
            </a: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dirty="0">
                <a:solidFill>
                  <a:schemeClr val="accent3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키 배열을 이용하여 상태배열을 </a:t>
            </a: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swap </a:t>
            </a:r>
            <a:r>
              <a:rPr lang="ko-KR" altLang="en-US" dirty="0" err="1">
                <a:solidFill>
                  <a:schemeClr val="accent3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해줌</a:t>
            </a:r>
            <a:endParaRPr lang="en-US" altLang="ko-KR" dirty="0">
              <a:solidFill>
                <a:schemeClr val="accent3">
                  <a:lumMod val="7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altLang="ko-KR" dirty="0">
              <a:solidFill>
                <a:schemeClr val="accent3">
                  <a:lumMod val="7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altLang="ko-KR" dirty="0">
              <a:solidFill>
                <a:schemeClr val="accent3">
                  <a:lumMod val="7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4098" name="Picture 2" descr="RC4_최종">
            <a:extLst>
              <a:ext uri="{FF2B5EF4-FFF2-40B4-BE49-F238E27FC236}">
                <a16:creationId xmlns:a16="http://schemas.microsoft.com/office/drawing/2014/main" id="{468625F4-B1E2-4A71-BE8C-5E6809025D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058"/>
          <a:stretch/>
        </p:blipFill>
        <p:spPr bwMode="auto">
          <a:xfrm>
            <a:off x="2534169" y="3217475"/>
            <a:ext cx="6464300" cy="2002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4130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6"/>
          <p:cNvSpPr txBox="1">
            <a:spLocks noGrp="1"/>
          </p:cNvSpPr>
          <p:nvPr>
            <p:ph type="title"/>
          </p:nvPr>
        </p:nvSpPr>
        <p:spPr>
          <a:xfrm>
            <a:off x="0" y="207239"/>
            <a:ext cx="2783553" cy="71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RC4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알고리즘</a:t>
            </a:r>
            <a:endParaRPr dirty="0"/>
          </a:p>
        </p:txBody>
      </p:sp>
      <p:sp>
        <p:nvSpPr>
          <p:cNvPr id="266" name="Google Shape;266;p36"/>
          <p:cNvSpPr txBox="1">
            <a:spLocks noGrp="1"/>
          </p:cNvSpPr>
          <p:nvPr>
            <p:ph type="subTitle" idx="1"/>
          </p:nvPr>
        </p:nvSpPr>
        <p:spPr>
          <a:xfrm>
            <a:off x="293735" y="999563"/>
            <a:ext cx="8203723" cy="20717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The pseudo-random generation algorithm(PRGA)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5442"/>
              </a:buClr>
              <a:buSzPts val="1600"/>
              <a:buFontTx/>
              <a:buChar char="-"/>
              <a:tabLst/>
              <a:defRPr/>
            </a:pP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키 스트림을 구성하고 </a:t>
            </a:r>
            <a:r>
              <a:rPr kumimoji="0" lang="ko-KR" altLang="en-U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평문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-&gt;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암호화 </a:t>
            </a: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schemeClr val="accent3">
                  <a:lumMod val="75000"/>
                </a:schemeClr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 marL="285750" indent="-285750" algn="just">
              <a:lnSpc>
                <a:spcPct val="150000"/>
              </a:lnSpc>
              <a:buClr>
                <a:srgbClr val="B75442"/>
              </a:buClr>
              <a:buFontTx/>
              <a:buChar char="-"/>
              <a:defRPr/>
            </a:pPr>
            <a:r>
              <a:rPr lang="ko-KR" altLang="en-US" b="0" dirty="0">
                <a:solidFill>
                  <a:schemeClr val="accent3">
                    <a:lumMod val="75000"/>
                  </a:schemeClr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암호화에 사용된 똑같은 키 스트림을 사용</a:t>
            </a: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-&gt; </a:t>
            </a:r>
            <a:r>
              <a:rPr lang="ko-KR" altLang="en-US" b="0" dirty="0">
                <a:solidFill>
                  <a:schemeClr val="accent3">
                    <a:lumMod val="75000"/>
                  </a:schemeClr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복호화</a:t>
            </a:r>
            <a:endParaRPr lang="en-US" altLang="ko-KR" b="0" dirty="0">
              <a:solidFill>
                <a:schemeClr val="accent3">
                  <a:lumMod val="75000"/>
                </a:schemeClr>
              </a:solidFill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 algn="just">
              <a:lnSpc>
                <a:spcPct val="150000"/>
              </a:lnSpc>
              <a:buClr>
                <a:srgbClr val="B75442"/>
              </a:buClr>
              <a:buFontTx/>
              <a:buChar char="-"/>
              <a:defRPr/>
            </a:pPr>
            <a:r>
              <a:rPr lang="ko-KR" altLang="en-US" dirty="0">
                <a:solidFill>
                  <a:schemeClr val="accent3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앞에서 키배열을 이용하여 상태배열을 </a:t>
            </a: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swap </a:t>
            </a: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dirty="0">
                <a:solidFill>
                  <a:schemeClr val="accent3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완벽하게 뒤섞여진 상태배열 존재</a:t>
            </a:r>
            <a:endParaRPr lang="en-US" altLang="ko-KR" dirty="0">
              <a:solidFill>
                <a:schemeClr val="accent3">
                  <a:lumMod val="7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1) </a:t>
            </a:r>
            <a:r>
              <a:rPr lang="ko-KR" altLang="en-US" dirty="0">
                <a:solidFill>
                  <a:schemeClr val="accent3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상태 배열은 독립변수 </a:t>
            </a:r>
            <a:r>
              <a:rPr lang="en-US" altLang="ko-KR" dirty="0" err="1">
                <a:solidFill>
                  <a:schemeClr val="accent3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i</a:t>
            </a: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, j </a:t>
            </a:r>
            <a:r>
              <a:rPr lang="ko-KR" altLang="en-US" dirty="0">
                <a:solidFill>
                  <a:schemeClr val="accent3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를 기반으로 </a:t>
            </a: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swap</a:t>
            </a: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2) </a:t>
            </a:r>
            <a:r>
              <a:rPr lang="en-US" altLang="ko-KR" dirty="0" err="1">
                <a:solidFill>
                  <a:schemeClr val="accent3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i</a:t>
            </a:r>
            <a:r>
              <a:rPr lang="ko-KR" altLang="en-US" dirty="0">
                <a:solidFill>
                  <a:schemeClr val="accent3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번째와 </a:t>
            </a: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j</a:t>
            </a:r>
            <a:r>
              <a:rPr lang="ko-KR" altLang="en-US" dirty="0">
                <a:solidFill>
                  <a:schemeClr val="accent3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번째의 두 상태 원소의 값은 키를 생성하기 위한 상태배열의 인덱스 정하는데 사용</a:t>
            </a:r>
            <a:endParaRPr lang="en-US" altLang="ko-KR" dirty="0">
              <a:solidFill>
                <a:schemeClr val="accent3">
                  <a:lumMod val="7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 marL="0" indent="0" algn="just">
              <a:lnSpc>
                <a:spcPct val="150000"/>
              </a:lnSpc>
            </a:pPr>
            <a:endParaRPr lang="en-US" altLang="ko-KR" dirty="0">
              <a:solidFill>
                <a:schemeClr val="accent3">
                  <a:lumMod val="7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altLang="ko-KR" dirty="0">
              <a:solidFill>
                <a:schemeClr val="accent3">
                  <a:lumMod val="7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3076" name="Picture 4" descr="RC4_최종">
            <a:extLst>
              <a:ext uri="{FF2B5EF4-FFF2-40B4-BE49-F238E27FC236}">
                <a16:creationId xmlns:a16="http://schemas.microsoft.com/office/drawing/2014/main" id="{54177317-BF35-47CB-B6FC-7CEACDDEA1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649"/>
          <a:stretch/>
        </p:blipFill>
        <p:spPr bwMode="auto">
          <a:xfrm>
            <a:off x="3264500" y="2919700"/>
            <a:ext cx="5338706" cy="222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9857621"/>
      </p:ext>
    </p:extLst>
  </p:cSld>
  <p:clrMapOvr>
    <a:masterClrMapping/>
  </p:clrMapOvr>
</p:sld>
</file>

<file path=ppt/theme/theme1.xml><?xml version="1.0" encoding="utf-8"?>
<a:theme xmlns:a="http://schemas.openxmlformats.org/drawingml/2006/main" name="Elegant Campaign by Slidesgo">
  <a:themeElements>
    <a:clrScheme name="Simple Light">
      <a:dk1>
        <a:srgbClr val="B75442"/>
      </a:dk1>
      <a:lt1>
        <a:srgbClr val="FFFFFF"/>
      </a:lt1>
      <a:dk2>
        <a:srgbClr val="DB7563"/>
      </a:dk2>
      <a:lt2>
        <a:srgbClr val="DB7563"/>
      </a:lt2>
      <a:accent1>
        <a:srgbClr val="FFFFFF"/>
      </a:accent1>
      <a:accent2>
        <a:srgbClr val="FFFFFF"/>
      </a:accent2>
      <a:accent3>
        <a:srgbClr val="434343"/>
      </a:accent3>
      <a:accent4>
        <a:srgbClr val="B75442"/>
      </a:accent4>
      <a:accent5>
        <a:srgbClr val="B75442"/>
      </a:accent5>
      <a:accent6>
        <a:srgbClr val="B75442"/>
      </a:accent6>
      <a:hlink>
        <a:srgbClr val="B7544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930</TotalTime>
  <Words>435</Words>
  <Application>Microsoft Office PowerPoint</Application>
  <PresentationFormat>화면 슬라이드 쇼(16:9)</PresentationFormat>
  <Paragraphs>81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Concert One</vt:lpstr>
      <vt:lpstr>Didact Gothic</vt:lpstr>
      <vt:lpstr>나눔스퀘어 ExtraBold</vt:lpstr>
      <vt:lpstr>나눔스퀘어_ac</vt:lpstr>
      <vt:lpstr>Josefin Sans</vt:lpstr>
      <vt:lpstr>Arial</vt:lpstr>
      <vt:lpstr>Elegant Campaign by Slidesgo</vt:lpstr>
      <vt:lpstr>RC4 알고리즘</vt:lpstr>
      <vt:lpstr>TABLE OF CONTENTS</vt:lpstr>
      <vt:lpstr>Stream ciphers</vt:lpstr>
      <vt:lpstr>Stream ciphers</vt:lpstr>
      <vt:lpstr>Stream ciphers</vt:lpstr>
      <vt:lpstr>RC4 알고리즘</vt:lpstr>
      <vt:lpstr>RC4 알고리즘</vt:lpstr>
      <vt:lpstr>RC4 알고리즘</vt:lpstr>
      <vt:lpstr>RC4 알고리즘</vt:lpstr>
      <vt:lpstr>RC4알고리즘 구현</vt:lpstr>
      <vt:lpstr>RC4 알고리즘 구현</vt:lpstr>
      <vt:lpstr>RC4 알고리즘 구현</vt:lpstr>
      <vt:lpstr>RC4 알고리즘 구현</vt:lpstr>
      <vt:lpstr>RC4 알고리즘 구현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ELEGANT CAMPAIGN</dc:title>
  <dc:creator>sohee jung</dc:creator>
  <cp:lastModifiedBy> </cp:lastModifiedBy>
  <cp:revision>8</cp:revision>
  <dcterms:modified xsi:type="dcterms:W3CDTF">2021-10-02T14:34:23Z</dcterms:modified>
</cp:coreProperties>
</file>