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64" r:id="rId3"/>
    <p:sldId id="259" r:id="rId4"/>
    <p:sldId id="260" r:id="rId5"/>
    <p:sldId id="261" r:id="rId6"/>
    <p:sldId id="297" r:id="rId7"/>
    <p:sldId id="298" r:id="rId8"/>
    <p:sldId id="299" r:id="rId9"/>
    <p:sldId id="295" r:id="rId10"/>
    <p:sldId id="268" r:id="rId11"/>
    <p:sldId id="303" r:id="rId12"/>
    <p:sldId id="305" r:id="rId13"/>
    <p:sldId id="304" r:id="rId14"/>
    <p:sldId id="306" r:id="rId15"/>
    <p:sldId id="30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6" r:id="rId24"/>
    <p:sldId id="263" r:id="rId25"/>
    <p:sldId id="300" r:id="rId26"/>
    <p:sldId id="301" r:id="rId27"/>
    <p:sldId id="308" r:id="rId28"/>
    <p:sldId id="302" r:id="rId29"/>
    <p:sldId id="262" r:id="rId30"/>
  </p:sldIdLst>
  <p:sldSz cx="9144000" cy="5143500" type="screen16x9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마루 부리 Beta" panose="020B0600000101010101" pitchFamily="50" charset="-127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4" autoAdjust="0"/>
    <p:restoredTop sz="64141" autoAdjust="0"/>
  </p:normalViewPr>
  <p:slideViewPr>
    <p:cSldViewPr snapToGrid="0">
      <p:cViewPr varScale="1">
        <p:scale>
          <a:sx n="83" d="100"/>
          <a:sy n="83" d="100"/>
        </p:scale>
        <p:origin x="165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C96BC311-9BD9-4A18-9572-61DE8DA684BC}"/>
    <pc:docChg chg="undo redo custSel addSld delSld modSld sldOrd modShowInfo">
      <pc:chgData name="JUNGSOHEE" userId="749ab25c-db57-4d5e-b3ad-22e9c56fe27f" providerId="ADAL" clId="{C96BC311-9BD9-4A18-9572-61DE8DA684BC}" dt="2021-09-15T01:49:55.974" v="16174" actId="20577"/>
      <pc:docMkLst>
        <pc:docMk/>
      </pc:docMkLst>
      <pc:sldChg chg="modSp mod modNotesTx">
        <pc:chgData name="JUNGSOHEE" userId="749ab25c-db57-4d5e-b3ad-22e9c56fe27f" providerId="ADAL" clId="{C96BC311-9BD9-4A18-9572-61DE8DA684BC}" dt="2021-08-30T09:24:09.311" v="9843" actId="20577"/>
        <pc:sldMkLst>
          <pc:docMk/>
          <pc:sldMk cId="0" sldId="256"/>
        </pc:sldMkLst>
        <pc:spChg chg="mod">
          <ac:chgData name="JUNGSOHEE" userId="749ab25c-db57-4d5e-b3ad-22e9c56fe27f" providerId="ADAL" clId="{C96BC311-9BD9-4A18-9572-61DE8DA684BC}" dt="2021-08-26T04:10:19.951" v="2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 modNotesTx">
        <pc:chgData name="JUNGSOHEE" userId="749ab25c-db57-4d5e-b3ad-22e9c56fe27f" providerId="ADAL" clId="{C96BC311-9BD9-4A18-9572-61DE8DA684BC}" dt="2021-09-15T01:28:05.524" v="15639" actId="20577"/>
        <pc:sldMkLst>
          <pc:docMk/>
          <pc:sldMk cId="0" sldId="259"/>
        </pc:sldMkLst>
        <pc:spChg chg="mod">
          <ac:chgData name="JUNGSOHEE" userId="749ab25c-db57-4d5e-b3ad-22e9c56fe27f" providerId="ADAL" clId="{C96BC311-9BD9-4A18-9572-61DE8DA684BC}" dt="2021-08-26T04:30:31.114" v="2048" actId="20577"/>
          <ac:spMkLst>
            <pc:docMk/>
            <pc:sldMk cId="0" sldId="259"/>
            <ac:spMk id="111" creationId="{00000000-0000-0000-0000-000000000000}"/>
          </ac:spMkLst>
        </pc:spChg>
      </pc:sldChg>
      <pc:sldChg chg="modSp mod modNotesTx">
        <pc:chgData name="JUNGSOHEE" userId="749ab25c-db57-4d5e-b3ad-22e9c56fe27f" providerId="ADAL" clId="{C96BC311-9BD9-4A18-9572-61DE8DA684BC}" dt="2021-09-14T13:38:44.703" v="12893" actId="20577"/>
        <pc:sldMkLst>
          <pc:docMk/>
          <pc:sldMk cId="0" sldId="260"/>
        </pc:sldMkLst>
        <pc:spChg chg="mod">
          <ac:chgData name="JUNGSOHEE" userId="749ab25c-db57-4d5e-b3ad-22e9c56fe27f" providerId="ADAL" clId="{C96BC311-9BD9-4A18-9572-61DE8DA684BC}" dt="2021-08-26T04:12:05.316" v="246" actId="20577"/>
          <ac:spMkLst>
            <pc:docMk/>
            <pc:sldMk cId="0" sldId="260"/>
            <ac:spMk id="118" creationId="{00000000-0000-0000-0000-000000000000}"/>
          </ac:spMkLst>
        </pc:spChg>
        <pc:picChg chg="mod">
          <ac:chgData name="JUNGSOHEE" userId="749ab25c-db57-4d5e-b3ad-22e9c56fe27f" providerId="ADAL" clId="{C96BC311-9BD9-4A18-9572-61DE8DA684BC}" dt="2021-08-26T04:10:59.863" v="33" actId="1076"/>
          <ac:picMkLst>
            <pc:docMk/>
            <pc:sldMk cId="0" sldId="260"/>
            <ac:picMk id="1026" creationId="{AC0BA3E8-4D81-4338-BA10-8A3D1050D62D}"/>
          </ac:picMkLst>
        </pc:picChg>
      </pc:sldChg>
      <pc:sldChg chg="modSp mod modNotesTx">
        <pc:chgData name="JUNGSOHEE" userId="749ab25c-db57-4d5e-b3ad-22e9c56fe27f" providerId="ADAL" clId="{C96BC311-9BD9-4A18-9572-61DE8DA684BC}" dt="2021-09-15T01:28:28.907" v="15652" actId="20577"/>
        <pc:sldMkLst>
          <pc:docMk/>
          <pc:sldMk cId="0" sldId="261"/>
        </pc:sldMkLst>
        <pc:spChg chg="mod">
          <ac:chgData name="JUNGSOHEE" userId="749ab25c-db57-4d5e-b3ad-22e9c56fe27f" providerId="ADAL" clId="{C96BC311-9BD9-4A18-9572-61DE8DA684BC}" dt="2021-08-26T04:22:45.378" v="1107" actId="1076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4:30:22.180" v="2047" actId="1076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4:22:45.378" v="1107" actId="1076"/>
          <ac:spMkLst>
            <pc:docMk/>
            <pc:sldMk cId="0" sldId="261"/>
            <ac:spMk id="126" creationId="{00000000-0000-0000-0000-000000000000}"/>
          </ac:spMkLst>
        </pc:spChg>
      </pc:sldChg>
      <pc:sldChg chg="delSp modSp mod modNotesTx">
        <pc:chgData name="JUNGSOHEE" userId="749ab25c-db57-4d5e-b3ad-22e9c56fe27f" providerId="ADAL" clId="{C96BC311-9BD9-4A18-9572-61DE8DA684BC}" dt="2021-09-14T13:53:08.309" v="14723" actId="20577"/>
        <pc:sldMkLst>
          <pc:docMk/>
          <pc:sldMk cId="0" sldId="262"/>
        </pc:sldMkLst>
        <pc:spChg chg="mod">
          <ac:chgData name="JUNGSOHEE" userId="749ab25c-db57-4d5e-b3ad-22e9c56fe27f" providerId="ADAL" clId="{C96BC311-9BD9-4A18-9572-61DE8DA684BC}" dt="2021-08-30T07:53:25.159" v="7672" actId="403"/>
          <ac:spMkLst>
            <pc:docMk/>
            <pc:sldMk cId="0" sldId="262"/>
            <ac:spMk id="132" creationId="{00000000-0000-0000-0000-000000000000}"/>
          </ac:spMkLst>
        </pc:spChg>
        <pc:spChg chg="del mod">
          <ac:chgData name="JUNGSOHEE" userId="749ab25c-db57-4d5e-b3ad-22e9c56fe27f" providerId="ADAL" clId="{C96BC311-9BD9-4A18-9572-61DE8DA684BC}" dt="2021-09-14T13:52:29.137" v="14529" actId="478"/>
          <ac:spMkLst>
            <pc:docMk/>
            <pc:sldMk cId="0" sldId="262"/>
            <ac:spMk id="133" creationId="{00000000-0000-0000-0000-000000000000}"/>
          </ac:spMkLst>
        </pc:spChg>
      </pc:sldChg>
      <pc:sldChg chg="addSp delSp modSp mod ord modNotesTx">
        <pc:chgData name="JUNGSOHEE" userId="749ab25c-db57-4d5e-b3ad-22e9c56fe27f" providerId="ADAL" clId="{C96BC311-9BD9-4A18-9572-61DE8DA684BC}" dt="2021-08-31T23:20:31.434" v="12305" actId="20577"/>
        <pc:sldMkLst>
          <pc:docMk/>
          <pc:sldMk cId="0" sldId="263"/>
        </pc:sldMkLst>
        <pc:spChg chg="add del mod">
          <ac:chgData name="JUNGSOHEE" userId="749ab25c-db57-4d5e-b3ad-22e9c56fe27f" providerId="ADAL" clId="{C96BC311-9BD9-4A18-9572-61DE8DA684BC}" dt="2021-08-27T03:11:07.266" v="5411" actId="478"/>
          <ac:spMkLst>
            <pc:docMk/>
            <pc:sldMk cId="0" sldId="263"/>
            <ac:spMk id="3" creationId="{3AF7CA38-CD2E-4F8D-ADA9-457DF7AD138A}"/>
          </ac:spMkLst>
        </pc:spChg>
        <pc:spChg chg="add del mod">
          <ac:chgData name="JUNGSOHEE" userId="749ab25c-db57-4d5e-b3ad-22e9c56fe27f" providerId="ADAL" clId="{C96BC311-9BD9-4A18-9572-61DE8DA684BC}" dt="2021-08-27T03:11:41.118" v="5506" actId="478"/>
          <ac:spMkLst>
            <pc:docMk/>
            <pc:sldMk cId="0" sldId="263"/>
            <ac:spMk id="5" creationId="{DB192256-12B6-45AC-B4C4-16427A6D052D}"/>
          </ac:spMkLst>
        </pc:spChg>
        <pc:spChg chg="add del mod">
          <ac:chgData name="JUNGSOHEE" userId="749ab25c-db57-4d5e-b3ad-22e9c56fe27f" providerId="ADAL" clId="{C96BC311-9BD9-4A18-9572-61DE8DA684BC}" dt="2021-08-27T03:11:54.446" v="5514" actId="478"/>
          <ac:spMkLst>
            <pc:docMk/>
            <pc:sldMk cId="0" sldId="263"/>
            <ac:spMk id="9" creationId="{9379B850-1618-44E8-B0F9-CEA8FE20B23F}"/>
          </ac:spMkLst>
        </pc:spChg>
        <pc:spChg chg="del mod">
          <ac:chgData name="JUNGSOHEE" userId="749ab25c-db57-4d5e-b3ad-22e9c56fe27f" providerId="ADAL" clId="{C96BC311-9BD9-4A18-9572-61DE8DA684BC}" dt="2021-08-27T03:11:04.857" v="5409" actId="478"/>
          <ac:spMkLst>
            <pc:docMk/>
            <pc:sldMk cId="0" sldId="263"/>
            <ac:spMk id="144" creationId="{00000000-0000-0000-0000-000000000000}"/>
          </ac:spMkLst>
        </pc:spChg>
        <pc:spChg chg="del mod">
          <ac:chgData name="JUNGSOHEE" userId="749ab25c-db57-4d5e-b3ad-22e9c56fe27f" providerId="ADAL" clId="{C96BC311-9BD9-4A18-9572-61DE8DA684BC}" dt="2021-08-27T03:11:51.808" v="5513" actId="478"/>
          <ac:spMkLst>
            <pc:docMk/>
            <pc:sldMk cId="0" sldId="263"/>
            <ac:spMk id="145" creationId="{00000000-0000-0000-0000-000000000000}"/>
          </ac:spMkLst>
        </pc:spChg>
        <pc:spChg chg="del">
          <ac:chgData name="JUNGSOHEE" userId="749ab25c-db57-4d5e-b3ad-22e9c56fe27f" providerId="ADAL" clId="{C96BC311-9BD9-4A18-9572-61DE8DA684BC}" dt="2021-08-27T03:11:06.194" v="5410" actId="478"/>
          <ac:spMkLst>
            <pc:docMk/>
            <pc:sldMk cId="0" sldId="263"/>
            <ac:spMk id="146" creationId="{00000000-0000-0000-0000-000000000000}"/>
          </ac:spMkLst>
        </pc:spChg>
        <pc:picChg chg="add mod">
          <ac:chgData name="JUNGSOHEE" userId="749ab25c-db57-4d5e-b3ad-22e9c56fe27f" providerId="ADAL" clId="{C96BC311-9BD9-4A18-9572-61DE8DA684BC}" dt="2021-08-27T03:12:00.972" v="5518" actId="14100"/>
          <ac:picMkLst>
            <pc:docMk/>
            <pc:sldMk cId="0" sldId="263"/>
            <ac:picMk id="7" creationId="{3815A1A5-931A-4C9D-B6EA-0665AD4202EB}"/>
          </ac:picMkLst>
        </pc:picChg>
      </pc:sldChg>
      <pc:sldChg chg="modSp mod modNotesTx">
        <pc:chgData name="JUNGSOHEE" userId="749ab25c-db57-4d5e-b3ad-22e9c56fe27f" providerId="ADAL" clId="{C96BC311-9BD9-4A18-9572-61DE8DA684BC}" dt="2021-09-15T01:27:48.062" v="15567" actId="20577"/>
        <pc:sldMkLst>
          <pc:docMk/>
          <pc:sldMk cId="0" sldId="264"/>
        </pc:sldMkLst>
        <pc:spChg chg="mod">
          <ac:chgData name="JUNGSOHEE" userId="749ab25c-db57-4d5e-b3ad-22e9c56fe27f" providerId="ADAL" clId="{C96BC311-9BD9-4A18-9572-61DE8DA684BC}" dt="2021-08-26T04:10:33.352" v="30" actId="404"/>
          <ac:spMkLst>
            <pc:docMk/>
            <pc:sldMk cId="0" sldId="264"/>
            <ac:spMk id="152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30T07:47:15.251" v="7603" actId="403"/>
          <ac:spMkLst>
            <pc:docMk/>
            <pc:sldMk cId="0" sldId="264"/>
            <ac:spMk id="153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9-15T01:27:43.942" v="15566" actId="1076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9-15T01:27:41.554" v="15565" actId="1076"/>
          <ac:spMkLst>
            <pc:docMk/>
            <pc:sldMk cId="0" sldId="264"/>
            <ac:spMk id="155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4:10:33.352" v="30" actId="404"/>
          <ac:spMkLst>
            <pc:docMk/>
            <pc:sldMk cId="0" sldId="264"/>
            <ac:spMk id="156" creationId="{00000000-0000-0000-0000-000000000000}"/>
          </ac:spMkLst>
        </pc:spChg>
      </pc:sldChg>
      <pc:sldChg chg="del">
        <pc:chgData name="JUNGSOHEE" userId="749ab25c-db57-4d5e-b3ad-22e9c56fe27f" providerId="ADAL" clId="{C96BC311-9BD9-4A18-9572-61DE8DA684BC}" dt="2021-08-30T07:55:54.138" v="8350" actId="2696"/>
        <pc:sldMkLst>
          <pc:docMk/>
          <pc:sldMk cId="0" sldId="265"/>
        </pc:sldMkLst>
      </pc:sldChg>
      <pc:sldChg chg="del">
        <pc:chgData name="JUNGSOHEE" userId="749ab25c-db57-4d5e-b3ad-22e9c56fe27f" providerId="ADAL" clId="{C96BC311-9BD9-4A18-9572-61DE8DA684BC}" dt="2021-08-30T09:47:00.781" v="11469" actId="2696"/>
        <pc:sldMkLst>
          <pc:docMk/>
          <pc:sldMk cId="0" sldId="266"/>
        </pc:sldMkLst>
      </pc:sldChg>
      <pc:sldChg chg="del">
        <pc:chgData name="JUNGSOHEE" userId="749ab25c-db57-4d5e-b3ad-22e9c56fe27f" providerId="ADAL" clId="{C96BC311-9BD9-4A18-9572-61DE8DA684BC}" dt="2021-08-30T09:47:04.711" v="11470" actId="2696"/>
        <pc:sldMkLst>
          <pc:docMk/>
          <pc:sldMk cId="0" sldId="267"/>
        </pc:sldMkLst>
      </pc:sldChg>
      <pc:sldChg chg="addSp delSp modSp mod ord modNotesTx">
        <pc:chgData name="JUNGSOHEE" userId="749ab25c-db57-4d5e-b3ad-22e9c56fe27f" providerId="ADAL" clId="{C96BC311-9BD9-4A18-9572-61DE8DA684BC}" dt="2021-08-30T08:07:16.775" v="8661" actId="1076"/>
        <pc:sldMkLst>
          <pc:docMk/>
          <pc:sldMk cId="0" sldId="268"/>
        </pc:sldMkLst>
        <pc:spChg chg="add mod">
          <ac:chgData name="JUNGSOHEE" userId="749ab25c-db57-4d5e-b3ad-22e9c56fe27f" providerId="ADAL" clId="{C96BC311-9BD9-4A18-9572-61DE8DA684BC}" dt="2021-08-30T08:07:16.775" v="8661" actId="1076"/>
          <ac:spMkLst>
            <pc:docMk/>
            <pc:sldMk cId="0" sldId="268"/>
            <ac:spMk id="8" creationId="{4BD7BE09-A0AD-440C-A1A3-80280C9F0218}"/>
          </ac:spMkLst>
        </pc:spChg>
        <pc:spChg chg="mod">
          <ac:chgData name="JUNGSOHEE" userId="749ab25c-db57-4d5e-b3ad-22e9c56fe27f" providerId="ADAL" clId="{C96BC311-9BD9-4A18-9572-61DE8DA684BC}" dt="2021-08-30T08:07:11.694" v="8659" actId="1076"/>
          <ac:spMkLst>
            <pc:docMk/>
            <pc:sldMk cId="0" sldId="268"/>
            <ac:spMk id="198" creationId="{00000000-0000-0000-0000-000000000000}"/>
          </ac:spMkLst>
        </pc:spChg>
        <pc:graphicFrameChg chg="del">
          <ac:chgData name="JUNGSOHEE" userId="749ab25c-db57-4d5e-b3ad-22e9c56fe27f" providerId="ADAL" clId="{C96BC311-9BD9-4A18-9572-61DE8DA684BC}" dt="2021-08-30T07:57:18.546" v="8365" actId="478"/>
          <ac:graphicFrameMkLst>
            <pc:docMk/>
            <pc:sldMk cId="0" sldId="268"/>
            <ac:graphicFrameMk id="199" creationId="{00000000-0000-0000-0000-000000000000}"/>
          </ac:graphicFrameMkLst>
        </pc:graphicFrameChg>
        <pc:picChg chg="add del mod">
          <ac:chgData name="JUNGSOHEE" userId="749ab25c-db57-4d5e-b3ad-22e9c56fe27f" providerId="ADAL" clId="{C96BC311-9BD9-4A18-9572-61DE8DA684BC}" dt="2021-08-30T07:59:26.732" v="8410" actId="478"/>
          <ac:picMkLst>
            <pc:docMk/>
            <pc:sldMk cId="0" sldId="268"/>
            <ac:picMk id="4098" creationId="{545D3355-7D78-446C-81DA-4C1B0EFF8700}"/>
          </ac:picMkLst>
        </pc:picChg>
        <pc:picChg chg="add mod">
          <ac:chgData name="JUNGSOHEE" userId="749ab25c-db57-4d5e-b3ad-22e9c56fe27f" providerId="ADAL" clId="{C96BC311-9BD9-4A18-9572-61DE8DA684BC}" dt="2021-08-30T08:07:14.451" v="8660" actId="1076"/>
          <ac:picMkLst>
            <pc:docMk/>
            <pc:sldMk cId="0" sldId="268"/>
            <ac:picMk id="4100" creationId="{EED46189-2959-42CF-BE47-5C038640A65E}"/>
          </ac:picMkLst>
        </pc:picChg>
      </pc:sldChg>
      <pc:sldChg chg="del">
        <pc:chgData name="JUNGSOHEE" userId="749ab25c-db57-4d5e-b3ad-22e9c56fe27f" providerId="ADAL" clId="{C96BC311-9BD9-4A18-9572-61DE8DA684BC}" dt="2021-08-30T09:47:07.144" v="11471" actId="2696"/>
        <pc:sldMkLst>
          <pc:docMk/>
          <pc:sldMk cId="0" sldId="269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0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1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2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3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4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5"/>
        </pc:sldMkLst>
      </pc:sldChg>
      <pc:sldChg chg="del">
        <pc:chgData name="JUNGSOHEE" userId="749ab25c-db57-4d5e-b3ad-22e9c56fe27f" providerId="ADAL" clId="{C96BC311-9BD9-4A18-9572-61DE8DA684BC}" dt="2021-08-30T09:47:33.779" v="11472" actId="2696"/>
        <pc:sldMkLst>
          <pc:docMk/>
          <pc:sldMk cId="0" sldId="276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7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8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79"/>
        </pc:sldMkLst>
      </pc:sldChg>
      <pc:sldChg chg="del">
        <pc:chgData name="JUNGSOHEE" userId="749ab25c-db57-4d5e-b3ad-22e9c56fe27f" providerId="ADAL" clId="{C96BC311-9BD9-4A18-9572-61DE8DA684BC}" dt="2021-08-30T09:47:49.886" v="11473" actId="2696"/>
        <pc:sldMkLst>
          <pc:docMk/>
          <pc:sldMk cId="0" sldId="280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1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2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3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4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5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6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7"/>
        </pc:sldMkLst>
      </pc:sldChg>
      <pc:sldChg chg="del">
        <pc:chgData name="JUNGSOHEE" userId="749ab25c-db57-4d5e-b3ad-22e9c56fe27f" providerId="ADAL" clId="{C96BC311-9BD9-4A18-9572-61DE8DA684BC}" dt="2021-08-30T09:48:00.524" v="11474" actId="2696"/>
        <pc:sldMkLst>
          <pc:docMk/>
          <pc:sldMk cId="0" sldId="288"/>
        </pc:sldMkLst>
      </pc:sldChg>
      <pc:sldChg chg="del">
        <pc:chgData name="JUNGSOHEE" userId="749ab25c-db57-4d5e-b3ad-22e9c56fe27f" providerId="ADAL" clId="{C96BC311-9BD9-4A18-9572-61DE8DA684BC}" dt="2021-08-30T09:48:21.250" v="11475" actId="2696"/>
        <pc:sldMkLst>
          <pc:docMk/>
          <pc:sldMk cId="0" sldId="289"/>
        </pc:sldMkLst>
      </pc:sldChg>
      <pc:sldChg chg="del">
        <pc:chgData name="JUNGSOHEE" userId="749ab25c-db57-4d5e-b3ad-22e9c56fe27f" providerId="ADAL" clId="{C96BC311-9BD9-4A18-9572-61DE8DA684BC}" dt="2021-08-30T09:48:21.250" v="11475" actId="2696"/>
        <pc:sldMkLst>
          <pc:docMk/>
          <pc:sldMk cId="0" sldId="290"/>
        </pc:sldMkLst>
      </pc:sldChg>
      <pc:sldChg chg="del">
        <pc:chgData name="JUNGSOHEE" userId="749ab25c-db57-4d5e-b3ad-22e9c56fe27f" providerId="ADAL" clId="{C96BC311-9BD9-4A18-9572-61DE8DA684BC}" dt="2021-08-30T09:48:21.250" v="11475" actId="2696"/>
        <pc:sldMkLst>
          <pc:docMk/>
          <pc:sldMk cId="0" sldId="291"/>
        </pc:sldMkLst>
      </pc:sldChg>
      <pc:sldChg chg="del">
        <pc:chgData name="JUNGSOHEE" userId="749ab25c-db57-4d5e-b3ad-22e9c56fe27f" providerId="ADAL" clId="{C96BC311-9BD9-4A18-9572-61DE8DA684BC}" dt="2021-08-30T09:48:30.463" v="11476" actId="2696"/>
        <pc:sldMkLst>
          <pc:docMk/>
          <pc:sldMk cId="0" sldId="292"/>
        </pc:sldMkLst>
      </pc:sldChg>
      <pc:sldChg chg="del">
        <pc:chgData name="JUNGSOHEE" userId="749ab25c-db57-4d5e-b3ad-22e9c56fe27f" providerId="ADAL" clId="{C96BC311-9BD9-4A18-9572-61DE8DA684BC}" dt="2021-08-30T09:48:30.463" v="11476" actId="2696"/>
        <pc:sldMkLst>
          <pc:docMk/>
          <pc:sldMk cId="0" sldId="293"/>
        </pc:sldMkLst>
      </pc:sldChg>
      <pc:sldChg chg="del">
        <pc:chgData name="JUNGSOHEE" userId="749ab25c-db57-4d5e-b3ad-22e9c56fe27f" providerId="ADAL" clId="{C96BC311-9BD9-4A18-9572-61DE8DA684BC}" dt="2021-08-30T09:48:30.463" v="11476" actId="2696"/>
        <pc:sldMkLst>
          <pc:docMk/>
          <pc:sldMk cId="0" sldId="294"/>
        </pc:sldMkLst>
      </pc:sldChg>
      <pc:sldChg chg="modSp mod ord modNotesTx">
        <pc:chgData name="JUNGSOHEE" userId="749ab25c-db57-4d5e-b3ad-22e9c56fe27f" providerId="ADAL" clId="{C96BC311-9BD9-4A18-9572-61DE8DA684BC}" dt="2021-09-15T01:49:55.974" v="16174" actId="20577"/>
        <pc:sldMkLst>
          <pc:docMk/>
          <pc:sldMk cId="2255912313" sldId="295"/>
        </pc:sldMkLst>
        <pc:spChg chg="mod">
          <ac:chgData name="JUNGSOHEE" userId="749ab25c-db57-4d5e-b3ad-22e9c56fe27f" providerId="ADAL" clId="{C96BC311-9BD9-4A18-9572-61DE8DA684BC}" dt="2021-09-14T13:37:52.557" v="12647" actId="2711"/>
          <ac:spMkLst>
            <pc:docMk/>
            <pc:sldMk cId="2255912313" sldId="295"/>
            <ac:spMk id="111" creationId="{00000000-0000-0000-0000-000000000000}"/>
          </ac:spMkLst>
        </pc:spChg>
      </pc:sldChg>
      <pc:sldChg chg="addSp delSp modSp add del mod modNotesTx">
        <pc:chgData name="JUNGSOHEE" userId="749ab25c-db57-4d5e-b3ad-22e9c56fe27f" providerId="ADAL" clId="{C96BC311-9BD9-4A18-9572-61DE8DA684BC}" dt="2021-09-15T01:42:01.867" v="16148" actId="20577"/>
        <pc:sldMkLst>
          <pc:docMk/>
          <pc:sldMk cId="1620251038" sldId="296"/>
        </pc:sldMkLst>
        <pc:spChg chg="mod">
          <ac:chgData name="JUNGSOHEE" userId="749ab25c-db57-4d5e-b3ad-22e9c56fe27f" providerId="ADAL" clId="{C96BC311-9BD9-4A18-9572-61DE8DA684BC}" dt="2021-09-14T13:22:42.086" v="12624" actId="20577"/>
          <ac:spMkLst>
            <pc:docMk/>
            <pc:sldMk cId="1620251038" sldId="296"/>
            <ac:spMk id="111" creationId="{00000000-0000-0000-0000-000000000000}"/>
          </ac:spMkLst>
        </pc:spChg>
        <pc:picChg chg="add del">
          <ac:chgData name="JUNGSOHEE" userId="749ab25c-db57-4d5e-b3ad-22e9c56fe27f" providerId="ADAL" clId="{C96BC311-9BD9-4A18-9572-61DE8DA684BC}" dt="2021-08-30T09:26:50.837" v="10058" actId="478"/>
          <ac:picMkLst>
            <pc:docMk/>
            <pc:sldMk cId="1620251038" sldId="296"/>
            <ac:picMk id="11266" creationId="{1A37E0AC-2FCC-4951-9A56-0F8FB1901D69}"/>
          </ac:picMkLst>
        </pc:picChg>
      </pc:sldChg>
      <pc:sldChg chg="addSp delSp modSp add mod modNotesTx">
        <pc:chgData name="JUNGSOHEE" userId="749ab25c-db57-4d5e-b3ad-22e9c56fe27f" providerId="ADAL" clId="{C96BC311-9BD9-4A18-9572-61DE8DA684BC}" dt="2021-08-31T23:16:14.972" v="11839" actId="20577"/>
        <pc:sldMkLst>
          <pc:docMk/>
          <pc:sldMk cId="813227163" sldId="297"/>
        </pc:sldMkLst>
        <pc:spChg chg="add del mod">
          <ac:chgData name="JUNGSOHEE" userId="749ab25c-db57-4d5e-b3ad-22e9c56fe27f" providerId="ADAL" clId="{C96BC311-9BD9-4A18-9572-61DE8DA684BC}" dt="2021-08-26T04:36:42.119" v="3273" actId="21"/>
          <ac:spMkLst>
            <pc:docMk/>
            <pc:sldMk cId="813227163" sldId="297"/>
            <ac:spMk id="3" creationId="{463CE045-7293-4759-8185-ECB1D5C290DC}"/>
          </ac:spMkLst>
        </pc:spChg>
        <pc:spChg chg="add 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4" creationId="{AA73FAD0-D24F-4332-B735-B946C642DFC2}"/>
          </ac:spMkLst>
        </pc:spChg>
        <pc:spChg chg="add 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5" creationId="{5FE62E72-C899-4857-B014-B11F6DA1216D}"/>
          </ac:spMkLst>
        </pc:spChg>
        <pc:spChg chg="add mod">
          <ac:chgData name="JUNGSOHEE" userId="749ab25c-db57-4d5e-b3ad-22e9c56fe27f" providerId="ADAL" clId="{C96BC311-9BD9-4A18-9572-61DE8DA684BC}" dt="2021-08-26T05:01:29.805" v="3565" actId="1076"/>
          <ac:spMkLst>
            <pc:docMk/>
            <pc:sldMk cId="813227163" sldId="297"/>
            <ac:spMk id="6" creationId="{0C433073-C95A-4C21-A8C0-78B37C65F8B2}"/>
          </ac:spMkLst>
        </pc:spChg>
        <pc:spChg chg="add mod">
          <ac:chgData name="JUNGSOHEE" userId="749ab25c-db57-4d5e-b3ad-22e9c56fe27f" providerId="ADAL" clId="{C96BC311-9BD9-4A18-9572-61DE8DA684BC}" dt="2021-08-26T05:01:46.684" v="3580" actId="1076"/>
          <ac:spMkLst>
            <pc:docMk/>
            <pc:sldMk cId="813227163" sldId="297"/>
            <ac:spMk id="7" creationId="{4FFD93FA-4BEE-4CAA-8D0D-3D6B6F14E062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9" creationId="{47344FDE-342A-4F42-BE3E-E6A9673F0C75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0" creationId="{DE118D2A-6477-4D5C-BD5C-8B075FEA49CC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1" creationId="{BC596B1C-8689-4104-81AB-AEC2B84D06F6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3" creationId="{3FE09037-8ECA-4CA2-B22F-16F4507C60E9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4" creationId="{66A18CBA-BBC7-44D6-B0B3-E5444CC831BD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5" creationId="{5C2660F1-AC16-482D-9818-2163EFCD401B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7" creationId="{81481028-4761-445E-A5FE-22E032652495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8" creationId="{5EB72BDD-F393-495F-BB30-8A03277C3D58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9" creationId="{85726F9E-AA5F-42D0-A8A0-48D60DA14CCC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24" creationId="{00000000-0000-0000-0000-000000000000}"/>
          </ac:spMkLst>
        </pc:spChg>
        <pc:spChg chg="del">
          <ac:chgData name="JUNGSOHEE" userId="749ab25c-db57-4d5e-b3ad-22e9c56fe27f" providerId="ADAL" clId="{C96BC311-9BD9-4A18-9572-61DE8DA684BC}" dt="2021-08-26T04:30:49.699" v="2058" actId="478"/>
          <ac:spMkLst>
            <pc:docMk/>
            <pc:sldMk cId="813227163" sldId="297"/>
            <ac:spMk id="125" creationId="{00000000-0000-0000-0000-000000000000}"/>
          </ac:spMkLst>
        </pc:spChg>
        <pc:spChg chg="mod">
          <ac:chgData name="JUNGSOHEE" userId="749ab25c-db57-4d5e-b3ad-22e9c56fe27f" providerId="ADAL" clId="{C96BC311-9BD9-4A18-9572-61DE8DA684BC}" dt="2021-08-26T05:01:14.729" v="3562" actId="2711"/>
          <ac:spMkLst>
            <pc:docMk/>
            <pc:sldMk cId="813227163" sldId="297"/>
            <ac:spMk id="126" creationId="{00000000-0000-0000-0000-000000000000}"/>
          </ac:spMkLst>
        </pc:spChg>
        <pc:grpChg chg="add mod">
          <ac:chgData name="JUNGSOHEE" userId="749ab25c-db57-4d5e-b3ad-22e9c56fe27f" providerId="ADAL" clId="{C96BC311-9BD9-4A18-9572-61DE8DA684BC}" dt="2021-08-26T05:00:56.978" v="3558" actId="1076"/>
          <ac:grpSpMkLst>
            <pc:docMk/>
            <pc:sldMk cId="813227163" sldId="297"/>
            <ac:grpSpMk id="8" creationId="{975E1D41-5AD7-4474-8200-37F62030924A}"/>
          </ac:grpSpMkLst>
        </pc:grpChg>
        <pc:grpChg chg="add mod">
          <ac:chgData name="JUNGSOHEE" userId="749ab25c-db57-4d5e-b3ad-22e9c56fe27f" providerId="ADAL" clId="{C96BC311-9BD9-4A18-9572-61DE8DA684BC}" dt="2021-08-26T05:01:25.029" v="3564" actId="1076"/>
          <ac:grpSpMkLst>
            <pc:docMk/>
            <pc:sldMk cId="813227163" sldId="297"/>
            <ac:grpSpMk id="12" creationId="{38A1B5E9-401A-4E43-AB1A-E12E0FACC2BC}"/>
          </ac:grpSpMkLst>
        </pc:grpChg>
        <pc:grpChg chg="add mod">
          <ac:chgData name="JUNGSOHEE" userId="749ab25c-db57-4d5e-b3ad-22e9c56fe27f" providerId="ADAL" clId="{C96BC311-9BD9-4A18-9572-61DE8DA684BC}" dt="2021-08-26T05:01:19.232" v="3563" actId="1076"/>
          <ac:grpSpMkLst>
            <pc:docMk/>
            <pc:sldMk cId="813227163" sldId="297"/>
            <ac:grpSpMk id="16" creationId="{4FEA6115-BFF2-42B3-8F9F-689D7270E102}"/>
          </ac:grpSpMkLst>
        </pc:grpChg>
        <pc:picChg chg="add del mod">
          <ac:chgData name="JUNGSOHEE" userId="749ab25c-db57-4d5e-b3ad-22e9c56fe27f" providerId="ADAL" clId="{C96BC311-9BD9-4A18-9572-61DE8DA684BC}" dt="2021-08-26T04:59:35.116" v="3488" actId="478"/>
          <ac:picMkLst>
            <pc:docMk/>
            <pc:sldMk cId="813227163" sldId="297"/>
            <ac:picMk id="1026" creationId="{EA0A1DA5-5571-455D-BEBC-0EB0207E743D}"/>
          </ac:picMkLst>
        </pc:picChg>
      </pc:sldChg>
      <pc:sldChg chg="addSp delSp modSp add mod modNotesTx">
        <pc:chgData name="JUNGSOHEE" userId="749ab25c-db57-4d5e-b3ad-22e9c56fe27f" providerId="ADAL" clId="{C96BC311-9BD9-4A18-9572-61DE8DA684BC}" dt="2021-08-31T23:16:43.886" v="11912" actId="20577"/>
        <pc:sldMkLst>
          <pc:docMk/>
          <pc:sldMk cId="1764487369" sldId="298"/>
        </pc:sldMkLst>
        <pc:picChg chg="add mod">
          <ac:chgData name="JUNGSOHEE" userId="749ab25c-db57-4d5e-b3ad-22e9c56fe27f" providerId="ADAL" clId="{C96BC311-9BD9-4A18-9572-61DE8DA684BC}" dt="2021-08-26T07:24:29.202" v="5331" actId="1076"/>
          <ac:picMkLst>
            <pc:docMk/>
            <pc:sldMk cId="1764487369" sldId="298"/>
            <ac:picMk id="3" creationId="{97593C09-26D7-4E7C-BAC6-575D5A1828FA}"/>
          </ac:picMkLst>
        </pc:picChg>
        <pc:picChg chg="del">
          <ac:chgData name="JUNGSOHEE" userId="749ab25c-db57-4d5e-b3ad-22e9c56fe27f" providerId="ADAL" clId="{C96BC311-9BD9-4A18-9572-61DE8DA684BC}" dt="2021-08-26T06:05:10.565" v="4319" actId="478"/>
          <ac:picMkLst>
            <pc:docMk/>
            <pc:sldMk cId="1764487369" sldId="298"/>
            <ac:picMk id="1026" creationId="{EA0A1DA5-5571-455D-BEBC-0EB0207E743D}"/>
          </ac:picMkLst>
        </pc:picChg>
        <pc:picChg chg="add del mod">
          <ac:chgData name="JUNGSOHEE" userId="749ab25c-db57-4d5e-b3ad-22e9c56fe27f" providerId="ADAL" clId="{C96BC311-9BD9-4A18-9572-61DE8DA684BC}" dt="2021-08-26T07:22:52.974" v="5312" actId="478"/>
          <ac:picMkLst>
            <pc:docMk/>
            <pc:sldMk cId="1764487369" sldId="298"/>
            <ac:picMk id="2050" creationId="{5C08CFC7-BFBF-45F8-ACEB-78394761E55B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8-26T07:24:17.109" v="5330"/>
        <pc:sldMkLst>
          <pc:docMk/>
          <pc:sldMk cId="3761582535" sldId="299"/>
        </pc:sldMkLst>
        <pc:picChg chg="add mod">
          <ac:chgData name="JUNGSOHEE" userId="749ab25c-db57-4d5e-b3ad-22e9c56fe27f" providerId="ADAL" clId="{C96BC311-9BD9-4A18-9572-61DE8DA684BC}" dt="2021-08-26T07:24:12.564" v="5329" actId="1076"/>
          <ac:picMkLst>
            <pc:docMk/>
            <pc:sldMk cId="3761582535" sldId="299"/>
            <ac:picMk id="3" creationId="{4940A2D2-2A7D-493B-BA94-5FFAE893D01A}"/>
          </ac:picMkLst>
        </pc:picChg>
        <pc:picChg chg="del">
          <ac:chgData name="JUNGSOHEE" userId="749ab25c-db57-4d5e-b3ad-22e9c56fe27f" providerId="ADAL" clId="{C96BC311-9BD9-4A18-9572-61DE8DA684BC}" dt="2021-08-26T06:05:31.252" v="4327" actId="478"/>
          <ac:picMkLst>
            <pc:docMk/>
            <pc:sldMk cId="3761582535" sldId="299"/>
            <ac:picMk id="2050" creationId="{5C08CFC7-BFBF-45F8-ACEB-78394761E55B}"/>
          </ac:picMkLst>
        </pc:picChg>
        <pc:picChg chg="add del mod">
          <ac:chgData name="JUNGSOHEE" userId="749ab25c-db57-4d5e-b3ad-22e9c56fe27f" providerId="ADAL" clId="{C96BC311-9BD9-4A18-9572-61DE8DA684BC}" dt="2021-08-26T07:23:09.430" v="5319" actId="478"/>
          <ac:picMkLst>
            <pc:docMk/>
            <pc:sldMk cId="3761582535" sldId="299"/>
            <ac:picMk id="3074" creationId="{0AEAF9A1-6E38-41CC-854D-31908B12DCC6}"/>
          </ac:picMkLst>
        </pc:picChg>
        <pc:picChg chg="add del mod">
          <ac:chgData name="JUNGSOHEE" userId="749ab25c-db57-4d5e-b3ad-22e9c56fe27f" providerId="ADAL" clId="{C96BC311-9BD9-4A18-9572-61DE8DA684BC}" dt="2021-08-26T07:23:59.965" v="5322" actId="478"/>
          <ac:picMkLst>
            <pc:docMk/>
            <pc:sldMk cId="3761582535" sldId="299"/>
            <ac:picMk id="3076" creationId="{58B096DA-2E77-4D52-B61E-219BA81AC0AC}"/>
          </ac:picMkLst>
        </pc:picChg>
        <pc:picChg chg="add mod">
          <ac:chgData name="JUNGSOHEE" userId="749ab25c-db57-4d5e-b3ad-22e9c56fe27f" providerId="ADAL" clId="{C96BC311-9BD9-4A18-9572-61DE8DA684BC}" dt="2021-08-26T07:23:12.043" v="5321" actId="1076"/>
          <ac:picMkLst>
            <pc:docMk/>
            <pc:sldMk cId="3761582535" sldId="299"/>
            <ac:picMk id="3078" creationId="{68ECFBD4-5980-46EE-BCC8-BE278F34601D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8-31T23:20:45.845" v="12330" actId="20577"/>
        <pc:sldMkLst>
          <pc:docMk/>
          <pc:sldMk cId="1179183293" sldId="300"/>
        </pc:sldMkLst>
        <pc:picChg chg="add mod ord">
          <ac:chgData name="JUNGSOHEE" userId="749ab25c-db57-4d5e-b3ad-22e9c56fe27f" providerId="ADAL" clId="{C96BC311-9BD9-4A18-9572-61DE8DA684BC}" dt="2021-08-27T03:21:10.215" v="6030" actId="1076"/>
          <ac:picMkLst>
            <pc:docMk/>
            <pc:sldMk cId="1179183293" sldId="300"/>
            <ac:picMk id="3" creationId="{3C7778BA-5A93-4B68-8135-23FA7AA5D695}"/>
          </ac:picMkLst>
        </pc:picChg>
        <pc:picChg chg="add mod">
          <ac:chgData name="JUNGSOHEE" userId="749ab25c-db57-4d5e-b3ad-22e9c56fe27f" providerId="ADAL" clId="{C96BC311-9BD9-4A18-9572-61DE8DA684BC}" dt="2021-08-27T03:20:59.014" v="6026" actId="1076"/>
          <ac:picMkLst>
            <pc:docMk/>
            <pc:sldMk cId="1179183293" sldId="300"/>
            <ac:picMk id="5" creationId="{C9720FED-0A60-46D2-AB26-D3EBC3437620}"/>
          </ac:picMkLst>
        </pc:picChg>
        <pc:picChg chg="del">
          <ac:chgData name="JUNGSOHEE" userId="749ab25c-db57-4d5e-b3ad-22e9c56fe27f" providerId="ADAL" clId="{C96BC311-9BD9-4A18-9572-61DE8DA684BC}" dt="2021-08-27T03:14:15.970" v="5929" actId="478"/>
          <ac:picMkLst>
            <pc:docMk/>
            <pc:sldMk cId="1179183293" sldId="300"/>
            <ac:picMk id="7" creationId="{3815A1A5-931A-4C9D-B6EA-0665AD4202EB}"/>
          </ac:picMkLst>
        </pc:picChg>
        <pc:picChg chg="add mod">
          <ac:chgData name="JUNGSOHEE" userId="749ab25c-db57-4d5e-b3ad-22e9c56fe27f" providerId="ADAL" clId="{C96BC311-9BD9-4A18-9572-61DE8DA684BC}" dt="2021-08-30T09:28:59.330" v="10064" actId="1076"/>
          <ac:picMkLst>
            <pc:docMk/>
            <pc:sldMk cId="1179183293" sldId="300"/>
            <ac:picMk id="8" creationId="{2756111C-2A64-4C47-B2A9-9FFA2D8CE52C}"/>
          </ac:picMkLst>
        </pc:picChg>
      </pc:sldChg>
      <pc:sldChg chg="addSp delSp modSp add mod delAnim modAnim modNotesTx">
        <pc:chgData name="JUNGSOHEE" userId="749ab25c-db57-4d5e-b3ad-22e9c56fe27f" providerId="ADAL" clId="{C96BC311-9BD9-4A18-9572-61DE8DA684BC}" dt="2021-08-31T23:22:00.652" v="12388" actId="20577"/>
        <pc:sldMkLst>
          <pc:docMk/>
          <pc:sldMk cId="2198427017" sldId="301"/>
        </pc:sldMkLst>
        <pc:picChg chg="del">
          <ac:chgData name="JUNGSOHEE" userId="749ab25c-db57-4d5e-b3ad-22e9c56fe27f" providerId="ADAL" clId="{C96BC311-9BD9-4A18-9572-61DE8DA684BC}" dt="2021-08-27T03:22:16.935" v="6130" actId="478"/>
          <ac:picMkLst>
            <pc:docMk/>
            <pc:sldMk cId="2198427017" sldId="301"/>
            <ac:picMk id="3" creationId="{3C7778BA-5A93-4B68-8135-23FA7AA5D695}"/>
          </ac:picMkLst>
        </pc:picChg>
        <pc:picChg chg="add mod">
          <ac:chgData name="JUNGSOHEE" userId="749ab25c-db57-4d5e-b3ad-22e9c56fe27f" providerId="ADAL" clId="{C96BC311-9BD9-4A18-9572-61DE8DA684BC}" dt="2021-08-27T03:27:23.385" v="6635" actId="1076"/>
          <ac:picMkLst>
            <pc:docMk/>
            <pc:sldMk cId="2198427017" sldId="301"/>
            <ac:picMk id="4" creationId="{52E7524F-2D79-483B-8C98-B51CBACEF894}"/>
          </ac:picMkLst>
        </pc:picChg>
        <pc:picChg chg="del">
          <ac:chgData name="JUNGSOHEE" userId="749ab25c-db57-4d5e-b3ad-22e9c56fe27f" providerId="ADAL" clId="{C96BC311-9BD9-4A18-9572-61DE8DA684BC}" dt="2021-08-27T03:22:16.464" v="6129" actId="478"/>
          <ac:picMkLst>
            <pc:docMk/>
            <pc:sldMk cId="2198427017" sldId="301"/>
            <ac:picMk id="5" creationId="{C9720FED-0A60-46D2-AB26-D3EBC3437620}"/>
          </ac:picMkLst>
        </pc:picChg>
        <pc:picChg chg="add mod">
          <ac:chgData name="JUNGSOHEE" userId="749ab25c-db57-4d5e-b3ad-22e9c56fe27f" providerId="ADAL" clId="{C96BC311-9BD9-4A18-9572-61DE8DA684BC}" dt="2021-08-30T09:28:03.935" v="10063" actId="1076"/>
          <ac:picMkLst>
            <pc:docMk/>
            <pc:sldMk cId="2198427017" sldId="301"/>
            <ac:picMk id="7" creationId="{AD875E8A-3519-46B2-B3D9-243C9CDC4584}"/>
          </ac:picMkLst>
        </pc:picChg>
        <pc:picChg chg="del">
          <ac:chgData name="JUNGSOHEE" userId="749ab25c-db57-4d5e-b3ad-22e9c56fe27f" providerId="ADAL" clId="{C96BC311-9BD9-4A18-9572-61DE8DA684BC}" dt="2021-08-27T03:22:15.939" v="6128" actId="478"/>
          <ac:picMkLst>
            <pc:docMk/>
            <pc:sldMk cId="2198427017" sldId="301"/>
            <ac:picMk id="8" creationId="{2756111C-2A64-4C47-B2A9-9FFA2D8CE52C}"/>
          </ac:picMkLst>
        </pc:picChg>
        <pc:picChg chg="add del mod">
          <ac:chgData name="JUNGSOHEE" userId="749ab25c-db57-4d5e-b3ad-22e9c56fe27f" providerId="ADAL" clId="{C96BC311-9BD9-4A18-9572-61DE8DA684BC}" dt="2021-08-27T09:56:30.689" v="7590" actId="478"/>
          <ac:picMkLst>
            <pc:docMk/>
            <pc:sldMk cId="2198427017" sldId="301"/>
            <ac:picMk id="10" creationId="{50EB426C-4F9F-4D1E-921C-67A7B6396EBB}"/>
          </ac:picMkLst>
        </pc:picChg>
        <pc:picChg chg="add mod modCrop">
          <ac:chgData name="JUNGSOHEE" userId="749ab25c-db57-4d5e-b3ad-22e9c56fe27f" providerId="ADAL" clId="{C96BC311-9BD9-4A18-9572-61DE8DA684BC}" dt="2021-08-30T09:30:09.656" v="10070" actId="1076"/>
          <ac:picMkLst>
            <pc:docMk/>
            <pc:sldMk cId="2198427017" sldId="301"/>
            <ac:picMk id="15" creationId="{150AA6D3-6FF5-4345-A9E4-0ECEEA7F0352}"/>
          </ac:picMkLst>
        </pc:picChg>
        <pc:inkChg chg="add del">
          <ac:chgData name="JUNGSOHEE" userId="749ab25c-db57-4d5e-b3ad-22e9c56fe27f" providerId="ADAL" clId="{C96BC311-9BD9-4A18-9572-61DE8DA684BC}" dt="2021-08-27T03:37:57.878" v="6644" actId="9405"/>
          <ac:inkMkLst>
            <pc:docMk/>
            <pc:sldMk cId="2198427017" sldId="301"/>
            <ac:inkMk id="11" creationId="{257BFF98-90A3-4A17-832E-752D1B19E504}"/>
          </ac:inkMkLst>
        </pc:inkChg>
        <pc:inkChg chg="add del">
          <ac:chgData name="JUNGSOHEE" userId="749ab25c-db57-4d5e-b3ad-22e9c56fe27f" providerId="ADAL" clId="{C96BC311-9BD9-4A18-9572-61DE8DA684BC}" dt="2021-08-27T03:38:25.113" v="6646" actId="9405"/>
          <ac:inkMkLst>
            <pc:docMk/>
            <pc:sldMk cId="2198427017" sldId="301"/>
            <ac:inkMk id="12" creationId="{554566D7-5063-422D-B035-6954C63D39CE}"/>
          </ac:inkMkLst>
        </pc:inkChg>
        <pc:inkChg chg="add del">
          <ac:chgData name="JUNGSOHEE" userId="749ab25c-db57-4d5e-b3ad-22e9c56fe27f" providerId="ADAL" clId="{C96BC311-9BD9-4A18-9572-61DE8DA684BC}" dt="2021-08-27T03:38:35.119" v="6648" actId="9405"/>
          <ac:inkMkLst>
            <pc:docMk/>
            <pc:sldMk cId="2198427017" sldId="301"/>
            <ac:inkMk id="13" creationId="{8A3A42A4-C831-4BBE-8A6E-E3C00749EC8C}"/>
          </ac:inkMkLst>
        </pc:inkChg>
      </pc:sldChg>
      <pc:sldChg chg="addSp delSp modSp add mod delAnim modAnim modNotesTx">
        <pc:chgData name="JUNGSOHEE" userId="749ab25c-db57-4d5e-b3ad-22e9c56fe27f" providerId="ADAL" clId="{C96BC311-9BD9-4A18-9572-61DE8DA684BC}" dt="2021-08-31T23:24:01.657" v="12576" actId="20577"/>
        <pc:sldMkLst>
          <pc:docMk/>
          <pc:sldMk cId="308721329" sldId="302"/>
        </pc:sldMkLst>
        <pc:spChg chg="add del">
          <ac:chgData name="JUNGSOHEE" userId="749ab25c-db57-4d5e-b3ad-22e9c56fe27f" providerId="ADAL" clId="{C96BC311-9BD9-4A18-9572-61DE8DA684BC}" dt="2021-08-27T06:17:31.751" v="7512" actId="22"/>
          <ac:spMkLst>
            <pc:docMk/>
            <pc:sldMk cId="308721329" sldId="302"/>
            <ac:spMk id="8" creationId="{27B192DD-8840-4881-A504-FC2896CEE9FC}"/>
          </ac:spMkLst>
        </pc:spChg>
        <pc:spChg chg="add del mod">
          <ac:chgData name="JUNGSOHEE" userId="749ab25c-db57-4d5e-b3ad-22e9c56fe27f" providerId="ADAL" clId="{C96BC311-9BD9-4A18-9572-61DE8DA684BC}" dt="2021-08-30T09:34:03.961" v="10106" actId="478"/>
          <ac:spMkLst>
            <pc:docMk/>
            <pc:sldMk cId="308721329" sldId="302"/>
            <ac:spMk id="11" creationId="{0A10330D-B81C-4B62-BDC8-8DD6956F6F39}"/>
          </ac:spMkLst>
        </pc:spChg>
        <pc:spChg chg="add mod">
          <ac:chgData name="JUNGSOHEE" userId="749ab25c-db57-4d5e-b3ad-22e9c56fe27f" providerId="ADAL" clId="{C96BC311-9BD9-4A18-9572-61DE8DA684BC}" dt="2021-08-30T09:50:02.022" v="11488" actId="207"/>
          <ac:spMkLst>
            <pc:docMk/>
            <pc:sldMk cId="308721329" sldId="302"/>
            <ac:spMk id="16" creationId="{2119F39A-7C95-431A-B50A-EE499A3AD324}"/>
          </ac:spMkLst>
        </pc:spChg>
        <pc:spChg chg="add mod">
          <ac:chgData name="JUNGSOHEE" userId="749ab25c-db57-4d5e-b3ad-22e9c56fe27f" providerId="ADAL" clId="{C96BC311-9BD9-4A18-9572-61DE8DA684BC}" dt="2021-08-30T09:49:55.469" v="11487" actId="1076"/>
          <ac:spMkLst>
            <pc:docMk/>
            <pc:sldMk cId="308721329" sldId="302"/>
            <ac:spMk id="17" creationId="{3C705B6E-87CB-4932-BA5D-26BC299A4F51}"/>
          </ac:spMkLst>
        </pc:spChg>
        <pc:picChg chg="del mod">
          <ac:chgData name="JUNGSOHEE" userId="749ab25c-db57-4d5e-b3ad-22e9c56fe27f" providerId="ADAL" clId="{C96BC311-9BD9-4A18-9572-61DE8DA684BC}" dt="2021-08-27T06:17:11.158" v="7510" actId="478"/>
          <ac:picMkLst>
            <pc:docMk/>
            <pc:sldMk cId="308721329" sldId="302"/>
            <ac:picMk id="4" creationId="{52E7524F-2D79-483B-8C98-B51CBACEF894}"/>
          </ac:picMkLst>
        </pc:picChg>
        <pc:picChg chg="add del mod modCrop">
          <ac:chgData name="JUNGSOHEE" userId="749ab25c-db57-4d5e-b3ad-22e9c56fe27f" providerId="ADAL" clId="{C96BC311-9BD9-4A18-9572-61DE8DA684BC}" dt="2021-08-30T09:34:02.583" v="10105" actId="478"/>
          <ac:picMkLst>
            <pc:docMk/>
            <pc:sldMk cId="308721329" sldId="302"/>
            <ac:picMk id="5" creationId="{3DD85DD4-0978-493F-A3AA-FCACA8A2886F}"/>
          </ac:picMkLst>
        </pc:picChg>
        <pc:picChg chg="del">
          <ac:chgData name="JUNGSOHEE" userId="749ab25c-db57-4d5e-b3ad-22e9c56fe27f" providerId="ADAL" clId="{C96BC311-9BD9-4A18-9572-61DE8DA684BC}" dt="2021-08-27T06:17:10.668" v="7508" actId="478"/>
          <ac:picMkLst>
            <pc:docMk/>
            <pc:sldMk cId="308721329" sldId="302"/>
            <ac:picMk id="7" creationId="{AD875E8A-3519-46B2-B3D9-243C9CDC4584}"/>
          </ac:picMkLst>
        </pc:picChg>
        <pc:picChg chg="add del mod modCrop">
          <ac:chgData name="JUNGSOHEE" userId="749ab25c-db57-4d5e-b3ad-22e9c56fe27f" providerId="ADAL" clId="{C96BC311-9BD9-4A18-9572-61DE8DA684BC}" dt="2021-08-30T09:34:02.122" v="10104" actId="478"/>
          <ac:picMkLst>
            <pc:docMk/>
            <pc:sldMk cId="308721329" sldId="302"/>
            <ac:picMk id="9" creationId="{CC2B1F7B-267F-4629-8AC0-381A280F8824}"/>
          </ac:picMkLst>
        </pc:picChg>
        <pc:picChg chg="del">
          <ac:chgData name="JUNGSOHEE" userId="749ab25c-db57-4d5e-b3ad-22e9c56fe27f" providerId="ADAL" clId="{C96BC311-9BD9-4A18-9572-61DE8DA684BC}" dt="2021-08-27T06:17:10.296" v="7507" actId="478"/>
          <ac:picMkLst>
            <pc:docMk/>
            <pc:sldMk cId="308721329" sldId="302"/>
            <ac:picMk id="10" creationId="{50EB426C-4F9F-4D1E-921C-67A7B6396EBB}"/>
          </ac:picMkLst>
        </pc:picChg>
        <pc:picChg chg="add mod">
          <ac:chgData name="JUNGSOHEE" userId="749ab25c-db57-4d5e-b3ad-22e9c56fe27f" providerId="ADAL" clId="{C96BC311-9BD9-4A18-9572-61DE8DA684BC}" dt="2021-08-30T09:34:12.366" v="10111" actId="1076"/>
          <ac:picMkLst>
            <pc:docMk/>
            <pc:sldMk cId="308721329" sldId="302"/>
            <ac:picMk id="13" creationId="{F44EFB70-17D4-46B9-AB43-43A4BC305ACC}"/>
          </ac:picMkLst>
        </pc:picChg>
        <pc:picChg chg="add mod">
          <ac:chgData name="JUNGSOHEE" userId="749ab25c-db57-4d5e-b3ad-22e9c56fe27f" providerId="ADAL" clId="{C96BC311-9BD9-4A18-9572-61DE8DA684BC}" dt="2021-08-30T09:49:06.059" v="11478" actId="1076"/>
          <ac:picMkLst>
            <pc:docMk/>
            <pc:sldMk cId="308721329" sldId="302"/>
            <ac:picMk id="15" creationId="{A3231087-44F7-4E80-93A5-FCE0626B8A8D}"/>
          </ac:picMkLst>
        </pc:picChg>
      </pc:sldChg>
      <pc:sldChg chg="addSp delSp modSp add del mod modNotesTx">
        <pc:chgData name="JUNGSOHEE" userId="749ab25c-db57-4d5e-b3ad-22e9c56fe27f" providerId="ADAL" clId="{C96BC311-9BD9-4A18-9572-61DE8DA684BC}" dt="2021-08-31T23:17:27.479" v="11913" actId="20577"/>
        <pc:sldMkLst>
          <pc:docMk/>
          <pc:sldMk cId="1741199555" sldId="303"/>
        </pc:sldMkLst>
        <pc:spChg chg="mod">
          <ac:chgData name="JUNGSOHEE" userId="749ab25c-db57-4d5e-b3ad-22e9c56fe27f" providerId="ADAL" clId="{C96BC311-9BD9-4A18-9572-61DE8DA684BC}" dt="2021-08-30T08:01:18.505" v="8434" actId="2711"/>
          <ac:spMkLst>
            <pc:docMk/>
            <pc:sldMk cId="1741199555" sldId="303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8-30T08:01:03.684" v="8415" actId="478"/>
          <ac:picMkLst>
            <pc:docMk/>
            <pc:sldMk cId="1741199555" sldId="303"/>
            <ac:picMk id="4100" creationId="{EED46189-2959-42CF-BE47-5C038640A65E}"/>
          </ac:picMkLst>
        </pc:picChg>
        <pc:picChg chg="add mod">
          <ac:chgData name="JUNGSOHEE" userId="749ab25c-db57-4d5e-b3ad-22e9c56fe27f" providerId="ADAL" clId="{C96BC311-9BD9-4A18-9572-61DE8DA684BC}" dt="2021-08-30T08:01:31.889" v="8436" actId="1076"/>
          <ac:picMkLst>
            <pc:docMk/>
            <pc:sldMk cId="1741199555" sldId="303"/>
            <ac:picMk id="5122" creationId="{DFC7DCE8-92E0-42ED-8170-68314AF310E2}"/>
          </ac:picMkLst>
        </pc:picChg>
      </pc:sldChg>
      <pc:sldChg chg="addSp delSp modSp add mod ord modAnim modNotesTx">
        <pc:chgData name="JUNGSOHEE" userId="749ab25c-db57-4d5e-b3ad-22e9c56fe27f" providerId="ADAL" clId="{C96BC311-9BD9-4A18-9572-61DE8DA684BC}" dt="2021-09-15T01:32:33.204" v="15734" actId="20577"/>
        <pc:sldMkLst>
          <pc:docMk/>
          <pc:sldMk cId="2721082957" sldId="304"/>
        </pc:sldMkLst>
        <pc:spChg chg="mod">
          <ac:chgData name="JUNGSOHEE" userId="749ab25c-db57-4d5e-b3ad-22e9c56fe27f" providerId="ADAL" clId="{C96BC311-9BD9-4A18-9572-61DE8DA684BC}" dt="2021-08-30T08:13:40.083" v="8707" actId="20577"/>
          <ac:spMkLst>
            <pc:docMk/>
            <pc:sldMk cId="2721082957" sldId="304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8-30T08:08:24.886" v="8668" actId="478"/>
          <ac:picMkLst>
            <pc:docMk/>
            <pc:sldMk cId="2721082957" sldId="304"/>
            <ac:picMk id="5122" creationId="{DFC7DCE8-92E0-42ED-8170-68314AF310E2}"/>
          </ac:picMkLst>
        </pc:picChg>
        <pc:picChg chg="add mod">
          <ac:chgData name="JUNGSOHEE" userId="749ab25c-db57-4d5e-b3ad-22e9c56fe27f" providerId="ADAL" clId="{C96BC311-9BD9-4A18-9572-61DE8DA684BC}" dt="2021-08-30T08:14:14.822" v="8734" actId="1076"/>
          <ac:picMkLst>
            <pc:docMk/>
            <pc:sldMk cId="2721082957" sldId="304"/>
            <ac:picMk id="7170" creationId="{D173E89F-25D6-4DAE-BEB9-7CF78B653B1A}"/>
          </ac:picMkLst>
        </pc:picChg>
        <pc:picChg chg="add mod">
          <ac:chgData name="JUNGSOHEE" userId="749ab25c-db57-4d5e-b3ad-22e9c56fe27f" providerId="ADAL" clId="{C96BC311-9BD9-4A18-9572-61DE8DA684BC}" dt="2021-08-30T08:17:33.426" v="8885" actId="1076"/>
          <ac:picMkLst>
            <pc:docMk/>
            <pc:sldMk cId="2721082957" sldId="304"/>
            <ac:picMk id="7172" creationId="{772257B6-66FA-4E20-B1C7-B4A6D9F613EC}"/>
          </ac:picMkLst>
        </pc:picChg>
      </pc:sldChg>
      <pc:sldChg chg="addSp modSp add ord modNotesTx">
        <pc:chgData name="JUNGSOHEE" userId="749ab25c-db57-4d5e-b3ad-22e9c56fe27f" providerId="ADAL" clId="{C96BC311-9BD9-4A18-9572-61DE8DA684BC}" dt="2021-08-31T23:17:34.985" v="11925" actId="20577"/>
        <pc:sldMkLst>
          <pc:docMk/>
          <pc:sldMk cId="2585122447" sldId="305"/>
        </pc:sldMkLst>
        <pc:picChg chg="add mod">
          <ac:chgData name="JUNGSOHEE" userId="749ab25c-db57-4d5e-b3ad-22e9c56fe27f" providerId="ADAL" clId="{C96BC311-9BD9-4A18-9572-61DE8DA684BC}" dt="2021-08-30T08:09:15.445" v="8681" actId="1076"/>
          <ac:picMkLst>
            <pc:docMk/>
            <pc:sldMk cId="2585122447" sldId="305"/>
            <ac:picMk id="6146" creationId="{5A827861-28E4-4E7A-B69E-53BC117C5338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9-15T01:34:35.777" v="15790" actId="20577"/>
        <pc:sldMkLst>
          <pc:docMk/>
          <pc:sldMk cId="162757161" sldId="306"/>
        </pc:sldMkLst>
        <pc:spChg chg="mod">
          <ac:chgData name="JUNGSOHEE" userId="749ab25c-db57-4d5e-b3ad-22e9c56fe27f" providerId="ADAL" clId="{C96BC311-9BD9-4A18-9572-61DE8DA684BC}" dt="2021-09-14T13:37:37.300" v="12646" actId="1076"/>
          <ac:spMkLst>
            <pc:docMk/>
            <pc:sldMk cId="162757161" sldId="306"/>
            <ac:spMk id="198" creationId="{00000000-0000-0000-0000-000000000000}"/>
          </ac:spMkLst>
        </pc:spChg>
        <pc:picChg chg="add mod">
          <ac:chgData name="JUNGSOHEE" userId="749ab25c-db57-4d5e-b3ad-22e9c56fe27f" providerId="ADAL" clId="{C96BC311-9BD9-4A18-9572-61DE8DA684BC}" dt="2021-08-30T09:19:10.853" v="9648" actId="1076"/>
          <ac:picMkLst>
            <pc:docMk/>
            <pc:sldMk cId="162757161" sldId="306"/>
            <ac:picMk id="13" creationId="{778797CD-8AAE-4E62-B1F9-0413E1295035}"/>
          </ac:picMkLst>
        </pc:picChg>
        <pc:picChg chg="del">
          <ac:chgData name="JUNGSOHEE" userId="749ab25c-db57-4d5e-b3ad-22e9c56fe27f" providerId="ADAL" clId="{C96BC311-9BD9-4A18-9572-61DE8DA684BC}" dt="2021-08-30T08:43:34.002" v="9283" actId="478"/>
          <ac:picMkLst>
            <pc:docMk/>
            <pc:sldMk cId="162757161" sldId="306"/>
            <ac:picMk id="7170" creationId="{D173E89F-25D6-4DAE-BEB9-7CF78B653B1A}"/>
          </ac:picMkLst>
        </pc:picChg>
        <pc:picChg chg="del">
          <ac:chgData name="JUNGSOHEE" userId="749ab25c-db57-4d5e-b3ad-22e9c56fe27f" providerId="ADAL" clId="{C96BC311-9BD9-4A18-9572-61DE8DA684BC}" dt="2021-08-30T08:43:23.102" v="9281" actId="478"/>
          <ac:picMkLst>
            <pc:docMk/>
            <pc:sldMk cId="162757161" sldId="306"/>
            <ac:picMk id="7172" creationId="{772257B6-66FA-4E20-B1C7-B4A6D9F613EC}"/>
          </ac:picMkLst>
        </pc:picChg>
        <pc:picChg chg="add mod">
          <ac:chgData name="JUNGSOHEE" userId="749ab25c-db57-4d5e-b3ad-22e9c56fe27f" providerId="ADAL" clId="{C96BC311-9BD9-4A18-9572-61DE8DA684BC}" dt="2021-08-30T08:44:02.592" v="9289" actId="1076"/>
          <ac:picMkLst>
            <pc:docMk/>
            <pc:sldMk cId="162757161" sldId="306"/>
            <ac:picMk id="8194" creationId="{019264FE-F630-4811-B66D-17CFDB583820}"/>
          </ac:picMkLst>
        </pc:picChg>
        <pc:picChg chg="add mod">
          <ac:chgData name="JUNGSOHEE" userId="749ab25c-db57-4d5e-b3ad-22e9c56fe27f" providerId="ADAL" clId="{C96BC311-9BD9-4A18-9572-61DE8DA684BC}" dt="2021-08-30T09:14:48.668" v="9500" actId="1076"/>
          <ac:picMkLst>
            <pc:docMk/>
            <pc:sldMk cId="162757161" sldId="306"/>
            <ac:picMk id="8196" creationId="{F6C39153-016B-4F89-826E-055AEF4C5EAD}"/>
          </ac:picMkLst>
        </pc:picChg>
        <pc:picChg chg="add del mod">
          <ac:chgData name="JUNGSOHEE" userId="749ab25c-db57-4d5e-b3ad-22e9c56fe27f" providerId="ADAL" clId="{C96BC311-9BD9-4A18-9572-61DE8DA684BC}" dt="2021-08-30T09:14:00.098" v="9467"/>
          <ac:picMkLst>
            <pc:docMk/>
            <pc:sldMk cId="162757161" sldId="306"/>
            <ac:picMk id="8198" creationId="{CB98FA9E-1E5A-46A2-A848-BB185E258CE0}"/>
          </ac:picMkLst>
        </pc:picChg>
        <pc:picChg chg="add del mod">
          <ac:chgData name="JUNGSOHEE" userId="749ab25c-db57-4d5e-b3ad-22e9c56fe27f" providerId="ADAL" clId="{C96BC311-9BD9-4A18-9572-61DE8DA684BC}" dt="2021-08-30T09:14:12.964" v="9476"/>
          <ac:picMkLst>
            <pc:docMk/>
            <pc:sldMk cId="162757161" sldId="306"/>
            <ac:picMk id="8200" creationId="{AFD23687-514C-4298-982E-6E123AE25EE0}"/>
          </ac:picMkLst>
        </pc:picChg>
        <pc:picChg chg="add del mod">
          <ac:chgData name="JUNGSOHEE" userId="749ab25c-db57-4d5e-b3ad-22e9c56fe27f" providerId="ADAL" clId="{C96BC311-9BD9-4A18-9572-61DE8DA684BC}" dt="2021-08-30T09:14:45.125" v="9499"/>
          <ac:picMkLst>
            <pc:docMk/>
            <pc:sldMk cId="162757161" sldId="306"/>
            <ac:picMk id="8202" creationId="{3A3B2F54-5749-4906-A9CA-B871EC16CB95}"/>
          </ac:picMkLst>
        </pc:picChg>
        <pc:picChg chg="add mod">
          <ac:chgData name="JUNGSOHEE" userId="749ab25c-db57-4d5e-b3ad-22e9c56fe27f" providerId="ADAL" clId="{C96BC311-9BD9-4A18-9572-61DE8DA684BC}" dt="2021-08-30T09:18:22.616" v="9631" actId="1076"/>
          <ac:picMkLst>
            <pc:docMk/>
            <pc:sldMk cId="162757161" sldId="306"/>
            <ac:picMk id="8204" creationId="{2F8A822F-1EDD-4A43-9D7C-7AAF280FF17D}"/>
          </ac:picMkLst>
        </pc:picChg>
        <pc:picChg chg="add del mod">
          <ac:chgData name="JUNGSOHEE" userId="749ab25c-db57-4d5e-b3ad-22e9c56fe27f" providerId="ADAL" clId="{C96BC311-9BD9-4A18-9572-61DE8DA684BC}" dt="2021-08-30T09:18:23.222" v="9632"/>
          <ac:picMkLst>
            <pc:docMk/>
            <pc:sldMk cId="162757161" sldId="306"/>
            <ac:picMk id="8206" creationId="{E58F1EB6-2D6F-493E-A72D-0B8DF2A8AA8A}"/>
          </ac:picMkLst>
        </pc:picChg>
        <pc:picChg chg="add mod">
          <ac:chgData name="JUNGSOHEE" userId="749ab25c-db57-4d5e-b3ad-22e9c56fe27f" providerId="ADAL" clId="{C96BC311-9BD9-4A18-9572-61DE8DA684BC}" dt="2021-08-30T09:19:53.581" v="9653" actId="1076"/>
          <ac:picMkLst>
            <pc:docMk/>
            <pc:sldMk cId="162757161" sldId="306"/>
            <ac:picMk id="8208" creationId="{19BDC5E9-0A5C-4030-B161-EEE6B53DF712}"/>
          </ac:picMkLst>
        </pc:picChg>
      </pc:sldChg>
      <pc:sldChg chg="addSp delSp modSp add mod delAnim modAnim modNotesTx">
        <pc:chgData name="JUNGSOHEE" userId="749ab25c-db57-4d5e-b3ad-22e9c56fe27f" providerId="ADAL" clId="{C96BC311-9BD9-4A18-9572-61DE8DA684BC}" dt="2021-08-31T23:18:43.309" v="11970" actId="20577"/>
        <pc:sldMkLst>
          <pc:docMk/>
          <pc:sldMk cId="914909444" sldId="307"/>
        </pc:sldMkLst>
        <pc:spChg chg="mod">
          <ac:chgData name="JUNGSOHEE" userId="749ab25c-db57-4d5e-b3ad-22e9c56fe27f" providerId="ADAL" clId="{C96BC311-9BD9-4A18-9572-61DE8DA684BC}" dt="2021-08-30T09:21:06.137" v="9689" actId="20577"/>
          <ac:spMkLst>
            <pc:docMk/>
            <pc:sldMk cId="914909444" sldId="307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8-30T09:20:58.335" v="9672" actId="478"/>
          <ac:picMkLst>
            <pc:docMk/>
            <pc:sldMk cId="914909444" sldId="307"/>
            <ac:picMk id="13" creationId="{778797CD-8AAE-4E62-B1F9-0413E1295035}"/>
          </ac:picMkLst>
        </pc:picChg>
        <pc:picChg chg="del">
          <ac:chgData name="JUNGSOHEE" userId="749ab25c-db57-4d5e-b3ad-22e9c56fe27f" providerId="ADAL" clId="{C96BC311-9BD9-4A18-9572-61DE8DA684BC}" dt="2021-08-30T09:21:00.551" v="9675" actId="478"/>
          <ac:picMkLst>
            <pc:docMk/>
            <pc:sldMk cId="914909444" sldId="307"/>
            <ac:picMk id="8194" creationId="{019264FE-F630-4811-B66D-17CFDB583820}"/>
          </ac:picMkLst>
        </pc:picChg>
        <pc:picChg chg="del">
          <ac:chgData name="JUNGSOHEE" userId="749ab25c-db57-4d5e-b3ad-22e9c56fe27f" providerId="ADAL" clId="{C96BC311-9BD9-4A18-9572-61DE8DA684BC}" dt="2021-08-30T09:20:59.224" v="9674" actId="478"/>
          <ac:picMkLst>
            <pc:docMk/>
            <pc:sldMk cId="914909444" sldId="307"/>
            <ac:picMk id="8196" creationId="{F6C39153-016B-4F89-826E-055AEF4C5EAD}"/>
          </ac:picMkLst>
        </pc:picChg>
        <pc:picChg chg="del">
          <ac:chgData name="JUNGSOHEE" userId="749ab25c-db57-4d5e-b3ad-22e9c56fe27f" providerId="ADAL" clId="{C96BC311-9BD9-4A18-9572-61DE8DA684BC}" dt="2021-08-30T09:20:58.794" v="9673" actId="478"/>
          <ac:picMkLst>
            <pc:docMk/>
            <pc:sldMk cId="914909444" sldId="307"/>
            <ac:picMk id="8204" creationId="{2F8A822F-1EDD-4A43-9D7C-7AAF280FF17D}"/>
          </ac:picMkLst>
        </pc:picChg>
        <pc:picChg chg="del">
          <ac:chgData name="JUNGSOHEE" userId="749ab25c-db57-4d5e-b3ad-22e9c56fe27f" providerId="ADAL" clId="{C96BC311-9BD9-4A18-9572-61DE8DA684BC}" dt="2021-08-30T09:20:57.955" v="9671" actId="478"/>
          <ac:picMkLst>
            <pc:docMk/>
            <pc:sldMk cId="914909444" sldId="307"/>
            <ac:picMk id="8208" creationId="{19BDC5E9-0A5C-4030-B161-EEE6B53DF712}"/>
          </ac:picMkLst>
        </pc:picChg>
        <pc:picChg chg="add mod">
          <ac:chgData name="JUNGSOHEE" userId="749ab25c-db57-4d5e-b3ad-22e9c56fe27f" providerId="ADAL" clId="{C96BC311-9BD9-4A18-9572-61DE8DA684BC}" dt="2021-08-30T09:21:26.931" v="9694" actId="1076"/>
          <ac:picMkLst>
            <pc:docMk/>
            <pc:sldMk cId="914909444" sldId="307"/>
            <ac:picMk id="10242" creationId="{A027A013-17D5-4685-9506-3C7D95ABD836}"/>
          </ac:picMkLst>
        </pc:picChg>
      </pc:sldChg>
      <pc:sldChg chg="addSp modSp new del mod">
        <pc:chgData name="JUNGSOHEE" userId="749ab25c-db57-4d5e-b3ad-22e9c56fe27f" providerId="ADAL" clId="{C96BC311-9BD9-4A18-9572-61DE8DA684BC}" dt="2021-08-30T09:20:52.844" v="9669" actId="2696"/>
        <pc:sldMkLst>
          <pc:docMk/>
          <pc:sldMk cId="1128117494" sldId="307"/>
        </pc:sldMkLst>
        <pc:picChg chg="add mod">
          <ac:chgData name="JUNGSOHEE" userId="749ab25c-db57-4d5e-b3ad-22e9c56fe27f" providerId="ADAL" clId="{C96BC311-9BD9-4A18-9572-61DE8DA684BC}" dt="2021-08-30T09:18:49.985" v="9640" actId="1076"/>
          <ac:picMkLst>
            <pc:docMk/>
            <pc:sldMk cId="1128117494" sldId="307"/>
            <ac:picMk id="9218" creationId="{82F6D6CB-408B-43A9-AE82-62A55C44F2BD}"/>
          </ac:picMkLst>
        </pc:picChg>
      </pc:sldChg>
      <pc:sldChg chg="addSp delSp modSp add mod ord delAnim modNotesTx">
        <pc:chgData name="JUNGSOHEE" userId="749ab25c-db57-4d5e-b3ad-22e9c56fe27f" providerId="ADAL" clId="{C96BC311-9BD9-4A18-9572-61DE8DA684BC}" dt="2021-09-15T01:45:33.398" v="16171" actId="20577"/>
        <pc:sldMkLst>
          <pc:docMk/>
          <pc:sldMk cId="560245229" sldId="308"/>
        </pc:sldMkLst>
        <pc:spChg chg="del">
          <ac:chgData name="JUNGSOHEE" userId="749ab25c-db57-4d5e-b3ad-22e9c56fe27f" providerId="ADAL" clId="{C96BC311-9BD9-4A18-9572-61DE8DA684BC}" dt="2021-09-15T01:45:13.106" v="16164" actId="478"/>
          <ac:spMkLst>
            <pc:docMk/>
            <pc:sldMk cId="560245229" sldId="308"/>
            <ac:spMk id="11" creationId="{0A10330D-B81C-4B62-BDC8-8DD6956F6F39}"/>
          </ac:spMkLst>
        </pc:spChg>
        <pc:picChg chg="del">
          <ac:chgData name="JUNGSOHEE" userId="749ab25c-db57-4d5e-b3ad-22e9c56fe27f" providerId="ADAL" clId="{C96BC311-9BD9-4A18-9572-61DE8DA684BC}" dt="2021-09-15T01:45:11.879" v="16163" actId="478"/>
          <ac:picMkLst>
            <pc:docMk/>
            <pc:sldMk cId="560245229" sldId="308"/>
            <ac:picMk id="5" creationId="{3DD85DD4-0978-493F-A3AA-FCACA8A2886F}"/>
          </ac:picMkLst>
        </pc:picChg>
        <pc:picChg chg="mod">
          <ac:chgData name="JUNGSOHEE" userId="749ab25c-db57-4d5e-b3ad-22e9c56fe27f" providerId="ADAL" clId="{C96BC311-9BD9-4A18-9572-61DE8DA684BC}" dt="2021-09-15T01:45:20.399" v="16169" actId="1076"/>
          <ac:picMkLst>
            <pc:docMk/>
            <pc:sldMk cId="560245229" sldId="308"/>
            <ac:picMk id="9" creationId="{CC2B1F7B-267F-4629-8AC0-381A280F8824}"/>
          </ac:picMkLst>
        </pc:picChg>
        <pc:picChg chg="add mod">
          <ac:chgData name="JUNGSOHEE" userId="749ab25c-db57-4d5e-b3ad-22e9c56fe27f" providerId="ADAL" clId="{C96BC311-9BD9-4A18-9572-61DE8DA684BC}" dt="2021-09-15T01:45:18.074" v="16168" actId="1076"/>
          <ac:picMkLst>
            <pc:docMk/>
            <pc:sldMk cId="560245229" sldId="308"/>
            <ac:picMk id="12290" creationId="{C64FC81D-0259-477B-AC4B-1736B4CD2ACD}"/>
          </ac:picMkLst>
        </pc:picChg>
      </pc:sldChg>
      <pc:sldChg chg="modSp add mod ord">
        <pc:chgData name="JUNGSOHEE" userId="749ab25c-db57-4d5e-b3ad-22e9c56fe27f" providerId="ADAL" clId="{C96BC311-9BD9-4A18-9572-61DE8DA684BC}" dt="2021-09-14T13:37:31.188" v="12645" actId="2711"/>
        <pc:sldMkLst>
          <pc:docMk/>
          <pc:sldMk cId="573660461" sldId="309"/>
        </pc:sldMkLst>
        <pc:spChg chg="mod">
          <ac:chgData name="JUNGSOHEE" userId="749ab25c-db57-4d5e-b3ad-22e9c56fe27f" providerId="ADAL" clId="{C96BC311-9BD9-4A18-9572-61DE8DA684BC}" dt="2021-09-14T13:37:31.188" v="12645" actId="2711"/>
          <ac:spMkLst>
            <pc:docMk/>
            <pc:sldMk cId="573660461" sldId="309"/>
            <ac:spMk id="111" creationId="{00000000-0000-0000-0000-000000000000}"/>
          </ac:spMkLst>
        </pc:spChg>
      </pc:sldChg>
      <pc:sldChg chg="addSp delSp modSp add mod ord modNotesTx">
        <pc:chgData name="JUNGSOHEE" userId="749ab25c-db57-4d5e-b3ad-22e9c56fe27f" providerId="ADAL" clId="{C96BC311-9BD9-4A18-9572-61DE8DA684BC}" dt="2021-09-14T13:41:56.267" v="13556" actId="20577"/>
        <pc:sldMkLst>
          <pc:docMk/>
          <pc:sldMk cId="738896422" sldId="310"/>
        </pc:sldMkLst>
        <pc:spChg chg="mod">
          <ac:chgData name="JUNGSOHEE" userId="749ab25c-db57-4d5e-b3ad-22e9c56fe27f" providerId="ADAL" clId="{C96BC311-9BD9-4A18-9572-61DE8DA684BC}" dt="2021-09-14T13:39:30.505" v="12919" actId="20577"/>
          <ac:spMkLst>
            <pc:docMk/>
            <pc:sldMk cId="738896422" sldId="310"/>
            <ac:spMk id="198" creationId="{00000000-0000-0000-0000-000000000000}"/>
          </ac:spMkLst>
        </pc:spChg>
        <pc:picChg chg="add mod">
          <ac:chgData name="JUNGSOHEE" userId="749ab25c-db57-4d5e-b3ad-22e9c56fe27f" providerId="ADAL" clId="{C96BC311-9BD9-4A18-9572-61DE8DA684BC}" dt="2021-09-14T13:40:59.263" v="13369" actId="1076"/>
          <ac:picMkLst>
            <pc:docMk/>
            <pc:sldMk cId="738896422" sldId="310"/>
            <ac:picMk id="1026" creationId="{6DCDDE4B-6DB5-45F1-8AAC-1BBD66D9715C}"/>
          </ac:picMkLst>
        </pc:picChg>
        <pc:picChg chg="del">
          <ac:chgData name="JUNGSOHEE" userId="749ab25c-db57-4d5e-b3ad-22e9c56fe27f" providerId="ADAL" clId="{C96BC311-9BD9-4A18-9572-61DE8DA684BC}" dt="2021-09-14T13:39:32.126" v="12920" actId="478"/>
          <ac:picMkLst>
            <pc:docMk/>
            <pc:sldMk cId="738896422" sldId="310"/>
            <ac:picMk id="6146" creationId="{5A827861-28E4-4E7A-B69E-53BC117C5338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9-14T13:48:21.467" v="14342" actId="20577"/>
        <pc:sldMkLst>
          <pc:docMk/>
          <pc:sldMk cId="3434263946" sldId="311"/>
        </pc:sldMkLst>
        <pc:spChg chg="mod">
          <ac:chgData name="JUNGSOHEE" userId="749ab25c-db57-4d5e-b3ad-22e9c56fe27f" providerId="ADAL" clId="{C96BC311-9BD9-4A18-9572-61DE8DA684BC}" dt="2021-09-14T13:48:21.467" v="14342" actId="20577"/>
          <ac:spMkLst>
            <pc:docMk/>
            <pc:sldMk cId="3434263946" sldId="311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9-14T13:43:01.780" v="13591" actId="478"/>
          <ac:picMkLst>
            <pc:docMk/>
            <pc:sldMk cId="3434263946" sldId="311"/>
            <ac:picMk id="1026" creationId="{6DCDDE4B-6DB5-45F1-8AAC-1BBD66D9715C}"/>
          </ac:picMkLst>
        </pc:picChg>
        <pc:picChg chg="add mod">
          <ac:chgData name="JUNGSOHEE" userId="749ab25c-db57-4d5e-b3ad-22e9c56fe27f" providerId="ADAL" clId="{C96BC311-9BD9-4A18-9572-61DE8DA684BC}" dt="2021-09-14T13:44:55.612" v="13847" actId="1076"/>
          <ac:picMkLst>
            <pc:docMk/>
            <pc:sldMk cId="3434263946" sldId="311"/>
            <ac:picMk id="2050" creationId="{CAB72240-719A-4E64-9403-3B9E5B3D9C7F}"/>
          </ac:picMkLst>
        </pc:picChg>
        <pc:picChg chg="add mod">
          <ac:chgData name="JUNGSOHEE" userId="749ab25c-db57-4d5e-b3ad-22e9c56fe27f" providerId="ADAL" clId="{C96BC311-9BD9-4A18-9572-61DE8DA684BC}" dt="2021-09-14T13:44:56.943" v="13848" actId="1076"/>
          <ac:picMkLst>
            <pc:docMk/>
            <pc:sldMk cId="3434263946" sldId="311"/>
            <ac:picMk id="2052" creationId="{EC930E61-A9AC-408C-B58C-4D27870BE908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9-15T01:39:35.664" v="16023" actId="20577"/>
        <pc:sldMkLst>
          <pc:docMk/>
          <pc:sldMk cId="2706729570" sldId="312"/>
        </pc:sldMkLst>
        <pc:spChg chg="add mod">
          <ac:chgData name="JUNGSOHEE" userId="749ab25c-db57-4d5e-b3ad-22e9c56fe27f" providerId="ADAL" clId="{C96BC311-9BD9-4A18-9572-61DE8DA684BC}" dt="2021-09-14T13:47:13.870" v="14149" actId="1076"/>
          <ac:spMkLst>
            <pc:docMk/>
            <pc:sldMk cId="2706729570" sldId="312"/>
            <ac:spMk id="8" creationId="{80682E7D-D082-4F67-A37D-2B25B6AD19E4}"/>
          </ac:spMkLst>
        </pc:spChg>
        <pc:spChg chg="mod">
          <ac:chgData name="JUNGSOHEE" userId="749ab25c-db57-4d5e-b3ad-22e9c56fe27f" providerId="ADAL" clId="{C96BC311-9BD9-4A18-9572-61DE8DA684BC}" dt="2021-09-14T13:48:25.703" v="14354" actId="20577"/>
          <ac:spMkLst>
            <pc:docMk/>
            <pc:sldMk cId="2706729570" sldId="312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9-14T13:45:44.829" v="13989" actId="478"/>
          <ac:picMkLst>
            <pc:docMk/>
            <pc:sldMk cId="2706729570" sldId="312"/>
            <ac:picMk id="2050" creationId="{CAB72240-719A-4E64-9403-3B9E5B3D9C7F}"/>
          </ac:picMkLst>
        </pc:picChg>
        <pc:picChg chg="del">
          <ac:chgData name="JUNGSOHEE" userId="749ab25c-db57-4d5e-b3ad-22e9c56fe27f" providerId="ADAL" clId="{C96BC311-9BD9-4A18-9572-61DE8DA684BC}" dt="2021-09-14T13:45:44.262" v="13988" actId="478"/>
          <ac:picMkLst>
            <pc:docMk/>
            <pc:sldMk cId="2706729570" sldId="312"/>
            <ac:picMk id="2052" creationId="{EC930E61-A9AC-408C-B58C-4D27870BE908}"/>
          </ac:picMkLst>
        </pc:picChg>
        <pc:picChg chg="add mod">
          <ac:chgData name="JUNGSOHEE" userId="749ab25c-db57-4d5e-b3ad-22e9c56fe27f" providerId="ADAL" clId="{C96BC311-9BD9-4A18-9572-61DE8DA684BC}" dt="2021-09-14T13:47:16.055" v="14150" actId="1076"/>
          <ac:picMkLst>
            <pc:docMk/>
            <pc:sldMk cId="2706729570" sldId="312"/>
            <ac:picMk id="3074" creationId="{3BF3E8D8-1B67-44E3-A969-116D63EFA0FC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9-15T01:38:06.315" v="15802" actId="20577"/>
        <pc:sldMkLst>
          <pc:docMk/>
          <pc:sldMk cId="1894342242" sldId="313"/>
        </pc:sldMkLst>
        <pc:spChg chg="mod">
          <ac:chgData name="JUNGSOHEE" userId="749ab25c-db57-4d5e-b3ad-22e9c56fe27f" providerId="ADAL" clId="{C96BC311-9BD9-4A18-9572-61DE8DA684BC}" dt="2021-09-14T13:49:51.592" v="14404" actId="1076"/>
          <ac:spMkLst>
            <pc:docMk/>
            <pc:sldMk cId="1894342242" sldId="313"/>
            <ac:spMk id="8" creationId="{80682E7D-D082-4F67-A37D-2B25B6AD19E4}"/>
          </ac:spMkLst>
        </pc:spChg>
        <pc:spChg chg="mod">
          <ac:chgData name="JUNGSOHEE" userId="749ab25c-db57-4d5e-b3ad-22e9c56fe27f" providerId="ADAL" clId="{C96BC311-9BD9-4A18-9572-61DE8DA684BC}" dt="2021-09-15T01:08:07.607" v="15007" actId="20577"/>
          <ac:spMkLst>
            <pc:docMk/>
            <pc:sldMk cId="1894342242" sldId="313"/>
            <ac:spMk id="198" creationId="{00000000-0000-0000-0000-000000000000}"/>
          </ac:spMkLst>
        </pc:spChg>
        <pc:picChg chg="del">
          <ac:chgData name="JUNGSOHEE" userId="749ab25c-db57-4d5e-b3ad-22e9c56fe27f" providerId="ADAL" clId="{C96BC311-9BD9-4A18-9572-61DE8DA684BC}" dt="2021-09-14T13:49:59.043" v="14405" actId="478"/>
          <ac:picMkLst>
            <pc:docMk/>
            <pc:sldMk cId="1894342242" sldId="313"/>
            <ac:picMk id="3074" creationId="{3BF3E8D8-1B67-44E3-A969-116D63EFA0FC}"/>
          </ac:picMkLst>
        </pc:picChg>
        <pc:picChg chg="add mod">
          <ac:chgData name="JUNGSOHEE" userId="749ab25c-db57-4d5e-b3ad-22e9c56fe27f" providerId="ADAL" clId="{C96BC311-9BD9-4A18-9572-61DE8DA684BC}" dt="2021-09-14T13:50:03.163" v="14407" actId="1076"/>
          <ac:picMkLst>
            <pc:docMk/>
            <pc:sldMk cId="1894342242" sldId="313"/>
            <ac:picMk id="4098" creationId="{8F7BD541-08A0-4CB8-8F06-809D057690F2}"/>
          </ac:picMkLst>
        </pc:picChg>
        <pc:picChg chg="add mod">
          <ac:chgData name="JUNGSOHEE" userId="749ab25c-db57-4d5e-b3ad-22e9c56fe27f" providerId="ADAL" clId="{C96BC311-9BD9-4A18-9572-61DE8DA684BC}" dt="2021-09-14T13:50:40.595" v="14436" actId="1076"/>
          <ac:picMkLst>
            <pc:docMk/>
            <pc:sldMk cId="1894342242" sldId="313"/>
            <ac:picMk id="4100" creationId="{FDE12CC9-48E8-40C9-A301-462F089929CF}"/>
          </ac:picMkLst>
        </pc:picChg>
      </pc:sldChg>
      <pc:sldChg chg="addSp delSp modSp add mod modAnim modNotesTx">
        <pc:chgData name="JUNGSOHEE" userId="749ab25c-db57-4d5e-b3ad-22e9c56fe27f" providerId="ADAL" clId="{C96BC311-9BD9-4A18-9572-61DE8DA684BC}" dt="2021-09-15T01:40:40.930" v="16113" actId="20577"/>
        <pc:sldMkLst>
          <pc:docMk/>
          <pc:sldMk cId="2159617431" sldId="314"/>
        </pc:sldMkLst>
        <pc:spChg chg="del">
          <ac:chgData name="JUNGSOHEE" userId="749ab25c-db57-4d5e-b3ad-22e9c56fe27f" providerId="ADAL" clId="{C96BC311-9BD9-4A18-9572-61DE8DA684BC}" dt="2021-09-15T01:05:48.856" v="14816" actId="478"/>
          <ac:spMkLst>
            <pc:docMk/>
            <pc:sldMk cId="2159617431" sldId="314"/>
            <ac:spMk id="8" creationId="{80682E7D-D082-4F67-A37D-2B25B6AD19E4}"/>
          </ac:spMkLst>
        </pc:spChg>
        <pc:spChg chg="add mod">
          <ac:chgData name="JUNGSOHEE" userId="749ab25c-db57-4d5e-b3ad-22e9c56fe27f" providerId="ADAL" clId="{C96BC311-9BD9-4A18-9572-61DE8DA684BC}" dt="2021-09-15T01:07:07.141" v="14997" actId="1076"/>
          <ac:spMkLst>
            <pc:docMk/>
            <pc:sldMk cId="2159617431" sldId="314"/>
            <ac:spMk id="9" creationId="{5A42AD9C-62FF-4268-B03D-E23D804461C6}"/>
          </ac:spMkLst>
        </pc:spChg>
        <pc:spChg chg="mod">
          <ac:chgData name="JUNGSOHEE" userId="749ab25c-db57-4d5e-b3ad-22e9c56fe27f" providerId="ADAL" clId="{C96BC311-9BD9-4A18-9572-61DE8DA684BC}" dt="2021-09-15T01:08:11.937" v="15008" actId="20577"/>
          <ac:spMkLst>
            <pc:docMk/>
            <pc:sldMk cId="2159617431" sldId="314"/>
            <ac:spMk id="198" creationId="{00000000-0000-0000-0000-000000000000}"/>
          </ac:spMkLst>
        </pc:spChg>
        <pc:picChg chg="add mod">
          <ac:chgData name="JUNGSOHEE" userId="749ab25c-db57-4d5e-b3ad-22e9c56fe27f" providerId="ADAL" clId="{C96BC311-9BD9-4A18-9572-61DE8DA684BC}" dt="2021-09-15T01:07:08.375" v="14998" actId="1076"/>
          <ac:picMkLst>
            <pc:docMk/>
            <pc:sldMk cId="2159617431" sldId="314"/>
            <ac:picMk id="3" creationId="{D54FD9F4-331B-4544-84E4-62460CBEB734}"/>
          </ac:picMkLst>
        </pc:picChg>
        <pc:picChg chg="add mod">
          <ac:chgData name="JUNGSOHEE" userId="749ab25c-db57-4d5e-b3ad-22e9c56fe27f" providerId="ADAL" clId="{C96BC311-9BD9-4A18-9572-61DE8DA684BC}" dt="2021-09-15T01:07:52.410" v="15005" actId="1076"/>
          <ac:picMkLst>
            <pc:docMk/>
            <pc:sldMk cId="2159617431" sldId="314"/>
            <ac:picMk id="5" creationId="{3CD0FF44-342B-44F0-B458-09F66D592B60}"/>
          </ac:picMkLst>
        </pc:picChg>
        <pc:picChg chg="del">
          <ac:chgData name="JUNGSOHEE" userId="749ab25c-db57-4d5e-b3ad-22e9c56fe27f" providerId="ADAL" clId="{C96BC311-9BD9-4A18-9572-61DE8DA684BC}" dt="2021-09-15T01:05:44.871" v="14815" actId="478"/>
          <ac:picMkLst>
            <pc:docMk/>
            <pc:sldMk cId="2159617431" sldId="314"/>
            <ac:picMk id="4098" creationId="{8F7BD541-08A0-4CB8-8F06-809D057690F2}"/>
          </ac:picMkLst>
        </pc:picChg>
        <pc:picChg chg="del">
          <ac:chgData name="JUNGSOHEE" userId="749ab25c-db57-4d5e-b3ad-22e9c56fe27f" providerId="ADAL" clId="{C96BC311-9BD9-4A18-9572-61DE8DA684BC}" dt="2021-09-15T01:05:44.345" v="14814" actId="478"/>
          <ac:picMkLst>
            <pc:docMk/>
            <pc:sldMk cId="2159617431" sldId="314"/>
            <ac:picMk id="4100" creationId="{FDE12CC9-48E8-40C9-A301-462F089929CF}"/>
          </ac:picMkLst>
        </pc:picChg>
      </pc:sldChg>
      <pc:sldChg chg="addSp delSp modSp add mod delAnim modAnim modNotesTx">
        <pc:chgData name="JUNGSOHEE" userId="749ab25c-db57-4d5e-b3ad-22e9c56fe27f" providerId="ADAL" clId="{C96BC311-9BD9-4A18-9572-61DE8DA684BC}" dt="2021-09-15T01:18:48.063" v="15564" actId="20577"/>
        <pc:sldMkLst>
          <pc:docMk/>
          <pc:sldMk cId="1365219688" sldId="315"/>
        </pc:sldMkLst>
        <pc:spChg chg="add mod">
          <ac:chgData name="JUNGSOHEE" userId="749ab25c-db57-4d5e-b3ad-22e9c56fe27f" providerId="ADAL" clId="{C96BC311-9BD9-4A18-9572-61DE8DA684BC}" dt="2021-09-15T01:17:39.178" v="15300" actId="1076"/>
          <ac:spMkLst>
            <pc:docMk/>
            <pc:sldMk cId="1365219688" sldId="315"/>
            <ac:spMk id="7" creationId="{9318125A-48A2-4FEB-B850-F1DA08225267}"/>
          </ac:spMkLst>
        </pc:spChg>
        <pc:spChg chg="del">
          <ac:chgData name="JUNGSOHEE" userId="749ab25c-db57-4d5e-b3ad-22e9c56fe27f" providerId="ADAL" clId="{C96BC311-9BD9-4A18-9572-61DE8DA684BC}" dt="2021-09-15T01:13:14.049" v="15233" actId="478"/>
          <ac:spMkLst>
            <pc:docMk/>
            <pc:sldMk cId="1365219688" sldId="315"/>
            <ac:spMk id="9" creationId="{5A42AD9C-62FF-4268-B03D-E23D804461C6}"/>
          </ac:spMkLst>
        </pc:spChg>
        <pc:spChg chg="mod">
          <ac:chgData name="JUNGSOHEE" userId="749ab25c-db57-4d5e-b3ad-22e9c56fe27f" providerId="ADAL" clId="{C96BC311-9BD9-4A18-9572-61DE8DA684BC}" dt="2021-09-15T01:13:12.006" v="15229"/>
          <ac:spMkLst>
            <pc:docMk/>
            <pc:sldMk cId="1365219688" sldId="315"/>
            <ac:spMk id="198" creationId="{00000000-0000-0000-0000-000000000000}"/>
          </ac:spMkLst>
        </pc:spChg>
        <pc:picChg chg="del mod">
          <ac:chgData name="JUNGSOHEE" userId="749ab25c-db57-4d5e-b3ad-22e9c56fe27f" providerId="ADAL" clId="{C96BC311-9BD9-4A18-9572-61DE8DA684BC}" dt="2021-09-15T01:13:12.554" v="15231" actId="478"/>
          <ac:picMkLst>
            <pc:docMk/>
            <pc:sldMk cId="1365219688" sldId="315"/>
            <ac:picMk id="3" creationId="{D54FD9F4-331B-4544-84E4-62460CBEB734}"/>
          </ac:picMkLst>
        </pc:picChg>
        <pc:picChg chg="add mod ord">
          <ac:chgData name="JUNGSOHEE" userId="749ab25c-db57-4d5e-b3ad-22e9c56fe27f" providerId="ADAL" clId="{C96BC311-9BD9-4A18-9572-61DE8DA684BC}" dt="2021-09-15T01:17:59.121" v="15304" actId="166"/>
          <ac:picMkLst>
            <pc:docMk/>
            <pc:sldMk cId="1365219688" sldId="315"/>
            <ac:picMk id="4" creationId="{5B8E9D26-3DA9-40BE-8BAC-B9D3BDF5616E}"/>
          </ac:picMkLst>
        </pc:picChg>
        <pc:picChg chg="del">
          <ac:chgData name="JUNGSOHEE" userId="749ab25c-db57-4d5e-b3ad-22e9c56fe27f" providerId="ADAL" clId="{C96BC311-9BD9-4A18-9572-61DE8DA684BC}" dt="2021-09-15T01:13:13.046" v="15232" actId="478"/>
          <ac:picMkLst>
            <pc:docMk/>
            <pc:sldMk cId="1365219688" sldId="315"/>
            <ac:picMk id="5" creationId="{3CD0FF44-342B-44F0-B458-09F66D592B60}"/>
          </ac:picMkLst>
        </pc:picChg>
        <pc:picChg chg="add mod">
          <ac:chgData name="JUNGSOHEE" userId="749ab25c-db57-4d5e-b3ad-22e9c56fe27f" providerId="ADAL" clId="{C96BC311-9BD9-4A18-9572-61DE8DA684BC}" dt="2021-09-15T01:17:54.565" v="15303" actId="1076"/>
          <ac:picMkLst>
            <pc:docMk/>
            <pc:sldMk cId="1365219688" sldId="315"/>
            <ac:picMk id="8" creationId="{BFB3C128-A6E9-4852-A566-90A7B189B72B}"/>
          </ac:picMkLst>
        </pc:picChg>
      </pc:sldChg>
      <pc:sldMasterChg chg="delSldLayout">
        <pc:chgData name="JUNGSOHEE" userId="749ab25c-db57-4d5e-b3ad-22e9c56fe27f" providerId="ADAL" clId="{C96BC311-9BD9-4A18-9572-61DE8DA684BC}" dt="2021-08-30T09:48:30.463" v="11476" actId="2696"/>
        <pc:sldMasterMkLst>
          <pc:docMk/>
          <pc:sldMasterMk cId="0" sldId="2147483658"/>
        </pc:sldMasterMkLst>
        <pc:sldLayoutChg chg="del">
          <pc:chgData name="JUNGSOHEE" userId="749ab25c-db57-4d5e-b3ad-22e9c56fe27f" providerId="ADAL" clId="{C96BC311-9BD9-4A18-9572-61DE8DA684BC}" dt="2021-08-30T09:47:33.779" v="11472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JUNGSOHEE" userId="749ab25c-db57-4d5e-b3ad-22e9c56fe27f" providerId="ADAL" clId="{C96BC311-9BD9-4A18-9572-61DE8DA684BC}" dt="2021-08-30T09:48:30.463" v="11476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마루 부리 Beta" panose="020B0600000101010101" pitchFamily="50" charset="-127"/>
        <a:ea typeface="마루 부리 Beta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오늘은 깃과 </a:t>
            </a:r>
            <a:r>
              <a:rPr lang="ko-KR" altLang="en-US" dirty="0" err="1"/>
              <a:t>깃허브에</a:t>
            </a:r>
            <a:r>
              <a:rPr lang="ko-KR" altLang="en-US" dirty="0"/>
              <a:t> 대해서 간략하게 발표를 해보도록 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branch</a:t>
            </a:r>
            <a:r>
              <a:rPr lang="ko-KR" altLang="en-US" b="0" i="0" dirty="0">
                <a:effectLst/>
                <a:latin typeface="Noto Sans KR"/>
              </a:rPr>
              <a:t>란 같은 뿌리에서 나왔지만 서로 다른 역사를 </a:t>
            </a:r>
            <a:r>
              <a:rPr lang="ko-KR" altLang="en-US" b="0" i="0" dirty="0" err="1">
                <a:effectLst/>
                <a:latin typeface="Noto Sans KR"/>
              </a:rPr>
              <a:t>써내려가고</a:t>
            </a:r>
            <a:r>
              <a:rPr lang="ko-KR" altLang="en-US" b="0" i="0" dirty="0">
                <a:effectLst/>
                <a:latin typeface="Noto Sans KR"/>
              </a:rPr>
              <a:t> 있는 버전들을 의미합니다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branch</a:t>
            </a:r>
            <a:r>
              <a:rPr lang="ko-KR" altLang="en-US" b="0" i="0" dirty="0">
                <a:effectLst/>
                <a:latin typeface="Noto Sans KR"/>
              </a:rPr>
              <a:t>를 통해 하나의 프로젝트를 여러 갈래로 나눠서 관리할 수 있습니다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각각의 독립된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마음대로 소스코드를 변경하여 작업한 후에 원래 버전과 비교하여 또 하나의 새로운 버전을 만들어 낼 수 있게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깃으로 버전 관리를 시작하면 기본적으로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라는 </a:t>
            </a:r>
            <a:r>
              <a:rPr lang="ko-KR" altLang="en-US" b="0" i="0" dirty="0" err="1">
                <a:effectLst/>
                <a:latin typeface="Noto Sans KR"/>
              </a:rPr>
              <a:t>브랜치가</a:t>
            </a:r>
            <a:r>
              <a:rPr lang="ko-KR" altLang="en-US" b="0" i="0" dirty="0">
                <a:effectLst/>
                <a:latin typeface="Noto Sans KR"/>
              </a:rPr>
              <a:t> 만들어진다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사용자가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할 때마다</a:t>
            </a:r>
            <a:r>
              <a:rPr lang="en-US" altLang="ko-KR" b="0" i="0" dirty="0">
                <a:effectLst/>
                <a:latin typeface="Noto Sans KR"/>
              </a:rPr>
              <a:t>, master </a:t>
            </a:r>
            <a:r>
              <a:rPr lang="ko-KR" altLang="en-US" b="0" i="0" dirty="0" err="1">
                <a:effectLst/>
                <a:latin typeface="Noto Sans KR"/>
              </a:rPr>
              <a:t>브랜치는</a:t>
            </a:r>
            <a:r>
              <a:rPr lang="ko-KR" altLang="en-US" b="0" i="0" dirty="0">
                <a:effectLst/>
                <a:latin typeface="Noto Sans KR"/>
              </a:rPr>
              <a:t> 최신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가리키게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 err="1">
                <a:effectLst/>
                <a:latin typeface="Noto Sans KR"/>
              </a:rPr>
              <a:t>브랜치는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가리키는 포인터와 비슷하다고 생각하시면 좋습니다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 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기존에 저장한 파일을 </a:t>
            </a:r>
            <a:r>
              <a:rPr lang="en-US" altLang="ko-KR" b="0" i="0" dirty="0">
                <a:effectLst/>
                <a:latin typeface="Noto Sans KR"/>
              </a:rPr>
              <a:t>master </a:t>
            </a:r>
            <a:r>
              <a:rPr lang="ko-KR" altLang="en-US" b="0" i="0" dirty="0" err="1">
                <a:effectLst/>
                <a:latin typeface="Noto Sans KR"/>
              </a:rPr>
              <a:t>브랜치에</a:t>
            </a:r>
            <a:r>
              <a:rPr lang="ko-KR" altLang="en-US" b="0" i="0" dirty="0">
                <a:effectLst/>
                <a:latin typeface="Noto Sans KR"/>
              </a:rPr>
              <a:t> 그대로 유지하면서 기존 파일 내용을 수정하거나 새로운 기능을 구현할 파일을 만들 수 있은데</a:t>
            </a:r>
            <a:r>
              <a:rPr lang="en-US" altLang="ko-KR" b="0" i="0" dirty="0">
                <a:effectLst/>
                <a:latin typeface="Noto Sans KR"/>
              </a:rPr>
              <a:t>, master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뻗어 나오는 새로운 </a:t>
            </a:r>
            <a:r>
              <a:rPr lang="ko-KR" altLang="en-US" b="0" i="0" dirty="0" err="1">
                <a:effectLst/>
                <a:latin typeface="Noto Sans KR"/>
              </a:rPr>
              <a:t>브랜치를</a:t>
            </a:r>
            <a:r>
              <a:rPr lang="ko-KR" altLang="en-US" b="0" i="0" dirty="0">
                <a:effectLst/>
                <a:latin typeface="Noto Sans KR"/>
              </a:rPr>
              <a:t> 만드는 것을 </a:t>
            </a:r>
            <a:r>
              <a:rPr lang="en-US" altLang="ko-KR" b="0" i="0" dirty="0">
                <a:effectLst/>
                <a:latin typeface="Noto Sans KR"/>
              </a:rPr>
              <a:t>branch, "</a:t>
            </a:r>
            <a:r>
              <a:rPr lang="ko-KR" altLang="en-US" b="0" i="0" dirty="0">
                <a:effectLst/>
                <a:latin typeface="Noto Sans KR"/>
              </a:rPr>
              <a:t>분기</a:t>
            </a:r>
            <a:r>
              <a:rPr lang="en-US" altLang="ko-KR" b="0" i="0" dirty="0">
                <a:effectLst/>
                <a:latin typeface="Noto Sans KR"/>
              </a:rPr>
              <a:t>"</a:t>
            </a:r>
            <a:r>
              <a:rPr lang="ko-KR" altLang="en-US" b="0" i="0" dirty="0">
                <a:effectLst/>
                <a:latin typeface="Noto Sans KR"/>
              </a:rPr>
              <a:t>한다고 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84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Noto Sans KR"/>
              </a:rPr>
              <a:t>새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원하는 작업을 다 끝냈으면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새 </a:t>
            </a:r>
            <a:r>
              <a:rPr lang="ko-KR" altLang="en-US" b="0" i="0" dirty="0" err="1">
                <a:effectLst/>
                <a:latin typeface="Noto Sans KR"/>
              </a:rPr>
              <a:t>브랜치에</a:t>
            </a:r>
            <a:r>
              <a:rPr lang="ko-KR" altLang="en-US" b="0" i="0" dirty="0">
                <a:effectLst/>
                <a:latin typeface="Noto Sans KR"/>
              </a:rPr>
              <a:t> 있던 파일을 원래 </a:t>
            </a:r>
            <a:r>
              <a:rPr lang="en-US" altLang="ko-KR" b="0" i="0" dirty="0">
                <a:effectLst/>
                <a:latin typeface="Noto Sans KR"/>
              </a:rPr>
              <a:t>master </a:t>
            </a:r>
            <a:r>
              <a:rPr lang="ko-KR" altLang="en-US" b="0" i="0" dirty="0" err="1">
                <a:effectLst/>
                <a:latin typeface="Noto Sans KR"/>
              </a:rPr>
              <a:t>브랜치에</a:t>
            </a:r>
            <a:r>
              <a:rPr lang="ko-KR" altLang="en-US" b="0" i="0" dirty="0">
                <a:effectLst/>
                <a:latin typeface="Noto Sans KR"/>
              </a:rPr>
              <a:t> 합칠 수 있는데 이러한 과정을 병합</a:t>
            </a:r>
            <a:r>
              <a:rPr lang="en-US" altLang="ko-KR" b="0" i="0" dirty="0">
                <a:effectLst/>
                <a:latin typeface="Noto Sans KR"/>
              </a:rPr>
              <a:t>(merge)</a:t>
            </a:r>
            <a:r>
              <a:rPr lang="ko-KR" altLang="en-US" b="0" i="0" dirty="0">
                <a:effectLst/>
                <a:latin typeface="Noto Sans KR"/>
              </a:rPr>
              <a:t>라고 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641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effectLst/>
                <a:latin typeface="Noto Sans KR"/>
              </a:rPr>
              <a:t>merge </a:t>
            </a:r>
            <a:r>
              <a:rPr lang="ko-KR" altLang="en-US" b="0" i="0" dirty="0">
                <a:effectLst/>
                <a:latin typeface="Noto Sans KR"/>
              </a:rPr>
              <a:t>를 하는 방식에는 </a:t>
            </a:r>
            <a:r>
              <a:rPr lang="en-US" altLang="ko-KR" b="0" i="0" dirty="0">
                <a:effectLst/>
                <a:latin typeface="Noto Sans KR"/>
              </a:rPr>
              <a:t>fast-merge </a:t>
            </a:r>
            <a:r>
              <a:rPr lang="ko-KR" altLang="en-US" b="0" i="0" dirty="0">
                <a:effectLst/>
                <a:latin typeface="Noto Sans KR"/>
              </a:rPr>
              <a:t>와 </a:t>
            </a:r>
            <a:r>
              <a:rPr lang="en-US" altLang="ko-KR" b="0" i="0" dirty="0">
                <a:effectLst/>
                <a:latin typeface="Noto Sans KR"/>
              </a:rPr>
              <a:t>3-way-merge </a:t>
            </a:r>
            <a:r>
              <a:rPr lang="ko-KR" altLang="en-US" b="0" i="0" dirty="0">
                <a:effectLst/>
                <a:latin typeface="Noto Sans KR"/>
              </a:rPr>
              <a:t>두 가지가 존재합니다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</a:t>
            </a:r>
            <a:r>
              <a:rPr lang="en-US" altLang="ko-KR" dirty="0"/>
              <a:t>fast-forward merge </a:t>
            </a:r>
            <a:r>
              <a:rPr lang="ko-KR" altLang="en-US" dirty="0"/>
              <a:t>방식에 대해서 설명을 간략하게 하자면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effectLst/>
                <a:latin typeface="Noto Sans KR"/>
              </a:rPr>
              <a:t>c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의미합니다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작업을 진행하며 위와 같은 </a:t>
            </a:r>
            <a:r>
              <a:rPr lang="ko-KR" altLang="en-US" b="0" i="0" dirty="0" err="1">
                <a:effectLst/>
                <a:latin typeface="Noto Sans KR"/>
              </a:rPr>
              <a:t>커밋이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진행되어있고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현재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에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가 존재한다고 가정을 할 수 있습니다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후에 </a:t>
            </a:r>
            <a:r>
              <a:rPr lang="en-US" altLang="ko-KR" dirty="0"/>
              <a:t>53</a:t>
            </a:r>
            <a:r>
              <a:rPr lang="ko-KR" altLang="en-US" dirty="0"/>
              <a:t>번 이슈를 처리해보겠습니다</a:t>
            </a:r>
            <a:r>
              <a:rPr lang="en-US" altLang="ko-KR" dirty="0"/>
              <a:t>.</a:t>
            </a:r>
            <a:endParaRPr lang="en-US" altLang="ko-KR" b="0" i="0" dirty="0">
              <a:effectLst/>
              <a:latin typeface="Noto Sans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53</a:t>
            </a:r>
            <a:r>
              <a:rPr lang="ko-KR" altLang="en-US" b="0" i="0" dirty="0">
                <a:effectLst/>
                <a:latin typeface="Noto Sans KR"/>
              </a:rPr>
              <a:t>번 이슈를 해결하고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진행하면 </a:t>
            </a:r>
            <a:r>
              <a:rPr lang="ko-KR" altLang="en-US" b="0" i="0" dirty="0" err="1">
                <a:effectLst/>
                <a:latin typeface="Noto Sans KR"/>
              </a:rPr>
              <a:t>커밋</a:t>
            </a:r>
            <a:r>
              <a:rPr lang="ko-KR" altLang="en-US" b="0" i="0" dirty="0">
                <a:effectLst/>
                <a:latin typeface="Noto Sans KR"/>
              </a:rPr>
              <a:t> 히스토리는 위와 같이 존재할 것입니다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en-US" altLang="ko-KR" b="0" i="0" dirty="0" err="1">
                <a:effectLst/>
                <a:latin typeface="Noto Sans KR"/>
              </a:rPr>
              <a:t>maste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에 있지만 이슈 </a:t>
            </a:r>
            <a:r>
              <a:rPr lang="en-US" altLang="ko-KR" b="0" i="0" dirty="0">
                <a:effectLst/>
                <a:latin typeface="Noto Sans KR"/>
              </a:rPr>
              <a:t>53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en-US" altLang="ko-KR" b="0" i="0" dirty="0">
                <a:effectLst/>
                <a:latin typeface="Noto Sans KR"/>
              </a:rPr>
              <a:t>c3</a:t>
            </a:r>
            <a:r>
              <a:rPr lang="ko-KR" altLang="en-US" b="0" i="0" dirty="0">
                <a:effectLst/>
                <a:latin typeface="Noto Sans KR"/>
              </a:rPr>
              <a:t>를 가리키고 있죠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C3 </a:t>
            </a:r>
            <a:r>
              <a:rPr lang="ko-KR" altLang="en-US" b="0" i="0" dirty="0" err="1">
                <a:effectLst/>
                <a:latin typeface="Noto Sans KR"/>
              </a:rPr>
              <a:t>커밋에는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까지의 내용이 모두 담겨있게 된다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이 상태에서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로 </a:t>
            </a:r>
            <a:r>
              <a:rPr lang="en-US" altLang="ko-KR" b="0" i="0" dirty="0">
                <a:effectLst/>
                <a:latin typeface="Noto Sans KR"/>
              </a:rPr>
              <a:t>merge </a:t>
            </a:r>
            <a:r>
              <a:rPr lang="ko-KR" altLang="en-US" b="0" i="0" dirty="0" err="1">
                <a:effectLst/>
                <a:latin typeface="Noto Sans KR"/>
              </a:rPr>
              <a:t>하게되면</a:t>
            </a:r>
            <a:r>
              <a:rPr lang="en-US" altLang="ko-KR" b="0" i="0" dirty="0">
                <a:effectLst/>
                <a:latin typeface="Noto Sans KR"/>
              </a:rPr>
              <a:t>,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c3</a:t>
            </a:r>
            <a:r>
              <a:rPr lang="ko-KR" altLang="en-US" b="0" i="0" dirty="0">
                <a:effectLst/>
                <a:latin typeface="Noto Sans KR"/>
              </a:rPr>
              <a:t>의 </a:t>
            </a:r>
            <a:r>
              <a:rPr lang="ko-KR" altLang="en-US" b="0" i="0" dirty="0" err="1">
                <a:effectLst/>
                <a:latin typeface="Noto Sans KR"/>
              </a:rPr>
              <a:t>커밋이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c2</a:t>
            </a:r>
            <a:r>
              <a:rPr lang="ko-KR" altLang="en-US" b="0" i="0" dirty="0">
                <a:effectLst/>
                <a:latin typeface="Noto Sans KR"/>
              </a:rPr>
              <a:t>에 기반했기 때문에 </a:t>
            </a:r>
            <a:r>
              <a:rPr lang="ko-KR" altLang="en-US" b="0" i="0" dirty="0" err="1">
                <a:effectLst/>
                <a:latin typeface="Noto Sans KR"/>
              </a:rPr>
              <a:t>브랜치</a:t>
            </a:r>
            <a:r>
              <a:rPr lang="ko-KR" altLang="en-US" b="0" i="0" dirty="0">
                <a:effectLst/>
                <a:latin typeface="Noto Sans KR"/>
              </a:rPr>
              <a:t> 포인터는 </a:t>
            </a:r>
            <a:r>
              <a:rPr lang="en-US" altLang="ko-KR" b="0" i="0" dirty="0">
                <a:effectLst/>
                <a:latin typeface="Noto Sans KR"/>
              </a:rPr>
              <a:t>merge </a:t>
            </a:r>
            <a:r>
              <a:rPr lang="ko-KR" altLang="en-US" b="0" i="0" dirty="0">
                <a:effectLst/>
                <a:latin typeface="Noto Sans KR"/>
              </a:rPr>
              <a:t>과정 없이 최신 </a:t>
            </a:r>
            <a:r>
              <a:rPr lang="ko-KR" altLang="en-US" b="0" i="0" dirty="0" err="1">
                <a:effectLst/>
                <a:latin typeface="Noto Sans KR"/>
              </a:rPr>
              <a:t>커밋으로</a:t>
            </a:r>
            <a:r>
              <a:rPr lang="ko-KR" altLang="en-US" b="0" i="0" dirty="0">
                <a:effectLst/>
                <a:latin typeface="Noto Sans KR"/>
              </a:rPr>
              <a:t> 이동하게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이처럼 단순하게 포인터를 최신 </a:t>
            </a:r>
            <a:r>
              <a:rPr lang="ko-KR" altLang="en-US" b="0" i="0" dirty="0" err="1">
                <a:effectLst/>
                <a:latin typeface="Noto Sans KR"/>
              </a:rPr>
              <a:t>커밋으로</a:t>
            </a:r>
            <a:r>
              <a:rPr lang="ko-KR" altLang="en-US" b="0" i="0" dirty="0">
                <a:effectLst/>
                <a:latin typeface="Noto Sans KR"/>
              </a:rPr>
              <a:t> 옮기는 방식을 </a:t>
            </a:r>
            <a:r>
              <a:rPr lang="en-US" altLang="ko-KR" b="0" i="0" dirty="0">
                <a:effectLst/>
                <a:latin typeface="Noto Sans KR"/>
              </a:rPr>
              <a:t>fast-forward </a:t>
            </a:r>
            <a:r>
              <a:rPr lang="ko-KR" altLang="en-US" b="0" i="0" dirty="0">
                <a:effectLst/>
                <a:latin typeface="Noto Sans KR"/>
              </a:rPr>
              <a:t>방식이라고 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84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 err="1">
                <a:solidFill>
                  <a:srgbClr val="4E443C"/>
                </a:solidFill>
                <a:effectLst/>
              </a:rPr>
              <a:t>아까와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 같은 상황에서 갑자기 해결해야 할 </a:t>
            </a:r>
            <a:r>
              <a:rPr lang="ko-KR" altLang="en-US" b="0" i="0" dirty="0" err="1">
                <a:solidFill>
                  <a:srgbClr val="4E443C"/>
                </a:solidFill>
                <a:effectLst/>
              </a:rPr>
              <a:t>핫픽스가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 생겼을 때</a:t>
            </a:r>
            <a:r>
              <a:rPr lang="en-US" altLang="ko-KR" b="0" i="0" dirty="0">
                <a:solidFill>
                  <a:srgbClr val="4E443C"/>
                </a:solidFill>
                <a:effectLst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에서 </a:t>
            </a:r>
            <a:r>
              <a:rPr lang="en-US" altLang="ko-KR" b="0" i="0" dirty="0">
                <a:effectLst/>
                <a:latin typeface="Noto Sans KR"/>
              </a:rPr>
              <a:t>hotfix </a:t>
            </a:r>
            <a:r>
              <a:rPr lang="ko-KR" altLang="en-US" b="0" i="0" dirty="0" err="1">
                <a:effectLst/>
                <a:latin typeface="Noto Sans KR"/>
              </a:rPr>
              <a:t>브랜치를</a:t>
            </a:r>
            <a:r>
              <a:rPr lang="ko-KR" altLang="en-US" b="0" i="0" dirty="0">
                <a:effectLst/>
                <a:latin typeface="Noto Sans KR"/>
              </a:rPr>
              <a:t> 생성해서 급하게 생긴 이슈를 해결하고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한 다음에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에서 </a:t>
            </a:r>
            <a:r>
              <a:rPr lang="en-US" altLang="ko-KR" b="0" i="0" dirty="0">
                <a:effectLst/>
                <a:latin typeface="Noto Sans KR"/>
              </a:rPr>
              <a:t>merge</a:t>
            </a:r>
            <a:r>
              <a:rPr lang="ko-KR" altLang="en-US" b="0" i="0" dirty="0">
                <a:effectLst/>
                <a:latin typeface="Noto Sans KR"/>
              </a:rPr>
              <a:t>를 한 상황이라고 가정을 </a:t>
            </a:r>
            <a:r>
              <a:rPr lang="ko-KR" altLang="en-US" b="0" i="0" dirty="0" err="1">
                <a:effectLst/>
                <a:latin typeface="Noto Sans KR"/>
              </a:rPr>
              <a:t>해보려고합니다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4E443C"/>
                </a:solidFill>
                <a:effectLst/>
              </a:rPr>
              <a:t>이제 </a:t>
            </a:r>
            <a:r>
              <a:rPr lang="en-US" altLang="ko-KR" dirty="0"/>
              <a:t>hotfix`</a:t>
            </a:r>
            <a:r>
              <a:rPr lang="ko-KR" altLang="en-US" dirty="0"/>
              <a:t>는 </a:t>
            </a:r>
            <a:r>
              <a:rPr lang="en-US" altLang="ko-KR" dirty="0"/>
              <a:t>`master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 </a:t>
            </a:r>
            <a:r>
              <a:rPr lang="ko-KR" altLang="en-US" b="0" i="0" dirty="0" err="1">
                <a:solidFill>
                  <a:srgbClr val="4E443C"/>
                </a:solidFill>
                <a:effectLst/>
              </a:rPr>
              <a:t>브랜치에</a:t>
            </a:r>
            <a:r>
              <a:rPr lang="ko-KR" altLang="en-US" b="0" i="0" dirty="0">
                <a:solidFill>
                  <a:srgbClr val="4E443C"/>
                </a:solidFill>
                <a:effectLst/>
              </a:rPr>
              <a:t> 포함 되었습니다</a:t>
            </a:r>
            <a:r>
              <a:rPr lang="en-US" altLang="ko-KR" b="0" i="0" dirty="0">
                <a:solidFill>
                  <a:srgbClr val="4E443C"/>
                </a:solidFill>
                <a:effectLst/>
              </a:rPr>
              <a:t>. 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그렇다면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위 그림과 같이 </a:t>
            </a:r>
            <a:r>
              <a:rPr lang="en-US" altLang="ko-KR" b="0" i="0" dirty="0">
                <a:effectLst/>
                <a:latin typeface="Noto Sans KR"/>
              </a:rPr>
              <a:t>master</a:t>
            </a:r>
            <a:r>
              <a:rPr lang="ko-KR" altLang="en-US" b="0" i="0" dirty="0">
                <a:effectLst/>
                <a:latin typeface="Noto Sans KR"/>
              </a:rPr>
              <a:t>는 </a:t>
            </a:r>
            <a:r>
              <a:rPr lang="en-US" altLang="ko-KR" b="0" i="0" dirty="0">
                <a:effectLst/>
                <a:latin typeface="Noto Sans KR"/>
              </a:rPr>
              <a:t>c4</a:t>
            </a:r>
            <a:r>
              <a:rPr lang="ko-KR" altLang="en-US" b="0" i="0" dirty="0">
                <a:effectLst/>
                <a:latin typeface="Noto Sans KR"/>
              </a:rPr>
              <a:t>에 있게 되고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현재 포인터는 </a:t>
            </a:r>
            <a:r>
              <a:rPr lang="en-US" altLang="ko-KR" b="0" i="0" dirty="0">
                <a:effectLst/>
                <a:latin typeface="Noto Sans KR"/>
              </a:rPr>
              <a:t>c4</a:t>
            </a:r>
            <a:r>
              <a:rPr lang="ko-KR" altLang="en-US" b="0" i="0" dirty="0">
                <a:effectLst/>
                <a:latin typeface="Noto Sans KR"/>
              </a:rPr>
              <a:t>를 가리키게 됩니다</a:t>
            </a:r>
            <a:r>
              <a:rPr lang="en-US" altLang="ko-KR" b="0" i="0" dirty="0">
                <a:effectLst/>
                <a:latin typeface="Noto Sans KR"/>
              </a:rPr>
              <a:t>. hotfix</a:t>
            </a:r>
            <a:r>
              <a:rPr lang="ko-KR" altLang="en-US" b="0" i="0" dirty="0">
                <a:effectLst/>
                <a:latin typeface="Noto Sans KR"/>
              </a:rPr>
              <a:t>는 해결했기 때문에 해당 </a:t>
            </a:r>
            <a:r>
              <a:rPr lang="ko-KR" altLang="en-US" b="0" i="0" dirty="0" err="1">
                <a:effectLst/>
                <a:latin typeface="Noto Sans KR"/>
              </a:rPr>
              <a:t>브랜치는</a:t>
            </a:r>
            <a:r>
              <a:rPr lang="ko-KR" altLang="en-US" b="0" i="0" dirty="0">
                <a:effectLst/>
                <a:latin typeface="Noto Sans KR"/>
              </a:rPr>
              <a:t> 삭제해줍니다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다시 개발하던 </a:t>
            </a:r>
            <a:r>
              <a:rPr lang="en-US" altLang="ko-KR" b="0" i="0" dirty="0">
                <a:effectLst/>
                <a:latin typeface="Noto Sans KR"/>
              </a:rPr>
              <a:t>53</a:t>
            </a:r>
            <a:r>
              <a:rPr lang="ko-KR" altLang="en-US" b="0" i="0" dirty="0">
                <a:effectLst/>
                <a:latin typeface="Noto Sans KR"/>
              </a:rPr>
              <a:t>번 이슈로 돌아가서 작업을 완료 하고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진행해 </a:t>
            </a:r>
            <a:r>
              <a:rPr lang="en-US" altLang="ko-KR" b="0" i="0" dirty="0">
                <a:effectLst/>
                <a:latin typeface="Noto Sans KR"/>
              </a:rPr>
              <a:t>c5</a:t>
            </a:r>
            <a:r>
              <a:rPr lang="ko-KR" altLang="en-US" b="0" i="0" dirty="0">
                <a:effectLst/>
                <a:latin typeface="Noto Sans KR"/>
              </a:rPr>
              <a:t>라는 </a:t>
            </a:r>
            <a:r>
              <a:rPr lang="ko-KR" altLang="en-US" b="0" i="0" dirty="0" err="1">
                <a:effectLst/>
                <a:latin typeface="Noto Sans KR"/>
              </a:rPr>
              <a:t>커밋히스토리를</a:t>
            </a:r>
            <a:r>
              <a:rPr lang="ko-KR" altLang="en-US" b="0" i="0" dirty="0">
                <a:effectLst/>
                <a:latin typeface="Noto Sans KR"/>
              </a:rPr>
              <a:t> 남기게 되면 앞에서 </a:t>
            </a:r>
            <a:r>
              <a:rPr lang="ko-KR" altLang="en-US" b="0" i="0" dirty="0" err="1">
                <a:effectLst/>
                <a:latin typeface="Noto Sans KR"/>
              </a:rPr>
              <a:t>설명드린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fast-</a:t>
            </a:r>
            <a:r>
              <a:rPr lang="en-US" altLang="ko-KR" b="0" i="0" dirty="0" err="1">
                <a:effectLst/>
                <a:latin typeface="Noto Sans KR"/>
              </a:rPr>
              <a:t>forwar</a:t>
            </a:r>
            <a:r>
              <a:rPr lang="ko-KR" altLang="en-US" b="0" i="0" dirty="0">
                <a:effectLst/>
                <a:latin typeface="Noto Sans KR"/>
              </a:rPr>
              <a:t>와는 다른 부분이 생기게 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현재 마스터가 가리키는 </a:t>
            </a:r>
            <a:r>
              <a:rPr lang="ko-KR" altLang="en-US" b="0" i="0" dirty="0" err="1">
                <a:effectLst/>
                <a:latin typeface="Noto Sans KR"/>
              </a:rPr>
              <a:t>커밋</a:t>
            </a:r>
            <a:r>
              <a:rPr lang="en-US" altLang="ko-KR" b="0" i="0" dirty="0">
                <a:effectLst/>
                <a:latin typeface="Noto Sans KR"/>
              </a:rPr>
              <a:t>(C4-master)</a:t>
            </a:r>
            <a:r>
              <a:rPr lang="ko-KR" altLang="en-US" b="0" i="0" dirty="0">
                <a:effectLst/>
                <a:latin typeface="Noto Sans KR"/>
              </a:rPr>
              <a:t>이고</a:t>
            </a:r>
            <a:r>
              <a:rPr lang="en-US" altLang="ko-KR" b="0" i="0" dirty="0">
                <a:effectLst/>
                <a:latin typeface="Noto Sans KR"/>
              </a:rPr>
              <a:t>, merge</a:t>
            </a:r>
            <a:r>
              <a:rPr lang="ko-KR" altLang="en-US" b="0" i="0" dirty="0">
                <a:effectLst/>
                <a:latin typeface="Noto Sans KR"/>
              </a:rPr>
              <a:t>할 </a:t>
            </a:r>
            <a:r>
              <a:rPr lang="ko-KR" altLang="en-US" b="0" i="0" dirty="0" err="1">
                <a:effectLst/>
                <a:latin typeface="Noto Sans KR"/>
              </a:rPr>
              <a:t>브랜치인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C5</a:t>
            </a:r>
            <a:r>
              <a:rPr lang="ko-KR" altLang="en-US" b="0" i="0" dirty="0">
                <a:effectLst/>
                <a:latin typeface="Noto Sans KR"/>
              </a:rPr>
              <a:t>의 조상인 </a:t>
            </a:r>
            <a:r>
              <a:rPr lang="en-US" altLang="ko-KR" b="0" i="0" dirty="0">
                <a:effectLst/>
                <a:latin typeface="Noto Sans KR"/>
              </a:rPr>
              <a:t>c3</a:t>
            </a:r>
            <a:r>
              <a:rPr lang="ko-KR" altLang="en-US" b="0" i="0" dirty="0">
                <a:effectLst/>
                <a:latin typeface="Noto Sans KR"/>
              </a:rPr>
              <a:t>가 아니기 때문에 </a:t>
            </a:r>
            <a:r>
              <a:rPr lang="en-US" altLang="ko-KR" b="0" i="0" dirty="0">
                <a:effectLst/>
                <a:latin typeface="Noto Sans KR"/>
              </a:rPr>
              <a:t>fast-forward</a:t>
            </a:r>
            <a:r>
              <a:rPr lang="ko-KR" altLang="en-US" b="0" i="0" dirty="0">
                <a:effectLst/>
                <a:latin typeface="Noto Sans KR"/>
              </a:rPr>
              <a:t>로 </a:t>
            </a:r>
            <a:r>
              <a:rPr lang="en-US" altLang="ko-KR" b="0" i="0" dirty="0">
                <a:effectLst/>
                <a:latin typeface="Noto Sans KR"/>
              </a:rPr>
              <a:t>merge</a:t>
            </a:r>
            <a:r>
              <a:rPr lang="ko-KR" altLang="en-US" b="0" i="0" dirty="0">
                <a:effectLst/>
                <a:latin typeface="Noto Sans KR"/>
              </a:rPr>
              <a:t>를 </a:t>
            </a:r>
            <a:r>
              <a:rPr lang="ko-KR" altLang="en-US" b="0" i="0" dirty="0" err="1">
                <a:effectLst/>
                <a:latin typeface="Noto Sans KR"/>
              </a:rPr>
              <a:t>해줄수가</a:t>
            </a:r>
            <a:r>
              <a:rPr lang="ko-KR" altLang="en-US" b="0" i="0" dirty="0">
                <a:effectLst/>
                <a:latin typeface="Noto Sans KR"/>
              </a:rPr>
              <a:t> 없다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3-way-merge</a:t>
            </a:r>
            <a:r>
              <a:rPr lang="ko-KR" altLang="en-US" b="0" i="0" dirty="0">
                <a:effectLst/>
                <a:latin typeface="Noto Sans KR"/>
              </a:rPr>
              <a:t>는 각 </a:t>
            </a:r>
            <a:r>
              <a:rPr lang="ko-KR" altLang="en-US" b="0" i="0" dirty="0" err="1">
                <a:effectLst/>
                <a:latin typeface="Noto Sans KR"/>
              </a:rPr>
              <a:t>브랜치가</a:t>
            </a:r>
            <a:r>
              <a:rPr lang="ko-KR" altLang="en-US" b="0" i="0" dirty="0">
                <a:effectLst/>
                <a:latin typeface="Noto Sans KR"/>
              </a:rPr>
              <a:t> 가리키는 </a:t>
            </a:r>
            <a:r>
              <a:rPr lang="ko-KR" altLang="en-US" b="0" i="0" dirty="0" err="1">
                <a:effectLst/>
                <a:latin typeface="Noto Sans KR"/>
              </a:rPr>
              <a:t>커밋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</a:t>
            </a:r>
            <a:r>
              <a:rPr lang="en-US" altLang="ko-KR" b="0" i="0" dirty="0">
                <a:effectLst/>
                <a:latin typeface="Noto Sans KR"/>
              </a:rPr>
              <a:t>(C4,C5)</a:t>
            </a:r>
            <a:r>
              <a:rPr lang="ko-KR" altLang="en-US" b="0" i="0" dirty="0">
                <a:effectLst/>
                <a:latin typeface="Noto Sans KR"/>
              </a:rPr>
              <a:t>와 공통의 조상 </a:t>
            </a:r>
            <a:r>
              <a:rPr lang="en-US" altLang="ko-KR" b="0" i="0" dirty="0">
                <a:effectLst/>
                <a:latin typeface="Noto Sans KR"/>
              </a:rPr>
              <a:t>1</a:t>
            </a:r>
            <a:r>
              <a:rPr lang="ko-KR" altLang="en-US" b="0" i="0" dirty="0">
                <a:effectLst/>
                <a:latin typeface="Noto Sans KR"/>
              </a:rPr>
              <a:t>개</a:t>
            </a:r>
            <a:r>
              <a:rPr lang="en-US" altLang="ko-KR" b="0" i="0" dirty="0">
                <a:effectLst/>
                <a:latin typeface="Noto Sans KR"/>
              </a:rPr>
              <a:t>(C2)</a:t>
            </a:r>
            <a:r>
              <a:rPr lang="ko-KR" altLang="en-US" b="0" i="0" dirty="0">
                <a:effectLst/>
                <a:latin typeface="Noto Sans KR"/>
              </a:rPr>
              <a:t>를 사용하는 것을 의미한다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3-way-merge</a:t>
            </a:r>
            <a:r>
              <a:rPr lang="ko-KR" altLang="en-US" b="0" i="0" dirty="0">
                <a:effectLst/>
                <a:latin typeface="Noto Sans KR"/>
              </a:rPr>
              <a:t>의 결과를 별도의 </a:t>
            </a:r>
            <a:r>
              <a:rPr lang="ko-KR" altLang="en-US" b="0" i="0" dirty="0" err="1">
                <a:effectLst/>
                <a:latin typeface="Noto Sans KR"/>
              </a:rPr>
              <a:t>커밋으로</a:t>
            </a:r>
            <a:r>
              <a:rPr lang="ko-KR" altLang="en-US" b="0" i="0" dirty="0">
                <a:effectLst/>
                <a:latin typeface="Noto Sans KR"/>
              </a:rPr>
              <a:t> 만들고 해당 </a:t>
            </a:r>
            <a:r>
              <a:rPr lang="ko-KR" altLang="en-US" b="0" i="0" dirty="0" err="1">
                <a:effectLst/>
                <a:latin typeface="Noto Sans KR"/>
              </a:rPr>
              <a:t>브랜치가</a:t>
            </a:r>
            <a:r>
              <a:rPr lang="ko-KR" altLang="en-US" b="0" i="0" dirty="0">
                <a:effectLst/>
                <a:latin typeface="Noto Sans KR"/>
              </a:rPr>
              <a:t> 그 </a:t>
            </a:r>
            <a:r>
              <a:rPr lang="ko-KR" altLang="en-US" b="0" i="0" dirty="0" err="1">
                <a:effectLst/>
                <a:latin typeface="Noto Sans KR"/>
              </a:rPr>
              <a:t>커밋을</a:t>
            </a:r>
            <a:r>
              <a:rPr lang="ko-KR" altLang="en-US" b="0" i="0" dirty="0">
                <a:effectLst/>
                <a:latin typeface="Noto Sans KR"/>
              </a:rPr>
              <a:t> 가리키도록 이동시킵니다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그 </a:t>
            </a:r>
            <a:r>
              <a:rPr lang="ko-KR" altLang="en-US" b="0" i="0" dirty="0" err="1">
                <a:effectLst/>
                <a:latin typeface="Noto Sans KR"/>
              </a:rPr>
              <a:t>커밋은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c6</a:t>
            </a:r>
            <a:r>
              <a:rPr lang="ko-KR" altLang="en-US" b="0" i="0" dirty="0">
                <a:effectLst/>
                <a:latin typeface="Noto Sans KR"/>
              </a:rPr>
              <a:t>이고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해당 </a:t>
            </a:r>
            <a:r>
              <a:rPr lang="ko-KR" altLang="en-US" b="0" i="0" dirty="0" err="1">
                <a:effectLst/>
                <a:latin typeface="Noto Sans KR"/>
              </a:rPr>
              <a:t>커밋의</a:t>
            </a:r>
            <a:r>
              <a:rPr lang="ko-KR" altLang="en-US" b="0" i="0" dirty="0">
                <a:effectLst/>
                <a:latin typeface="Noto Sans KR"/>
              </a:rPr>
              <a:t> 부모는 </a:t>
            </a:r>
            <a:r>
              <a:rPr lang="ko-KR" altLang="en-US" b="0" i="0" dirty="0" err="1">
                <a:effectLst/>
                <a:latin typeface="Noto Sans KR"/>
              </a:rPr>
              <a:t>여러개가</a:t>
            </a:r>
            <a:r>
              <a:rPr lang="ko-KR" altLang="en-US" b="0" i="0" dirty="0">
                <a:effectLst/>
                <a:latin typeface="Noto Sans KR"/>
              </a:rPr>
              <a:t> 되는 것을 볼 수 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55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en-US" altLang="ko-KR" b="0" i="0" dirty="0">
                <a:effectLst/>
                <a:latin typeface="Noto Sans KR"/>
              </a:rPr>
              <a:t>conflict</a:t>
            </a:r>
            <a:r>
              <a:rPr lang="ko-KR" altLang="en-US" b="0" i="0" dirty="0">
                <a:effectLst/>
                <a:latin typeface="Noto Sans KR"/>
              </a:rPr>
              <a:t>는 병합과정에서 나타나는 문제입니다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각 </a:t>
            </a:r>
            <a:r>
              <a:rPr lang="ko-KR" altLang="en-US" b="0" i="0" dirty="0" err="1">
                <a:effectLst/>
                <a:latin typeface="Noto Sans KR"/>
              </a:rPr>
              <a:t>브랜치에서</a:t>
            </a:r>
            <a:r>
              <a:rPr lang="ko-KR" altLang="en-US" b="0" i="0" dirty="0">
                <a:effectLst/>
                <a:latin typeface="Noto Sans KR"/>
              </a:rPr>
              <a:t> 같은 파일의 이름의 같은 줄을 수정했을 때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 err="1">
                <a:effectLst/>
                <a:latin typeface="Noto Sans KR"/>
              </a:rPr>
              <a:t>브랜치를</a:t>
            </a:r>
            <a:r>
              <a:rPr lang="ko-KR" altLang="en-US" b="0" i="0" dirty="0">
                <a:effectLst/>
                <a:latin typeface="Noto Sans KR"/>
              </a:rPr>
              <a:t> 병합하면 </a:t>
            </a:r>
            <a:r>
              <a:rPr lang="ko-KR" altLang="en-US" b="0" i="0" dirty="0" err="1">
                <a:effectLst/>
                <a:latin typeface="Noto Sans KR"/>
              </a:rPr>
              <a:t>브랜치</a:t>
            </a:r>
            <a:r>
              <a:rPr lang="ko-KR" altLang="en-US" b="0" i="0" dirty="0">
                <a:effectLst/>
                <a:latin typeface="Noto Sans KR"/>
              </a:rPr>
              <a:t> 충돌이 발생하게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충돌이 발생할 경우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해당 파일의 내용을 직접 수정해야합니다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Git</a:t>
            </a:r>
            <a:r>
              <a:rPr lang="ko-KR" altLang="en-US" dirty="0"/>
              <a:t>의 세가지 기능으로 버전관리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협업이 존재한다고 말씀드렸는데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 까지 제가 </a:t>
            </a:r>
            <a:r>
              <a:rPr lang="ko-KR" altLang="en-US" dirty="0" err="1"/>
              <a:t>발표한것은</a:t>
            </a:r>
            <a:r>
              <a:rPr lang="ko-KR" altLang="en-US" dirty="0"/>
              <a:t> 이제 버전 관리 부분이라고 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351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658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Noto Sans KR"/>
              </a:rPr>
              <a:t>앞에서 살펴본 버전들은 모두 사용자의 지역 저장소에 저장을 했습니다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실수로 지역 저장소를 삭제하게 되면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모두 사라지기 때문에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작업하는 컴퓨터가 아닌 다른 곳에 저장공간을 마련할 필요가 생기게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원격 저장소는 지역 저장소가 아닌 컴퓨터나 서버에 만든 저장소를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원격 저장소는 직접 구축을 할 수 있지만 만들고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유지하는 것이 어렵기 때문에 인터넷에서는 원격 저장소를 제공하는 서비스를 주로 사용하게 되는 데 가장 많이 사용하는 서비스가 바로 </a:t>
            </a:r>
            <a:r>
              <a:rPr lang="ko-KR" altLang="en-US" b="0" i="0" dirty="0" err="1">
                <a:solidFill>
                  <a:srgbClr val="333333"/>
                </a:solidFill>
                <a:effectLst/>
              </a:rPr>
              <a:t>깃허브라고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 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27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Noto Sans KR"/>
              </a:rPr>
              <a:t>우선 </a:t>
            </a:r>
            <a:r>
              <a:rPr lang="ko-KR" altLang="en-US" b="0" i="0" dirty="0" err="1">
                <a:effectLst/>
                <a:latin typeface="Noto Sans KR"/>
              </a:rPr>
              <a:t>깃허브에서</a:t>
            </a:r>
            <a:r>
              <a:rPr lang="ko-KR" altLang="en-US" b="0" i="0" dirty="0">
                <a:effectLst/>
                <a:latin typeface="Noto Sans KR"/>
              </a:rPr>
              <a:t> 원격저장소를 만들고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저장소를 만들었다면 </a:t>
            </a:r>
            <a:r>
              <a:rPr lang="en-US" altLang="ko-KR" b="0" i="0" dirty="0">
                <a:effectLst/>
                <a:latin typeface="Noto Sans KR"/>
              </a:rPr>
              <a:t>https</a:t>
            </a:r>
            <a:r>
              <a:rPr lang="ko-KR" altLang="en-US" b="0" i="0" dirty="0">
                <a:effectLst/>
                <a:latin typeface="Noto Sans KR"/>
              </a:rPr>
              <a:t> 주소를 사용해서 </a:t>
            </a:r>
            <a:r>
              <a:rPr lang="ko-KR" altLang="en-US" b="0" i="0" dirty="0" err="1">
                <a:effectLst/>
                <a:latin typeface="Noto Sans KR"/>
              </a:rPr>
              <a:t>깃허브</a:t>
            </a:r>
            <a:r>
              <a:rPr lang="ko-KR" altLang="en-US" b="0" i="0" dirty="0">
                <a:effectLst/>
                <a:latin typeface="Noto Sans KR"/>
              </a:rPr>
              <a:t> 저장소에 접속 가능하고 파일을 </a:t>
            </a:r>
            <a:r>
              <a:rPr lang="ko-KR" altLang="en-US" b="0" i="0" dirty="0" err="1">
                <a:effectLst/>
                <a:latin typeface="Noto Sans KR"/>
              </a:rPr>
              <a:t>올릴수도</a:t>
            </a:r>
            <a:r>
              <a:rPr lang="ko-KR" altLang="en-US" b="0" i="0" dirty="0">
                <a:effectLst/>
                <a:latin typeface="Noto Sans KR"/>
              </a:rPr>
              <a:t> 있게 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  <a:r>
              <a:rPr lang="ko-KR" altLang="en-US" dirty="0"/>
              <a:t> </a:t>
            </a:r>
            <a:br>
              <a:rPr lang="ko-KR" altLang="en-US" dirty="0"/>
            </a:br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70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터미널 창에 </a:t>
            </a:r>
            <a:r>
              <a:rPr lang="en-US" altLang="ko-KR" b="0" i="0" dirty="0">
                <a:solidFill>
                  <a:srgbClr val="666666"/>
                </a:solidFill>
                <a:effectLst/>
              </a:rPr>
              <a:t>$ git remote add origin </a:t>
            </a:r>
            <a:r>
              <a:rPr lang="ko-KR" altLang="en-US" b="0" i="0" dirty="0">
                <a:solidFill>
                  <a:srgbClr val="666666"/>
                </a:solidFill>
                <a:effectLst/>
              </a:rPr>
              <a:t>복사한 주소의 명령어를 입력해줍니다</a:t>
            </a:r>
            <a:r>
              <a:rPr lang="en-US" altLang="ko-KR" b="0" i="0" dirty="0">
                <a:solidFill>
                  <a:srgbClr val="666666"/>
                </a:solidFill>
                <a:effectLst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666666"/>
                </a:solidFill>
                <a:effectLst/>
              </a:rPr>
              <a:t>이는 원격저장소</a:t>
            </a:r>
            <a:r>
              <a:rPr lang="en-US" altLang="ko-KR" b="0" i="0" dirty="0">
                <a:solidFill>
                  <a:srgbClr val="666666"/>
                </a:solidFill>
                <a:effectLst/>
              </a:rPr>
              <a:t>(remote)</a:t>
            </a:r>
            <a:r>
              <a:rPr lang="ko-KR" altLang="en-US" b="0" i="0" dirty="0">
                <a:solidFill>
                  <a:srgbClr val="666666"/>
                </a:solidFill>
                <a:effectLst/>
              </a:rPr>
              <a:t>에 </a:t>
            </a:r>
            <a:r>
              <a:rPr lang="en-US" altLang="ko-KR" b="0" i="0" dirty="0">
                <a:solidFill>
                  <a:srgbClr val="666666"/>
                </a:solidFill>
                <a:effectLst/>
              </a:rPr>
              <a:t>origin</a:t>
            </a:r>
            <a:r>
              <a:rPr lang="ko-KR" altLang="en-US" b="0" i="0" dirty="0">
                <a:solidFill>
                  <a:srgbClr val="666666"/>
                </a:solidFill>
                <a:effectLst/>
              </a:rPr>
              <a:t>을 추가하겠다고 깃에게 알려주는 것입니다</a:t>
            </a:r>
            <a:r>
              <a:rPr lang="en-US" altLang="ko-KR" b="0" i="0" dirty="0">
                <a:solidFill>
                  <a:srgbClr val="666666"/>
                </a:solidFill>
                <a:effectLst/>
              </a:rPr>
              <a:t>. Origin</a:t>
            </a:r>
            <a:r>
              <a:rPr lang="ko-KR" altLang="en-US" b="0" i="0" dirty="0">
                <a:solidFill>
                  <a:srgbClr val="666666"/>
                </a:solidFill>
                <a:effectLst/>
              </a:rPr>
              <a:t>은 </a:t>
            </a:r>
            <a:r>
              <a:rPr lang="ko-KR" altLang="en-US" b="0" i="0" dirty="0" err="1">
                <a:solidFill>
                  <a:srgbClr val="666666"/>
                </a:solidFill>
                <a:effectLst/>
              </a:rPr>
              <a:t>깃허브</a:t>
            </a:r>
            <a:r>
              <a:rPr lang="ko-KR" altLang="en-US" b="0" i="0" dirty="0">
                <a:solidFill>
                  <a:srgbClr val="666666"/>
                </a:solidFill>
                <a:effectLst/>
              </a:rPr>
              <a:t> 저장소 주소를 가리키게 됩니다</a:t>
            </a:r>
            <a:r>
              <a:rPr lang="en-US" altLang="ko-KR" b="0" i="0" dirty="0">
                <a:solidFill>
                  <a:srgbClr val="666666"/>
                </a:solidFill>
                <a:effectLst/>
              </a:rPr>
              <a:t>. </a:t>
            </a:r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59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순서를 </a:t>
            </a:r>
            <a:r>
              <a:rPr lang="ko-KR" altLang="en-US" dirty="0" err="1"/>
              <a:t>설명드리면</a:t>
            </a:r>
            <a:r>
              <a:rPr lang="ko-KR" altLang="en-US" dirty="0"/>
              <a:t> 처음에는 깃에 대해서 간략하게 설명을 하며</a:t>
            </a:r>
            <a:r>
              <a:rPr lang="en-US" altLang="ko-KR" dirty="0"/>
              <a:t>, </a:t>
            </a:r>
            <a:r>
              <a:rPr lang="ko-KR" altLang="en-US" dirty="0"/>
              <a:t>두번째는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세번째는 백업 과정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약간의 보너스로 </a:t>
            </a:r>
            <a:r>
              <a:rPr lang="ko-KR" altLang="en-US" dirty="0" err="1"/>
              <a:t>깃허브</a:t>
            </a:r>
            <a:r>
              <a:rPr lang="ko-KR" altLang="en-US" dirty="0"/>
              <a:t> 페이지 살짝 설명하겠습니다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그 다음에 지역 저장소의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브랜치를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origin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원격 저장소의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master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브랜치로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푸시하라는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명령을 입력해줍니다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  <a:r>
              <a:rPr lang="ko-KR" altLang="en-US" dirty="0"/>
              <a:t> </a:t>
            </a:r>
            <a:br>
              <a:rPr lang="ko-KR" altLang="en-US" dirty="0"/>
            </a:b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그러면 다음과 같이 파일들이 </a:t>
            </a:r>
            <a:r>
              <a:rPr lang="en-US" altLang="ko-KR" dirty="0"/>
              <a:t>push </a:t>
            </a:r>
            <a:r>
              <a:rPr lang="ko-KR" altLang="en-US" dirty="0"/>
              <a:t>된 것을 확인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altLang="en-US" dirty="0"/>
            </a:br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75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지역 저장소에서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hello1.txt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파일을 수정해서 새롭게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커밋을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만들고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push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를 해주게 되면 원격 저장소로 새로운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커밋이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푸시되는 것을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150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</a:rPr>
              <a:t>원격 저장소에 있는 소스 파일을 다른 사용자가 수정했거나 </a:t>
            </a:r>
            <a:r>
              <a:rPr lang="ko-KR" altLang="en-US" b="0" i="0" dirty="0" err="1">
                <a:solidFill>
                  <a:srgbClr val="333333"/>
                </a:solidFill>
                <a:effectLst/>
              </a:rPr>
              <a:t>깃허브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 사이트에서 직접 </a:t>
            </a:r>
            <a:r>
              <a:rPr lang="ko-KR" altLang="en-US" b="0" i="0" dirty="0" err="1">
                <a:solidFill>
                  <a:srgbClr val="333333"/>
                </a:solidFill>
                <a:effectLst/>
              </a:rPr>
              <a:t>커밋을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 하게 되면 지역 저장소와는 차이가 발생하게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따라서 원격 저장소와 지역 저장소의 상태를 같게 만들기 위해서 원격 저장소의 소스를 지역저장소로 가져오게 되는데 이것을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'pull(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풀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)'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한다고 말합니다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139700" indent="0" algn="l">
              <a:buNone/>
            </a:pPr>
            <a:endParaRPr lang="en-US" altLang="ko-KR" b="0" i="0" dirty="0">
              <a:solidFill>
                <a:srgbClr val="333333"/>
              </a:solidFill>
              <a:effectLst/>
            </a:endParaRPr>
          </a:p>
          <a:p>
            <a:pPr marL="139700" indent="0" algn="l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</a:rPr>
              <a:t>원격저장소에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hello3.txt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파일을 생성해줬는데 이는 현재 지역저장소에는 없는 파일입니다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따라서 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git pull</a:t>
            </a:r>
            <a:r>
              <a:rPr lang="ko-KR" altLang="en-US" b="0" i="0" dirty="0">
                <a:solidFill>
                  <a:srgbClr val="333333"/>
                </a:solidFill>
                <a:effectLst/>
              </a:rPr>
              <a:t>을 실시하여 원격 저장소에 지역 저장소를 소스 파일을 가져오게 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139700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089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나머지 하나의 기능인 협업과정에 대해서는 좀 더 공부를 하고 발표를 진행하도록 </a:t>
            </a:r>
            <a:r>
              <a:rPr lang="ko-KR" altLang="en-US" dirty="0" err="1"/>
              <a:t>하겠구요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잠깐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페이지에 대해서 설명하고자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깃허브</a:t>
            </a:r>
            <a:r>
              <a:rPr lang="ko-KR" altLang="en-US" dirty="0"/>
              <a:t> 페이지는 </a:t>
            </a:r>
            <a:r>
              <a:rPr lang="ko-KR" altLang="en-US" dirty="0" err="1"/>
              <a:t>깃허브에서</a:t>
            </a:r>
            <a:r>
              <a:rPr lang="ko-KR" altLang="en-US" dirty="0"/>
              <a:t> 운영하는 블로그 서비스라고 할 수 있습니다</a:t>
            </a:r>
            <a:r>
              <a:rPr lang="en-US" altLang="ko-KR" dirty="0"/>
              <a:t>. </a:t>
            </a:r>
            <a:r>
              <a:rPr lang="ko-KR" altLang="en-US" dirty="0"/>
              <a:t>저장공간도 무료로 제공되고</a:t>
            </a:r>
            <a:r>
              <a:rPr lang="en-US" altLang="ko-KR" dirty="0"/>
              <a:t>, </a:t>
            </a:r>
            <a:r>
              <a:rPr lang="ko-KR" altLang="en-US" dirty="0"/>
              <a:t>도메인 연결로 편리하게 할 수 있어서 많은 분들이 선택하고 있다고 하는데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페이지 제작 프로그램은 </a:t>
            </a:r>
            <a:r>
              <a:rPr lang="en-US" altLang="ko-KR" dirty="0" err="1"/>
              <a:t>jekyll</a:t>
            </a:r>
            <a:r>
              <a:rPr lang="ko-KR" altLang="en-US" dirty="0"/>
              <a:t>를 많이 사용하시길래</a:t>
            </a:r>
            <a:r>
              <a:rPr lang="en-US" altLang="ko-KR" dirty="0"/>
              <a:t>, </a:t>
            </a:r>
            <a:r>
              <a:rPr lang="ko-KR" altLang="en-US" dirty="0" err="1"/>
              <a:t>지킬을</a:t>
            </a:r>
            <a:r>
              <a:rPr lang="ko-KR" altLang="en-US" dirty="0"/>
              <a:t> 이용해서 만들어보려고 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13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과정은 </a:t>
            </a:r>
            <a:r>
              <a:rPr lang="ko-KR" altLang="en-US" dirty="0" err="1"/>
              <a:t>레파지토리를</a:t>
            </a:r>
            <a:r>
              <a:rPr lang="ko-KR" altLang="en-US" dirty="0"/>
              <a:t> 생성하면서부터 시작됩니다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레파지토리를</a:t>
            </a:r>
            <a:r>
              <a:rPr lang="ko-KR" altLang="en-US" dirty="0"/>
              <a:t> 명을 </a:t>
            </a:r>
            <a:r>
              <a:rPr lang="ko-KR" altLang="en-US" dirty="0" err="1"/>
              <a:t>본인아이디</a:t>
            </a:r>
            <a:r>
              <a:rPr lang="en-US" altLang="ko-KR" dirty="0"/>
              <a:t>.github.io </a:t>
            </a:r>
            <a:r>
              <a:rPr lang="ko-KR" altLang="en-US" dirty="0"/>
              <a:t>로 설정을 해주고</a:t>
            </a:r>
            <a:r>
              <a:rPr lang="en-US" altLang="ko-KR" dirty="0"/>
              <a:t>,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레파지토리</a:t>
            </a:r>
            <a:r>
              <a:rPr lang="ko-KR" altLang="en-US" dirty="0"/>
              <a:t> 주소를 </a:t>
            </a:r>
            <a:r>
              <a:rPr lang="en-US" altLang="ko-KR" dirty="0"/>
              <a:t>clone</a:t>
            </a:r>
            <a:r>
              <a:rPr lang="ko-KR" altLang="en-US" dirty="0"/>
              <a:t>을 해주면 폴더에는 현재 </a:t>
            </a:r>
            <a:r>
              <a:rPr lang="en-US" altLang="ko-KR" dirty="0"/>
              <a:t>readme</a:t>
            </a:r>
            <a:r>
              <a:rPr lang="ko-KR" altLang="en-US" dirty="0"/>
              <a:t>하나가 존재하는 것을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790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Clone</a:t>
            </a:r>
            <a:r>
              <a:rPr lang="ko-KR" altLang="en-US" dirty="0"/>
              <a:t>을 한 폴더로 이동을 해서 </a:t>
            </a:r>
            <a:r>
              <a:rPr lang="en-US" altLang="ko-KR" dirty="0" err="1"/>
              <a:t>index,html</a:t>
            </a:r>
            <a:r>
              <a:rPr lang="en-US" altLang="ko-KR" dirty="0"/>
              <a:t> </a:t>
            </a:r>
            <a:r>
              <a:rPr lang="ko-KR" altLang="en-US" dirty="0"/>
              <a:t>파일을 하나 만들어줍니다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ko-KR" altLang="en-US" dirty="0" err="1"/>
              <a:t>명령어으로</a:t>
            </a:r>
            <a:r>
              <a:rPr lang="ko-KR" altLang="en-US" dirty="0"/>
              <a:t> 상태를 확인하면 아직 </a:t>
            </a:r>
            <a:r>
              <a:rPr lang="en-US" altLang="ko-KR" dirty="0"/>
              <a:t>index.html</a:t>
            </a:r>
            <a:r>
              <a:rPr lang="ko-KR" altLang="en-US" dirty="0"/>
              <a:t>은 </a:t>
            </a:r>
            <a:r>
              <a:rPr lang="ko-KR" altLang="en-US" dirty="0" err="1"/>
              <a:t>작업트리에</a:t>
            </a:r>
            <a:r>
              <a:rPr lang="ko-KR" altLang="en-US" dirty="0"/>
              <a:t> 존재함을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add </a:t>
            </a:r>
            <a:r>
              <a:rPr lang="ko-KR" altLang="en-US" dirty="0"/>
              <a:t>명령으로 </a:t>
            </a:r>
            <a:r>
              <a:rPr lang="ko-KR" altLang="en-US" dirty="0" err="1"/>
              <a:t>스테이징</a:t>
            </a:r>
            <a:r>
              <a:rPr lang="ko-KR" altLang="en-US" dirty="0"/>
              <a:t> 해주고 </a:t>
            </a:r>
            <a:r>
              <a:rPr lang="en-US" altLang="ko-KR" dirty="0"/>
              <a:t>git commit </a:t>
            </a:r>
            <a:r>
              <a:rPr lang="ko-KR" altLang="en-US" dirty="0"/>
              <a:t>명령어로 파일을 저장소로 옮겨주게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push </a:t>
            </a:r>
            <a:r>
              <a:rPr lang="ko-KR" altLang="en-US" dirty="0"/>
              <a:t>명령으로 지역 저장소에서 원격 저장소로 보내주면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Index.html </a:t>
            </a:r>
            <a:r>
              <a:rPr lang="ko-KR" altLang="en-US" dirty="0"/>
              <a:t>까지 잘 </a:t>
            </a:r>
            <a:r>
              <a:rPr lang="en-US" altLang="ko-KR" dirty="0"/>
              <a:t>push </a:t>
            </a:r>
            <a:r>
              <a:rPr lang="ko-KR" altLang="en-US" dirty="0"/>
              <a:t>되었고</a:t>
            </a:r>
            <a:r>
              <a:rPr lang="en-US" altLang="ko-KR" dirty="0"/>
              <a:t>,  </a:t>
            </a:r>
            <a:r>
              <a:rPr lang="ko-KR" altLang="en-US" dirty="0"/>
              <a:t>브라우저 주소창에 </a:t>
            </a:r>
            <a:r>
              <a:rPr lang="en-US" altLang="ko-KR" dirty="0"/>
              <a:t>sh0204.github.io</a:t>
            </a:r>
            <a:r>
              <a:rPr lang="ko-KR" altLang="en-US" dirty="0"/>
              <a:t>를 입력해주면 다음과 같은 결과가 나옴을 알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78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 이제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지킬을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이용해서 예쁘게 만들어 보고자 합니다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우선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지킬은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정적 사이트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생성기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</a:t>
            </a: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라고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말할 수 있습니다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en-US" altLang="ko-KR" dirty="0"/>
              <a:t>Jekyll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의 핵심 역할은 </a:t>
            </a:r>
            <a:r>
              <a:rPr lang="ko-KR" altLang="en-US" dirty="0"/>
              <a:t>텍스트 변환 엔진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이라고 할 수 있다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즉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, </a:t>
            </a:r>
            <a:r>
              <a:rPr lang="en-US" altLang="ko-KR" dirty="0"/>
              <a:t>HTML, Markdown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 등의 마크업 언어로 글을 작성하면 이것을 미리 정의해 놓은 규칙에 따라 다양한 레이아웃으로 포장하여 정적 웹사이트를 만들어 준다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. 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E5E5E"/>
              </a:solidFill>
              <a:effectLst/>
              <a:latin typeface="Roboto Condensed" panose="020B0604020202020204" pitchFamily="2" charset="0"/>
            </a:endParaRP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dirty="0"/>
              <a:t>정적 웹사이트</a:t>
            </a:r>
            <a:r>
              <a:rPr lang="en-US" altLang="ko-KR" dirty="0"/>
              <a:t>(Static website)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로 웹사이트를 구성하게 되면 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HTML/CSS 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등의 정적파일 만으로 사이트를 생성하므로 </a:t>
            </a:r>
            <a:r>
              <a:rPr lang="ko-KR" altLang="en-US" b="1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매우 빠르고 가볍다는 장점을 가지고 있다고 합니다</a:t>
            </a:r>
            <a:r>
              <a:rPr lang="en-US" altLang="ko-KR" b="1" i="0" dirty="0">
                <a:solidFill>
                  <a:srgbClr val="5E5E5E"/>
                </a:solidFill>
                <a:effectLst/>
                <a:latin typeface="Roboto Condensed" panose="02000000000000000000" pitchFamily="2" charset="0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1" i="0" dirty="0">
              <a:solidFill>
                <a:srgbClr val="5E5E5E"/>
              </a:solidFill>
              <a:effectLst/>
              <a:latin typeface="Roboto Condensed" panose="02000000000000000000" pitchFamily="2" charset="0"/>
            </a:endParaRP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 err="1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지킬을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 설치하고 여러가지 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bundle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을  </a:t>
            </a:r>
            <a:r>
              <a:rPr lang="en-US" altLang="ko-KR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install </a:t>
            </a:r>
            <a:r>
              <a:rPr lang="ko-KR" altLang="en-US" b="0" i="0" dirty="0">
                <a:solidFill>
                  <a:srgbClr val="5E5E5E"/>
                </a:solidFill>
                <a:effectLst/>
                <a:latin typeface="Roboto Condensed" panose="020B0604020202020204" pitchFamily="2" charset="0"/>
              </a:rPr>
              <a:t>한 다음에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브라우저 창에 치면 위와 같은 화면이 나오게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주소창에 저의 깃 블로그 주소가 나오게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지킬을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설치하는 과정에서 오류가 너무 많이 발생했는데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…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어떻게 잘해냈습니다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860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dirty="0"/>
              <a:t>테마를 적용할 수가 </a:t>
            </a:r>
            <a:r>
              <a:rPr lang="ko-KR" altLang="en-US" dirty="0" err="1"/>
              <a:t>있는것이</a:t>
            </a:r>
            <a:r>
              <a:rPr lang="ko-KR" altLang="en-US" dirty="0"/>
              <a:t> 가장 큰 장점이라고 생각을 하는데</a:t>
            </a:r>
            <a:r>
              <a:rPr lang="en-US" altLang="ko-KR" dirty="0"/>
              <a:t>, </a:t>
            </a:r>
            <a:r>
              <a:rPr lang="ko-KR" altLang="en-US" dirty="0"/>
              <a:t>저는 이 테마를 선택을 </a:t>
            </a:r>
            <a:r>
              <a:rPr lang="ko-KR" altLang="en-US" dirty="0" err="1"/>
              <a:t>했구요</a:t>
            </a:r>
            <a:r>
              <a:rPr lang="en-US" altLang="ko-KR" dirty="0"/>
              <a:t>,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dirty="0"/>
              <a:t>테마를 다운로드 해서 적용을 시키고 제 정보로 바꿔서 </a:t>
            </a:r>
            <a:r>
              <a:rPr lang="en-US" altLang="ko-KR" dirty="0"/>
              <a:t>push</a:t>
            </a:r>
            <a:r>
              <a:rPr lang="ko-KR" altLang="en-US" dirty="0"/>
              <a:t>를 해주면 테마가 적용됨을 볼 수 있습니다</a:t>
            </a:r>
            <a:r>
              <a:rPr lang="en-US" altLang="ko-KR" dirty="0"/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시간이 좀 부족해서 블로그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명이랑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링크 정도만 수정을 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글씨체랑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색깔도 좀 변경을 하고 싶고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post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해야하지만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시간 관계상 거기까지는 진행을 못했습니다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</a:t>
            </a:r>
          </a:p>
          <a:p>
            <a:pPr marL="139700" indent="0"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8912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협업하는 과정까지 공부를 더 해볼 예정이고</a:t>
            </a:r>
            <a:r>
              <a:rPr lang="en-US" altLang="ko-KR" dirty="0"/>
              <a:t>, </a:t>
            </a:r>
            <a:r>
              <a:rPr lang="ko-KR" altLang="en-US" dirty="0"/>
              <a:t>페이지 만드는 것도 공부를 해서 완성을 시켜보고 싶습니다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처음은 깃에 대해서 간략하게 발표를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깃에서 제공하는 핵심기능은 크게 버전 관리 백업 협업 </a:t>
            </a:r>
            <a:r>
              <a:rPr lang="en-US" altLang="ko-KR" dirty="0"/>
              <a:t>3</a:t>
            </a:r>
            <a:r>
              <a:rPr lang="ko-KR" altLang="en-US" dirty="0"/>
              <a:t>가지 로 나눌 수 있습니다</a:t>
            </a:r>
            <a:r>
              <a:rPr lang="en-US" altLang="ko-KR" dirty="0"/>
              <a:t>. </a:t>
            </a:r>
            <a:r>
              <a:rPr lang="ko-KR" altLang="en-US" dirty="0"/>
              <a:t>오늘 제가 발표할 부분은 버전관리와 백업에 대해서 설명을 할 예정이고</a:t>
            </a:r>
            <a:r>
              <a:rPr lang="en-US" altLang="ko-KR" dirty="0"/>
              <a:t>, </a:t>
            </a:r>
            <a:r>
              <a:rPr lang="ko-KR" altLang="en-US" dirty="0"/>
              <a:t>협업 부분은 공부가 더 필요할 것 같아서 나중에 추가적으로 발표하려고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깃을 사용하게 되면</a:t>
            </a:r>
            <a:r>
              <a:rPr lang="en-US" altLang="ko-KR" dirty="0"/>
              <a:t>, </a:t>
            </a:r>
            <a:r>
              <a:rPr lang="ko-KR" altLang="en-US" dirty="0"/>
              <a:t>문서를 수정할 때 마다 어떤 파일에서 어떤 내용을 수정하고</a:t>
            </a:r>
            <a:r>
              <a:rPr lang="en-US" altLang="ko-KR" dirty="0"/>
              <a:t>,</a:t>
            </a:r>
            <a:r>
              <a:rPr lang="ko-KR" altLang="en-US" dirty="0"/>
              <a:t> 변경했는지 편하고 구체적으로 기록을 할 수 있다는 장점을 가지게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백업 공간을 제공해주는 온라인 저장소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이용해서 깃 파일을 쉽게 백업할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팀원간 편하게 파일을 주고 받으며 일할 수 있고</a:t>
            </a:r>
            <a:r>
              <a:rPr lang="en-US" altLang="ko-KR" dirty="0"/>
              <a:t>, </a:t>
            </a:r>
            <a:r>
              <a:rPr lang="ko-KR" altLang="en-US" dirty="0"/>
              <a:t>누가 어느 부분을 수정했는지 남기 때문에 오류가 생겼을 때 파악이 편리하다는 장점을 가지고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깃에서는 따라서 버전이 중요합니다</a:t>
            </a:r>
            <a:r>
              <a:rPr lang="en-US" altLang="ko-KR" dirty="0"/>
              <a:t>. </a:t>
            </a:r>
            <a:r>
              <a:rPr lang="ko-KR" altLang="en-US" dirty="0"/>
              <a:t>버전이란 문서를 수정하고 저장할 때마다 생기는 것이라고 생각을 하면 쉽습니다</a:t>
            </a:r>
            <a:r>
              <a:rPr lang="en-US" altLang="ko-KR" dirty="0"/>
              <a:t>, </a:t>
            </a:r>
            <a:r>
              <a:rPr lang="ko-KR" altLang="en-US" dirty="0" err="1"/>
              <a:t>예를들어</a:t>
            </a:r>
            <a:r>
              <a:rPr lang="ko-KR" altLang="en-US" dirty="0"/>
              <a:t> 처음에 초안이라는 이름으로 파일을 저장을 했다고 가정 해보면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 만든 보고서를 수정하고</a:t>
            </a:r>
            <a:r>
              <a:rPr lang="en-US" altLang="ko-KR" dirty="0"/>
              <a:t>,</a:t>
            </a:r>
            <a:r>
              <a:rPr lang="ko-KR" altLang="en-US" dirty="0"/>
              <a:t> 수정 전 내용을 보관하고 싶으면 </a:t>
            </a:r>
            <a:r>
              <a:rPr lang="en-US" altLang="ko-KR" dirty="0"/>
              <a:t> </a:t>
            </a:r>
            <a:r>
              <a:rPr lang="ko-KR" altLang="en-US" dirty="0"/>
              <a:t>파일이름을 변경해서 따로 저장하게 됩니다</a:t>
            </a:r>
            <a:r>
              <a:rPr lang="en-US" altLang="ko-KR" dirty="0"/>
              <a:t>. </a:t>
            </a:r>
            <a:r>
              <a:rPr lang="ko-KR" altLang="en-US" dirty="0"/>
              <a:t>이처럼 계속해서 파일을 다른 이름을 저장을 하면</a:t>
            </a:r>
            <a:r>
              <a:rPr lang="en-US" altLang="ko-KR" dirty="0"/>
              <a:t> </a:t>
            </a:r>
            <a:r>
              <a:rPr lang="ko-KR" altLang="en-US" dirty="0"/>
              <a:t>파일이 너무 많아지고</a:t>
            </a:r>
            <a:r>
              <a:rPr lang="en-US" altLang="ko-KR" dirty="0"/>
              <a:t>,</a:t>
            </a:r>
            <a:r>
              <a:rPr lang="ko-KR" altLang="en-US" dirty="0"/>
              <a:t> 어떤 내용을 수정했는지 기억할 수 없을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만든 시간</a:t>
            </a:r>
            <a:r>
              <a:rPr lang="en-US" altLang="ko-KR" dirty="0"/>
              <a:t>, </a:t>
            </a:r>
            <a:r>
              <a:rPr lang="ko-KR" altLang="en-US" dirty="0"/>
              <a:t>수정 내용 까지 기록할 수 있는 것이 깃과 같은 버전 관리 시스템이라고 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404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따라서 깃에서 버전을 만드는 방법에 대해서 살펴보고자 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우선 </a:t>
            </a:r>
            <a:r>
              <a:rPr lang="ko-KR" altLang="en-US" b="0" i="0" dirty="0" err="1">
                <a:effectLst/>
                <a:latin typeface="Noto Sans KR"/>
              </a:rPr>
              <a:t>작업트리는</a:t>
            </a:r>
            <a:r>
              <a:rPr lang="ko-KR" altLang="en-US" b="0" i="0" dirty="0">
                <a:effectLst/>
                <a:latin typeface="Noto Sans KR"/>
              </a:rPr>
              <a:t> 파일을 만들고 수정하는데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버전으로 만들어지기 전 단계를 말합니다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파일을 수정하는 곳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수정한 파일들을 의미한다고 할 수 있습니다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그 다음 스테이지에는 버전으로 만들 파일이 대기하는 곳입니다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예를 들어 작업 트리에서 파일 </a:t>
            </a:r>
            <a:r>
              <a:rPr lang="en-US" altLang="ko-KR" b="0" i="0" dirty="0">
                <a:effectLst/>
                <a:latin typeface="Noto Sans KR"/>
              </a:rPr>
              <a:t>10</a:t>
            </a:r>
            <a:r>
              <a:rPr lang="ko-KR" altLang="en-US" b="0" i="0" dirty="0">
                <a:effectLst/>
                <a:latin typeface="Noto Sans KR"/>
              </a:rPr>
              <a:t>개를 수정했는데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그 중 파일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개만 하나의 버전으로 만들고 싶다</a:t>
            </a:r>
            <a:r>
              <a:rPr lang="en-US" altLang="ko-KR" b="0" i="0" dirty="0">
                <a:effectLst/>
                <a:latin typeface="Noto Sans KR"/>
              </a:rPr>
              <a:t>? </a:t>
            </a:r>
            <a:r>
              <a:rPr lang="ko-KR" altLang="en-US" b="0" i="0" dirty="0">
                <a:effectLst/>
                <a:latin typeface="Noto Sans KR"/>
              </a:rPr>
              <a:t>그렇다면</a:t>
            </a:r>
            <a:r>
              <a:rPr lang="en-US" altLang="ko-KR" b="0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effectLst/>
                <a:latin typeface="Noto Sans KR"/>
              </a:rPr>
              <a:t>스테이지에 그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개의 파일을 올려놓으면 됩니다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버전을 </a:t>
            </a:r>
            <a:r>
              <a:rPr lang="ko-KR" altLang="en-US" b="0" i="0" dirty="0" err="1">
                <a:effectLst/>
                <a:latin typeface="Noto Sans KR"/>
              </a:rPr>
              <a:t>만들려고하는</a:t>
            </a:r>
            <a:r>
              <a:rPr lang="ko-KR" altLang="en-US" b="0" i="0" dirty="0">
                <a:effectLst/>
                <a:latin typeface="Noto Sans KR"/>
              </a:rPr>
              <a:t> 파일들을 뜻한다고 할 수 있습니다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저장소는 깃이 스테이지 위에 있는 </a:t>
            </a:r>
            <a:r>
              <a:rPr lang="en-US" altLang="ko-KR" b="0" i="0" dirty="0">
                <a:effectLst/>
                <a:latin typeface="Noto Sans KR"/>
              </a:rPr>
              <a:t>2</a:t>
            </a:r>
            <a:r>
              <a:rPr lang="ko-KR" altLang="en-US" b="0" i="0" dirty="0">
                <a:effectLst/>
                <a:latin typeface="Noto Sans KR"/>
              </a:rPr>
              <a:t>개의 파일을 골라 버전을 생성하여 저장하는 곳입니다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즉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저장소는 만들어진 버전이라고 생각을 하면 쉽습니다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effectLst/>
              <a:latin typeface="Noto Sans KR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effectLst/>
                <a:latin typeface="Noto Sans KR"/>
              </a:rPr>
              <a:t>스테이지와 저장소는 눈에 보이지 않고</a:t>
            </a:r>
            <a:r>
              <a:rPr lang="en-US" altLang="ko-KR" b="0" i="0" dirty="0">
                <a:effectLst/>
                <a:latin typeface="Noto Sans KR"/>
              </a:rPr>
              <a:t>. Git </a:t>
            </a:r>
            <a:r>
              <a:rPr lang="ko-KR" altLang="en-US" b="0" i="0" dirty="0">
                <a:effectLst/>
                <a:latin typeface="Noto Sans KR"/>
              </a:rPr>
              <a:t>디렉터리에 숨은 파일 형태로 존재하는 영역이라고 할 수 있습니다</a:t>
            </a:r>
            <a:endParaRPr lang="en-US" altLang="ko-KR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4706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latinLnBrk="1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예를 들어 설명을 하자면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hello.txt”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파일을 수정하고 저장하면 해당 파일은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 Coding"/>
              </a:rPr>
              <a:t>작업 트리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에 있게 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이것을 버전으로 만들고 싶다면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“git add”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명령어를 통해서  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hello.txt”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파일을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 Coding"/>
              </a:rPr>
              <a:t>스테이지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에 넣게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 Coding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git commit”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명령을 사용해서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 새로운 버전이 생성되면서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 Coding"/>
              </a:rPr>
              <a:t>스테이지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에 대기하던 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hello.txt”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파일이 모두 저장소에 저장되게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</a:t>
            </a:r>
          </a:p>
          <a:p>
            <a:pPr marL="139700" indent="0" algn="l" latinLnBrk="1"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anum Gothic Coding"/>
            </a:endParaRPr>
          </a:p>
          <a:p>
            <a:pPr marL="139700" indent="0" algn="l" latinLnBrk="1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따라서 정리하자면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 Coding"/>
              </a:rPr>
              <a:t>작업트리에서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 문서를 수정하고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수정한 파일 중 버전으로 만들고 싶은 것을 스테이지에 저장합니다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 Coding"/>
              </a:rPr>
              <a:t>그리고 스테이지에 있던 파일을 저장소로 커밋하는 것이 깃이 버전을 만드는 순서라고 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 Coding"/>
              </a:rPr>
              <a:t>.</a:t>
            </a:r>
            <a:endParaRPr lang="en-US" altLang="ko-KR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5759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1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“</a:t>
            </a:r>
            <a:endParaRPr sz="9600" b="1" dirty="0">
              <a:solidFill>
                <a:schemeClr val="accent6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 &amp; GitHub</a:t>
            </a:r>
            <a:endParaRPr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4995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ED46189-2959-42CF-BE47-5C038640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79" y="272850"/>
            <a:ext cx="3587432" cy="475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7BE09-A0AD-440C-A1A3-80280C9F0218}"/>
              </a:ext>
            </a:extLst>
          </p:cNvPr>
          <p:cNvSpPr txBox="1"/>
          <p:nvPr/>
        </p:nvSpPr>
        <p:spPr>
          <a:xfrm>
            <a:off x="5100011" y="1999653"/>
            <a:ext cx="3712932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 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브랜치는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독립적인 작업 진행</a:t>
            </a:r>
            <a:endParaRPr lang="en-US" altLang="ko-KR" sz="1800" b="0" i="0" dirty="0">
              <a:solidFill>
                <a:schemeClr val="tx1"/>
              </a:solidFill>
              <a:effectLst/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각 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브랜치는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다른 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브랜치의</a:t>
            </a:r>
            <a:r>
              <a:rPr lang="ko-KR" altLang="en-US" sz="18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영향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-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여러 작업 </a:t>
            </a:r>
            <a:r>
              <a:rPr lang="ko-KR" altLang="en-US" sz="18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동시 진행 가능</a:t>
            </a:r>
            <a:endParaRPr lang="en-US" altLang="ko-KR" sz="1800" b="0" i="0" dirty="0">
              <a:solidFill>
                <a:schemeClr val="tx1"/>
              </a:solidFill>
              <a:effectLst/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 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사용법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C7DCE8-92E0-42ED-8170-68314AF31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953262"/>
            <a:ext cx="7498080" cy="349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9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Merge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827861-28E4-4E7A-B69E-53BC117C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31" y="1003331"/>
            <a:ext cx="6746893" cy="31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Merge – fast forward merges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73E89F-25D6-4DAE-BEB9-7CF78B65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" y="1389733"/>
            <a:ext cx="7485888" cy="236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72257B6-66FA-4E20-B1C7-B4A6D9F6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1472325"/>
            <a:ext cx="7936992" cy="28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0" y="-9540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Merge – </a:t>
            </a:r>
            <a:r>
              <a:rPr lang="en-US" altLang="ko-KR" b="0" i="0" dirty="0"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3-way-merge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19264FE-F630-4811-B66D-17CFDB5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99" y="1050460"/>
            <a:ext cx="7226801" cy="34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6C39153-016B-4F89-826E-055AEF4C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" y="853629"/>
            <a:ext cx="6966200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2F8A822F-1EDD-4A43-9D7C-7AAF280F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432"/>
            <a:ext cx="9144000" cy="39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커밋 3개를 Merge">
            <a:extLst>
              <a:ext uri="{FF2B5EF4-FFF2-40B4-BE49-F238E27FC236}">
                <a16:creationId xmlns:a16="http://schemas.microsoft.com/office/drawing/2014/main" id="{778797CD-8AAE-4E62-B1F9-0413E129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" y="707682"/>
            <a:ext cx="8802624" cy="40000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19BDC5E9-0A5C-4030-B161-EEE6B53D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407"/>
            <a:ext cx="9144000" cy="34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Conflict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027A013-17D5-4685-9506-3C7D95AB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14" y="1600200"/>
            <a:ext cx="6210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0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 dirty="0">
                <a:solidFill>
                  <a:schemeClr val="accent2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</a:br>
            <a:r>
              <a:rPr lang="en" sz="7200" dirty="0">
                <a:solidFill>
                  <a:schemeClr val="accent2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3.</a:t>
            </a:r>
            <a:endParaRPr sz="7200" dirty="0">
              <a:solidFill>
                <a:schemeClr val="accent2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Backup</a:t>
            </a:r>
            <a:endParaRPr lang="en-US" altLang="ko-KR" sz="48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66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70688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원격 저장소란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CDDE4B-6DB5-45F1-8AAC-1BBD66D9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36" y="857400"/>
            <a:ext cx="5676127" cy="41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9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678" y="133067"/>
            <a:ext cx="6462600" cy="480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원격 저장소 만들기</a:t>
            </a:r>
            <a:endParaRPr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240-719A-4E64-9403-3B9E5B3D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712817"/>
            <a:ext cx="8069095" cy="39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930E61-A9AC-408C-B58C-4D27870B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2" y="887326"/>
            <a:ext cx="8069095" cy="33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677" y="133067"/>
            <a:ext cx="8389897" cy="480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지역 저장소를 원격 저장소에 연결</a:t>
            </a:r>
            <a:endParaRPr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F3E8D8-1B67-44E3-A969-116D63EF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2388870"/>
            <a:ext cx="65436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82E7D-D082-4F67-A37D-2B25B6AD19E4}"/>
              </a:ext>
            </a:extLst>
          </p:cNvPr>
          <p:cNvSpPr txBox="1"/>
          <p:nvPr/>
        </p:nvSpPr>
        <p:spPr>
          <a:xfrm>
            <a:off x="1665298" y="1412022"/>
            <a:ext cx="5524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$ git remote add origin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복사한 주소 </a:t>
            </a:r>
            <a:endParaRPr lang="ko-KR" altLang="en-US"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7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INDEX</a:t>
            </a:r>
            <a:endParaRPr sz="36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943706" y="2050256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185C5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First.</a:t>
            </a:r>
            <a:endParaRPr sz="2800" b="1" dirty="0">
              <a:solidFill>
                <a:srgbClr val="2185C5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 </a:t>
            </a: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216491" y="2050256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185C5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Second.</a:t>
            </a:r>
            <a:endParaRPr sz="2800" b="1" dirty="0">
              <a:solidFill>
                <a:srgbClr val="2185C5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 &amp; Merge</a:t>
            </a: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6241571" y="2050256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185C5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Third.</a:t>
            </a:r>
            <a:endParaRPr sz="2800" b="1" dirty="0">
              <a:solidFill>
                <a:srgbClr val="2185C5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Backup</a:t>
            </a:r>
            <a:endParaRPr sz="20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fld>
            <a:endParaRPr sz="1400" b="1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677" y="133067"/>
            <a:ext cx="8389897" cy="480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원격 저장소에 올리기</a:t>
            </a:r>
            <a:endParaRPr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82E7D-D082-4F67-A37D-2B25B6AD19E4}"/>
              </a:ext>
            </a:extLst>
          </p:cNvPr>
          <p:cNvSpPr txBox="1"/>
          <p:nvPr/>
        </p:nvSpPr>
        <p:spPr>
          <a:xfrm>
            <a:off x="1809913" y="1421259"/>
            <a:ext cx="5524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$ git push -u origin master</a:t>
            </a:r>
            <a:endParaRPr lang="ko-KR" altLang="en-US" sz="3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F7BD541-08A0-4CB8-8F06-809D0576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" y="740580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DE12CC9-48E8-40C9-A301-462F08992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" y="1154917"/>
            <a:ext cx="762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677" y="133067"/>
            <a:ext cx="8389897" cy="480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원격 저장소에 올리기</a:t>
            </a:r>
            <a:endParaRPr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FD9F4-331B-4544-84E4-62460CBE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19" y="1438110"/>
            <a:ext cx="6003375" cy="326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2AD9C-62FF-4268-B03D-E23D804461C6}"/>
              </a:ext>
            </a:extLst>
          </p:cNvPr>
          <p:cNvSpPr txBox="1"/>
          <p:nvPr/>
        </p:nvSpPr>
        <p:spPr>
          <a:xfrm>
            <a:off x="558882" y="918287"/>
            <a:ext cx="847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새로운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커밋을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만들고 원격 저장소로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push -&gt; </a:t>
            </a:r>
            <a:r>
              <a:rPr lang="ko-KR" altLang="en-US" sz="1800" dirty="0">
                <a:solidFill>
                  <a:srgbClr val="66666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새롭게 수정된 파일이 들어가 있음</a:t>
            </a:r>
            <a:endParaRPr lang="ko-KR" altLang="en-US" sz="18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0FF44-342B-44F0-B458-09F66D59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06" y="2192064"/>
            <a:ext cx="640169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1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0677" y="133067"/>
            <a:ext cx="8389897" cy="480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원격 저장소에서 </a:t>
            </a:r>
            <a:r>
              <a:rPr lang="ko-KR" altLang="en-US" sz="2400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내려받기</a:t>
            </a:r>
            <a:endParaRPr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8125A-48A2-4FEB-B850-F1DA08225267}"/>
              </a:ext>
            </a:extLst>
          </p:cNvPr>
          <p:cNvSpPr txBox="1"/>
          <p:nvPr/>
        </p:nvSpPr>
        <p:spPr>
          <a:xfrm>
            <a:off x="2499128" y="663878"/>
            <a:ext cx="39628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666666"/>
                </a:solidFill>
                <a:effectLst/>
                <a:latin typeface="마루 부리 Beta" panose="020B0600000101010101" pitchFamily="50" charset="-127"/>
                <a:ea typeface="마루 부리 Beta" panose="020B0600000101010101" pitchFamily="50" charset="-127"/>
              </a:rPr>
              <a:t>$ git </a:t>
            </a:r>
            <a:r>
              <a:rPr lang="en-US" altLang="ko-KR" sz="2400" dirty="0">
                <a:solidFill>
                  <a:srgbClr val="66666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pull</a:t>
            </a:r>
            <a:r>
              <a:rPr lang="ko-KR" altLang="en-US" sz="2400" dirty="0">
                <a:solidFill>
                  <a:srgbClr val="66666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origin</a:t>
            </a:r>
            <a:r>
              <a:rPr lang="ko-KR" altLang="en-US" sz="2400" dirty="0">
                <a:solidFill>
                  <a:srgbClr val="66666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666666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master</a:t>
            </a:r>
            <a:endParaRPr lang="ko-KR" altLang="en-US" sz="24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B3C128-A6E9-4852-A566-90A7B189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2" y="1944860"/>
            <a:ext cx="6401693" cy="2076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8E9D26-3DA9-40BE-8BAC-B9D3BDF56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4" y="1347994"/>
            <a:ext cx="684943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800" dirty="0"/>
              <a:t>GitHub Pages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25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815A1A5-931A-4C9D-B6EA-0665AD42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78" y="109728"/>
            <a:ext cx="6583606" cy="49007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C9720FED-0A60-46D2-AB26-D3EBC343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8" y="466431"/>
            <a:ext cx="7792537" cy="421063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C7778BA-5A93-4B68-8135-23FA7AA5D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42" y="1907370"/>
            <a:ext cx="5363323" cy="1019317"/>
          </a:xfrm>
          <a:prstGeom prst="rect">
            <a:avLst/>
          </a:prstGeom>
        </p:spPr>
      </p:pic>
      <p:pic>
        <p:nvPicPr>
          <p:cNvPr id="8" name="그림 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756111C-2A64-4C47-B2A9-9FFA2D8CE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348" y="727257"/>
            <a:ext cx="7137909" cy="33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2E7524F-2D79-483B-8C98-B51CBACE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19" y="300851"/>
            <a:ext cx="7039957" cy="198147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D875E8A-3519-46B2-B3D9-243C9CDC4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9" y="2335904"/>
            <a:ext cx="6916115" cy="205768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50AA6D3-6FF5-4345-A9E4-0ECEEA7F03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8" b="6459"/>
          <a:stretch/>
        </p:blipFill>
        <p:spPr>
          <a:xfrm>
            <a:off x="136858" y="258000"/>
            <a:ext cx="8892417" cy="44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깃허브 블로그 만들기(지킬, Jekyll) – 일루넥스 블로그">
            <a:extLst>
              <a:ext uri="{FF2B5EF4-FFF2-40B4-BE49-F238E27FC236}">
                <a16:creationId xmlns:a16="http://schemas.microsoft.com/office/drawing/2014/main" id="{C64FC81D-0259-477B-AC4B-1736B4CD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3" y="122891"/>
            <a:ext cx="6509214" cy="4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9" name="그림 8" descr="텍스트, 모니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CC2B1F7B-267F-4629-8AC0-381A280F88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" t="4073" r="16353" b="10257"/>
          <a:stretch/>
        </p:blipFill>
        <p:spPr>
          <a:xfrm>
            <a:off x="994009" y="430324"/>
            <a:ext cx="6716436" cy="3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44EFB70-17D4-46B9-AB43-43A4BC30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9" y="366337"/>
            <a:ext cx="7211441" cy="448734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3231087-44F7-4E80-93A5-FCE0626B8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3" y="213643"/>
            <a:ext cx="7523732" cy="47967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19F39A-7C95-431A-B50A-EE499A3AD324}"/>
              </a:ext>
            </a:extLst>
          </p:cNvPr>
          <p:cNvSpPr/>
          <p:nvPr/>
        </p:nvSpPr>
        <p:spPr>
          <a:xfrm>
            <a:off x="694373" y="213643"/>
            <a:ext cx="1347787" cy="2740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Beta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705B6E-87CB-4932-BA5D-26BC299A4F51}"/>
              </a:ext>
            </a:extLst>
          </p:cNvPr>
          <p:cNvSpPr/>
          <p:nvPr/>
        </p:nvSpPr>
        <p:spPr>
          <a:xfrm>
            <a:off x="7010400" y="246663"/>
            <a:ext cx="822960" cy="1526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To be continue…</a:t>
            </a:r>
            <a:endParaRPr sz="5400" dirty="0">
              <a:solidFill>
                <a:schemeClr val="l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1.</a:t>
            </a:r>
            <a:endParaRPr sz="7200" dirty="0">
              <a:solidFill>
                <a:schemeClr val="accent2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602994" y="2261813"/>
            <a:ext cx="5723700" cy="123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깃에서 제공하는 핵심기능</a:t>
            </a:r>
            <a:endParaRPr lang="en-US" altLang="ko-KR" i="0" dirty="0">
              <a:latin typeface="마루 부리 Beta" panose="020B0600000101010101" pitchFamily="50" charset="-127"/>
              <a:ea typeface="마루 부리 Beta" panose="020B0600000101010101" pitchFamily="50" charset="-127"/>
              <a:cs typeface="Malgun Gothic Semilight" panose="020B0502040204020203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버전 관리 </a:t>
            </a:r>
            <a:r>
              <a:rPr lang="en-US" altLang="ko-KR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백업</a:t>
            </a:r>
            <a:r>
              <a:rPr lang="en-US" altLang="ko-KR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 &amp; </a:t>
            </a:r>
            <a:r>
              <a:rPr lang="ko-KR" altLang="en-US" i="0" dirty="0">
                <a:latin typeface="마루 부리 Beta" panose="020B0600000101010101" pitchFamily="50" charset="-127"/>
                <a:ea typeface="마루 부리 Beta" panose="020B0600000101010101" pitchFamily="50" charset="-127"/>
                <a:cs typeface="Malgun Gothic Semilight" panose="020B0502040204020203" pitchFamily="50" charset="-127"/>
              </a:rPr>
              <a:t>협업</a:t>
            </a:r>
            <a:endParaRPr i="0" dirty="0">
              <a:latin typeface="마루 부리 Beta" panose="020B0600000101010101" pitchFamily="50" charset="-127"/>
              <a:ea typeface="마루 부리 Beta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초보자를 위한 깃(Git) 사용법 · Yoon's devlog">
            <a:extLst>
              <a:ext uri="{FF2B5EF4-FFF2-40B4-BE49-F238E27FC236}">
                <a16:creationId xmlns:a16="http://schemas.microsoft.com/office/drawing/2014/main" id="{AC0BA3E8-4D81-4338-BA10-8A3D1050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527455"/>
            <a:ext cx="1907381" cy="7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96164" y="34619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Git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18868" y="1451403"/>
            <a:ext cx="8135575" cy="203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컴퓨터 파일의 변경사항 추적하는 분산 버전 관리 시스템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복잡한 코드 </a:t>
            </a:r>
            <a:r>
              <a:rPr lang="ko-KR" altLang="en-US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개발시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이전 버전과 비교하기에 수월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ko-KR" altLang="en-US" dirty="0" err="1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깃허브와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같은 서비스 사용시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협업에 강력한 장점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5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5858" y="3070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깃에서 버전이란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8" name="Google Shape;710;p47">
            <a:extLst>
              <a:ext uri="{FF2B5EF4-FFF2-40B4-BE49-F238E27FC236}">
                <a16:creationId xmlns:a16="http://schemas.microsoft.com/office/drawing/2014/main" id="{975E1D41-5AD7-4474-8200-37F62030924A}"/>
              </a:ext>
            </a:extLst>
          </p:cNvPr>
          <p:cNvGrpSpPr/>
          <p:nvPr/>
        </p:nvGrpSpPr>
        <p:grpSpPr>
          <a:xfrm>
            <a:off x="1541457" y="2041398"/>
            <a:ext cx="770221" cy="1060704"/>
            <a:chOff x="1246775" y="910975"/>
            <a:chExt cx="439650" cy="523900"/>
          </a:xfrm>
          <a:solidFill>
            <a:schemeClr val="tx1"/>
          </a:solidFill>
        </p:grpSpPr>
        <p:sp>
          <p:nvSpPr>
            <p:cNvPr id="9" name="Google Shape;711;p47">
              <a:extLst>
                <a:ext uri="{FF2B5EF4-FFF2-40B4-BE49-F238E27FC236}">
                  <a16:creationId xmlns:a16="http://schemas.microsoft.com/office/drawing/2014/main" id="{47344FDE-342A-4F42-BE3E-E6A9673F0C7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0" name="Google Shape;712;p47">
              <a:extLst>
                <a:ext uri="{FF2B5EF4-FFF2-40B4-BE49-F238E27FC236}">
                  <a16:creationId xmlns:a16="http://schemas.microsoft.com/office/drawing/2014/main" id="{DE118D2A-6477-4D5C-BD5C-8B075FEA49CC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1" name="Google Shape;713;p47">
              <a:extLst>
                <a:ext uri="{FF2B5EF4-FFF2-40B4-BE49-F238E27FC236}">
                  <a16:creationId xmlns:a16="http://schemas.microsoft.com/office/drawing/2014/main" id="{BC596B1C-8689-4104-81AB-AEC2B84D06F6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12" name="Google Shape;710;p47">
            <a:extLst>
              <a:ext uri="{FF2B5EF4-FFF2-40B4-BE49-F238E27FC236}">
                <a16:creationId xmlns:a16="http://schemas.microsoft.com/office/drawing/2014/main" id="{38A1B5E9-401A-4E43-AB1A-E12E0FACC2BC}"/>
              </a:ext>
            </a:extLst>
          </p:cNvPr>
          <p:cNvGrpSpPr/>
          <p:nvPr/>
        </p:nvGrpSpPr>
        <p:grpSpPr>
          <a:xfrm>
            <a:off x="3846574" y="2041398"/>
            <a:ext cx="770221" cy="1060704"/>
            <a:chOff x="1246775" y="910975"/>
            <a:chExt cx="439650" cy="523900"/>
          </a:xfrm>
          <a:solidFill>
            <a:schemeClr val="tx1"/>
          </a:solidFill>
        </p:grpSpPr>
        <p:sp>
          <p:nvSpPr>
            <p:cNvPr id="13" name="Google Shape;711;p47">
              <a:extLst>
                <a:ext uri="{FF2B5EF4-FFF2-40B4-BE49-F238E27FC236}">
                  <a16:creationId xmlns:a16="http://schemas.microsoft.com/office/drawing/2014/main" id="{3FE09037-8ECA-4CA2-B22F-16F4507C60E9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4" name="Google Shape;712;p47">
              <a:extLst>
                <a:ext uri="{FF2B5EF4-FFF2-40B4-BE49-F238E27FC236}">
                  <a16:creationId xmlns:a16="http://schemas.microsoft.com/office/drawing/2014/main" id="{66A18CBA-BBC7-44D6-B0B3-E5444CC831BD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5" name="Google Shape;713;p47">
              <a:extLst>
                <a:ext uri="{FF2B5EF4-FFF2-40B4-BE49-F238E27FC236}">
                  <a16:creationId xmlns:a16="http://schemas.microsoft.com/office/drawing/2014/main" id="{5C2660F1-AC16-482D-9818-2163EFCD401B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16" name="Google Shape;710;p47">
            <a:extLst>
              <a:ext uri="{FF2B5EF4-FFF2-40B4-BE49-F238E27FC236}">
                <a16:creationId xmlns:a16="http://schemas.microsoft.com/office/drawing/2014/main" id="{4FEA6115-BFF2-42B3-8F9F-689D7270E102}"/>
              </a:ext>
            </a:extLst>
          </p:cNvPr>
          <p:cNvGrpSpPr/>
          <p:nvPr/>
        </p:nvGrpSpPr>
        <p:grpSpPr>
          <a:xfrm>
            <a:off x="6147823" y="2041398"/>
            <a:ext cx="770221" cy="1060704"/>
            <a:chOff x="1246775" y="910975"/>
            <a:chExt cx="439650" cy="523900"/>
          </a:xfrm>
          <a:solidFill>
            <a:schemeClr val="tx1"/>
          </a:solidFill>
        </p:grpSpPr>
        <p:sp>
          <p:nvSpPr>
            <p:cNvPr id="17" name="Google Shape;711;p47">
              <a:extLst>
                <a:ext uri="{FF2B5EF4-FFF2-40B4-BE49-F238E27FC236}">
                  <a16:creationId xmlns:a16="http://schemas.microsoft.com/office/drawing/2014/main" id="{81481028-4761-445E-A5FE-22E03265249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8" name="Google Shape;712;p47">
              <a:extLst>
                <a:ext uri="{FF2B5EF4-FFF2-40B4-BE49-F238E27FC236}">
                  <a16:creationId xmlns:a16="http://schemas.microsoft.com/office/drawing/2014/main" id="{5EB72BDD-F393-495F-BB30-8A03277C3D58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9" name="Google Shape;713;p47">
              <a:extLst>
                <a:ext uri="{FF2B5EF4-FFF2-40B4-BE49-F238E27FC236}">
                  <a16:creationId xmlns:a16="http://schemas.microsoft.com/office/drawing/2014/main" id="{85726F9E-AA5F-42D0-A8A0-48D60DA14CCC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A73FAD0-D24F-4332-B735-B946C642DFC2}"/>
              </a:ext>
            </a:extLst>
          </p:cNvPr>
          <p:cNvSpPr txBox="1"/>
          <p:nvPr/>
        </p:nvSpPr>
        <p:spPr>
          <a:xfrm>
            <a:off x="1648454" y="3381721"/>
            <a:ext cx="66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초안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2E72-C899-4857-B014-B11F6DA1216D}"/>
              </a:ext>
            </a:extLst>
          </p:cNvPr>
          <p:cNvSpPr txBox="1"/>
          <p:nvPr/>
        </p:nvSpPr>
        <p:spPr>
          <a:xfrm>
            <a:off x="3986805" y="3392354"/>
            <a:ext cx="87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33073-C95A-4C21-A8C0-78B37C65F8B2}"/>
              </a:ext>
            </a:extLst>
          </p:cNvPr>
          <p:cNvSpPr txBox="1"/>
          <p:nvPr/>
        </p:nvSpPr>
        <p:spPr>
          <a:xfrm>
            <a:off x="6200606" y="3381720"/>
            <a:ext cx="66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수정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</a:t>
            </a:r>
            <a:endParaRPr lang="ko-KR" altLang="en-US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D93FA-4BEE-4CAA-8D0D-3D6B6F14E062}"/>
              </a:ext>
            </a:extLst>
          </p:cNvPr>
          <p:cNvSpPr txBox="1"/>
          <p:nvPr/>
        </p:nvSpPr>
        <p:spPr>
          <a:xfrm>
            <a:off x="7987183" y="2162522"/>
            <a:ext cx="113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…</a:t>
            </a:r>
            <a:endParaRPr lang="ko-KR" altLang="en-US" sz="36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22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5858" y="3070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버전 만들기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7593C09-26D7-4E7C-BAC6-575D5A18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66" y="940894"/>
            <a:ext cx="281026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215858" y="30708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버전 만들기</a:t>
            </a:r>
            <a:endParaRPr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383039" y="4684741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8</a:t>
            </a:fld>
            <a:endParaRPr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3078" name="Picture 6" descr="Git으로 버전 관리] 2. 버전 만들기">
            <a:extLst>
              <a:ext uri="{FF2B5EF4-FFF2-40B4-BE49-F238E27FC236}">
                <a16:creationId xmlns:a16="http://schemas.microsoft.com/office/drawing/2014/main" id="{68ECFBD4-5980-46EE-BCC8-BE278F34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88795"/>
            <a:ext cx="69913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40A2D2-2A7D-493B-BA94-5FFAE893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3" y="1666875"/>
            <a:ext cx="7375782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21507" y="1221581"/>
            <a:ext cx="7772400" cy="2028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2.</a:t>
            </a:r>
            <a:endParaRPr sz="7200" dirty="0">
              <a:solidFill>
                <a:schemeClr val="accent2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Branch &amp; Merge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912313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6882</TotalTime>
  <Words>1735</Words>
  <Application>Microsoft Office PowerPoint</Application>
  <PresentationFormat>화면 슬라이드 쇼(16:9)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Raleway</vt:lpstr>
      <vt:lpstr>Spoqa Han Sans</vt:lpstr>
      <vt:lpstr>Nanum Gothic Coding</vt:lpstr>
      <vt:lpstr>Lato</vt:lpstr>
      <vt:lpstr>Arial</vt:lpstr>
      <vt:lpstr>Nanum Gothic</vt:lpstr>
      <vt:lpstr>Roboto Condensed</vt:lpstr>
      <vt:lpstr>마루 부리 Beta</vt:lpstr>
      <vt:lpstr>Noto Sans KR</vt:lpstr>
      <vt:lpstr>Antonio template</vt:lpstr>
      <vt:lpstr>Git &amp; GitHub</vt:lpstr>
      <vt:lpstr>INDEX</vt:lpstr>
      <vt:lpstr>1. Git</vt:lpstr>
      <vt:lpstr>PowerPoint 프레젠테이션</vt:lpstr>
      <vt:lpstr>Git</vt:lpstr>
      <vt:lpstr>깃에서 버전이란</vt:lpstr>
      <vt:lpstr>버전 만들기</vt:lpstr>
      <vt:lpstr>버전 만들기</vt:lpstr>
      <vt:lpstr>2. Branch &amp; Merge</vt:lpstr>
      <vt:lpstr>Branch</vt:lpstr>
      <vt:lpstr>Branch 사용법</vt:lpstr>
      <vt:lpstr>Merge</vt:lpstr>
      <vt:lpstr>Merge – fast forward merges</vt:lpstr>
      <vt:lpstr>Merge – 3-way-merge</vt:lpstr>
      <vt:lpstr>Conflict</vt:lpstr>
      <vt:lpstr> 3. Backup</vt:lpstr>
      <vt:lpstr>원격 저장소란?</vt:lpstr>
      <vt:lpstr>원격 저장소 만들기</vt:lpstr>
      <vt:lpstr>지역 저장소를 원격 저장소에 연결</vt:lpstr>
      <vt:lpstr>원격 저장소에 올리기</vt:lpstr>
      <vt:lpstr>원격 저장소에 올리기</vt:lpstr>
      <vt:lpstr>원격 저장소에서 내려받기</vt:lpstr>
      <vt:lpstr>3. GitHub Pages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 be 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sohee jung</dc:creator>
  <cp:lastModifiedBy> </cp:lastModifiedBy>
  <cp:revision>34</cp:revision>
  <dcterms:modified xsi:type="dcterms:W3CDTF">2021-09-15T01:51:22Z</dcterms:modified>
</cp:coreProperties>
</file>