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1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0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80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9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83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0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2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7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9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4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7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053" y="1712068"/>
            <a:ext cx="8825658" cy="1392155"/>
          </a:xfrm>
        </p:spPr>
        <p:txBody>
          <a:bodyPr>
            <a:normAutofit/>
          </a:bodyPr>
          <a:lstStyle/>
          <a:p>
            <a:pPr algn="ctr"/>
            <a:r>
              <a:rPr lang="en-US" sz="6800" dirty="0" smtClean="0"/>
              <a:t>SCRABBLE MASTER</a:t>
            </a: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5430" y="3735422"/>
            <a:ext cx="3073905" cy="1264596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</a:p>
          <a:p>
            <a:r>
              <a:rPr lang="en-US" sz="1800" dirty="0" smtClean="0"/>
              <a:t>Nauman Alam &amp;</a:t>
            </a:r>
          </a:p>
          <a:p>
            <a:r>
              <a:rPr lang="en-US" sz="1800" dirty="0" smtClean="0"/>
              <a:t>Syed Danish Hassan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61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rules used to play Scrabble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The first player begins the game by placing a word on the star square (7, 7) either horizontally (</a:t>
            </a:r>
            <a:r>
              <a:rPr lang="en-US" sz="1800" dirty="0" smtClean="0"/>
              <a:t>right) Or vertically (down); </a:t>
            </a:r>
          </a:p>
          <a:p>
            <a:r>
              <a:rPr lang="en-US" sz="1800" dirty="0" smtClean="0"/>
              <a:t>In </a:t>
            </a:r>
            <a:r>
              <a:rPr lang="en-US" sz="1800" dirty="0"/>
              <a:t>each step the player can either enter a word of their choice or enter a blank word if they cannot think of one/skip their turn.</a:t>
            </a:r>
          </a:p>
          <a:p>
            <a:r>
              <a:rPr lang="en-US" sz="1800" dirty="0"/>
              <a:t>If a player makes a word on the board, we add up the respective point values for each of the letters used.</a:t>
            </a:r>
          </a:p>
          <a:p>
            <a:r>
              <a:rPr lang="en-US" sz="1800" dirty="0"/>
              <a:t>If a letter is in a double or triple letter space, we multiply the point value of that letter by 2 or 3.</a:t>
            </a:r>
          </a:p>
          <a:p>
            <a:r>
              <a:rPr lang="en-US" sz="1800" dirty="0"/>
              <a:t>If a letter is in a double or triple word space, we multiply the total score of that word by 2 or 3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After the first turn, all words in each turn must have at least one letter that interlocks with previous words.</a:t>
            </a:r>
          </a:p>
          <a:p>
            <a:r>
              <a:rPr lang="en-US" sz="1800" dirty="0"/>
              <a:t>If a player adds a letter(s) to an existing word, they get the points for all the letters in that new word.</a:t>
            </a:r>
          </a:p>
          <a:p>
            <a:r>
              <a:rPr lang="en-US" sz="1800" dirty="0" smtClean="0"/>
              <a:t>If there are a total of 6 collective turn skipped the game ends.</a:t>
            </a:r>
          </a:p>
          <a:p>
            <a:r>
              <a:rPr lang="en-US" sz="1800" dirty="0" smtClean="0"/>
              <a:t>If </a:t>
            </a:r>
            <a:r>
              <a:rPr lang="en-US" sz="1800" dirty="0"/>
              <a:t>the total tiles in the bag run out and the player has also run out of tiles, the game ends.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1679"/>
            <a:ext cx="9404723" cy="1400530"/>
          </a:xfrm>
        </p:spPr>
        <p:txBody>
          <a:bodyPr/>
          <a:lstStyle/>
          <a:p>
            <a:r>
              <a:rPr lang="en-US" dirty="0" smtClean="0"/>
              <a:t>HOW WE CREATED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0511" y="2002209"/>
            <a:ext cx="8018918" cy="3527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used classes to create this game</a:t>
            </a:r>
          </a:p>
          <a:p>
            <a:pPr marL="0" indent="0">
              <a:buNone/>
            </a:pPr>
            <a:r>
              <a:rPr lang="en-US" dirty="0" smtClean="0"/>
              <a:t>The main classes used were:</a:t>
            </a:r>
          </a:p>
          <a:p>
            <a:r>
              <a:rPr lang="en-US" dirty="0" smtClean="0"/>
              <a:t>Tile- that keeps track of the tile letter and the tile value</a:t>
            </a:r>
          </a:p>
          <a:p>
            <a:r>
              <a:rPr lang="en-US" dirty="0" smtClean="0"/>
              <a:t>Rack- that keeps track of the tiles in a player’s letter rack</a:t>
            </a:r>
          </a:p>
          <a:p>
            <a:r>
              <a:rPr lang="en-US" dirty="0" smtClean="0"/>
              <a:t>Bag- that keeps track of the remaining tiles in the bag</a:t>
            </a:r>
          </a:p>
          <a:p>
            <a:r>
              <a:rPr lang="en-US" dirty="0" smtClean="0"/>
              <a:t>Word- that checks the placement of the word and that if it is a valid word</a:t>
            </a:r>
          </a:p>
          <a:p>
            <a:r>
              <a:rPr lang="en-US" dirty="0" smtClean="0"/>
              <a:t>Board- that keeps track of the tile’s location on the board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78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50" y="909918"/>
            <a:ext cx="9404723" cy="1400530"/>
          </a:xfrm>
        </p:spPr>
        <p:txBody>
          <a:bodyPr/>
          <a:lstStyle/>
          <a:p>
            <a:r>
              <a:rPr lang="en-US" dirty="0" smtClean="0"/>
              <a:t>WHY WE USED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9521145" cy="37417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functions &amp; Graphs code compilation and optimization was difficult but some prior knowledge and a similar project which ran successfully encouraged us to use classes </a:t>
            </a:r>
          </a:p>
          <a:p>
            <a:r>
              <a:rPr lang="en-US" dirty="0" smtClean="0"/>
              <a:t>Classes essentially group functions (as methods) and data(as properties) which revolve around one key element and in our case that is the game scrabble.</a:t>
            </a:r>
            <a:endParaRPr lang="en-US" dirty="0"/>
          </a:p>
          <a:p>
            <a:r>
              <a:rPr lang="en-US" dirty="0" smtClean="0"/>
              <a:t>Classes </a:t>
            </a:r>
            <a:r>
              <a:rPr lang="en-US" dirty="0"/>
              <a:t>help us work with complex object types such as co-ordinates or data-points.</a:t>
            </a:r>
          </a:p>
          <a:p>
            <a:r>
              <a:rPr lang="en-US" dirty="0"/>
              <a:t>Classes tend to cater for reusability and code organization.</a:t>
            </a:r>
          </a:p>
          <a:p>
            <a:r>
              <a:rPr lang="en-US" dirty="0"/>
              <a:t>Classes can be used to help us extend the behavior of existing functionalities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_init</a:t>
            </a:r>
            <a:r>
              <a:rPr lang="en-US" dirty="0"/>
              <a:t>_() method helps us initialize attributes for all the objects in each respective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0769"/>
          </a:xfrm>
        </p:spPr>
        <p:txBody>
          <a:bodyPr/>
          <a:lstStyle/>
          <a:p>
            <a:r>
              <a:rPr lang="en-US" sz="2800" dirty="0" smtClean="0"/>
              <a:t>AFTER INITIALIZATION OUR GAME LOOKS LIKE THIS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2" y="1302026"/>
            <a:ext cx="6260812" cy="4532244"/>
          </a:xfrm>
        </p:spPr>
      </p:pic>
      <p:sp>
        <p:nvSpPr>
          <p:cNvPr id="5" name="TextBox 4"/>
          <p:cNvSpPr txBox="1"/>
          <p:nvPr/>
        </p:nvSpPr>
        <p:spPr>
          <a:xfrm>
            <a:off x="2027582" y="6072809"/>
            <a:ext cx="67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https://github.com/sh06036/DSA-Scrabble-Fall2020</a:t>
            </a:r>
          </a:p>
        </p:txBody>
      </p:sp>
    </p:spTree>
    <p:extLst>
      <p:ext uri="{BB962C8B-B14F-4D97-AF65-F5344CB8AC3E}">
        <p14:creationId xmlns:p14="http://schemas.microsoft.com/office/powerpoint/2010/main" val="99465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432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SCRABBLE MASTER</vt:lpstr>
      <vt:lpstr>Basic rules used to play Scrabble</vt:lpstr>
      <vt:lpstr>HOW WE CREATED THE GAME</vt:lpstr>
      <vt:lpstr>WHY WE USED CLASSES</vt:lpstr>
      <vt:lpstr>AFTER INITIALIZATION OUR GAME LOOKS LIKE THIS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SCRABBLE MASTER</dc:title>
  <dc:creator>nauman alam</dc:creator>
  <cp:lastModifiedBy>nauman alam</cp:lastModifiedBy>
  <cp:revision>10</cp:revision>
  <dcterms:created xsi:type="dcterms:W3CDTF">2020-12-03T05:35:57Z</dcterms:created>
  <dcterms:modified xsi:type="dcterms:W3CDTF">2020-12-03T08:15:05Z</dcterms:modified>
</cp:coreProperties>
</file>