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6" r:id="rId13"/>
    <p:sldId id="269" r:id="rId14"/>
    <p:sldId id="270" r:id="rId15"/>
    <p:sldId id="262" r:id="rId16"/>
    <p:sldId id="271" r:id="rId17"/>
    <p:sldId id="272" r:id="rId18"/>
    <p:sldId id="273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F52459D-884F-4728-8274-4B8AF97F9CD5}">
          <p14:sldIdLst>
            <p14:sldId id="256"/>
            <p14:sldId id="257"/>
          </p14:sldIdLst>
        </p14:section>
        <p14:section name="제목 없는 구역" id="{2CFB3DD5-5AE4-4B31-8F2A-193B3E38A2A8}">
          <p14:sldIdLst>
            <p14:sldId id="258"/>
            <p14:sldId id="259"/>
            <p14:sldId id="260"/>
            <p14:sldId id="261"/>
            <p14:sldId id="264"/>
            <p14:sldId id="263"/>
            <p14:sldId id="265"/>
            <p14:sldId id="266"/>
            <p14:sldId id="267"/>
            <p14:sldId id="276"/>
            <p14:sldId id="269"/>
            <p14:sldId id="270"/>
            <p14:sldId id="262"/>
            <p14:sldId id="271"/>
            <p14:sldId id="272"/>
            <p14:sldId id="273"/>
            <p14:sldId id="277"/>
            <p14:sldId id="274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225AE-D93C-475B-9E4B-DCD65ECAA4A8}">
  <a:tblStyle styleId="{0A8225AE-D93C-475B-9E4B-DCD65ECAA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06" autoAdjust="0"/>
  </p:normalViewPr>
  <p:slideViewPr>
    <p:cSldViewPr snapToGrid="0">
      <p:cViewPr varScale="1">
        <p:scale>
          <a:sx n="79" d="100"/>
          <a:sy n="79" d="100"/>
        </p:scale>
        <p:origin x="120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3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ko-KR" altLang="en-US" dirty="0"/>
              <a:t>회원정보와 내가 쓴 레시피</a:t>
            </a:r>
            <a:r>
              <a:rPr lang="en-US" altLang="ko-KR" dirty="0"/>
              <a:t>, </a:t>
            </a:r>
            <a:r>
              <a:rPr lang="ko-KR" altLang="en-US" dirty="0"/>
              <a:t>자게</a:t>
            </a:r>
            <a:r>
              <a:rPr lang="en-US" altLang="ko-KR" dirty="0"/>
              <a:t>, </a:t>
            </a:r>
            <a:r>
              <a:rPr lang="ko-KR" altLang="en-US" dirty="0"/>
              <a:t>좋아요 수를 보여줌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자게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2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2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3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광고 배너 </a:t>
            </a:r>
            <a:r>
              <a:rPr lang="ko-KR" altLang="en-US" dirty="0" err="1"/>
              <a:t>링크걸기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재료별 선택하면 아래 관련된 레시피가 나온다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1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제일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최신레시피볼수있는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/>
              <a:t>클릭 시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인기검색어</a:t>
            </a:r>
            <a:r>
              <a:rPr lang="ko-KR" altLang="en-US" dirty="0"/>
              <a:t>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검색에 입력해서 검색됨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1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90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6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b02e7c0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b02e7c0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87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de1363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de1363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02e7c09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02e7c09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02e7c0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02e7c0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1d8e05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b1d8e05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b02e7c0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b02e7c0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1d8e05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1d8e05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9193-0930-468F-8404-24BC6ACC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18657-5714-4FE6-BE33-A5C7D73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8961-532A-43B5-9D27-14030662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E1E5-267D-4C93-9B49-2A191AC1D2E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E6F14-778F-451A-AFAE-4B45224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6AB4A-AE89-4508-9631-6435481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4F09-8040-4EE6-82C9-851D92218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82cook.com/entiz/read.php?bn=10&amp;num=2693351&amp;page=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82cook.com/entiz/read.php?bn=10&amp;num=2921654&amp;page=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00556" y="2190750"/>
            <a:ext cx="7100469" cy="788194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rmAutofit/>
          </a:bodyPr>
          <a:lstStyle/>
          <a:p>
            <a:pPr algn="l"/>
            <a:r>
              <a:rPr lang="ko" dirty="0"/>
              <a:t> 2차 미니 프로젝트 스토리 보드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초간단</a:t>
            </a:r>
            <a:r>
              <a:rPr lang="ko-KR" altLang="en-US" sz="1050" dirty="0">
                <a:latin typeface="+mj-ea"/>
                <a:ea typeface="+mj-ea"/>
              </a:rPr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>
                <a:latin typeface="+mj-ea"/>
                <a:ea typeface="+mj-ea"/>
              </a:rPr>
              <a:t>음식 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74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멸치육수 </a:t>
            </a:r>
            <a:r>
              <a:rPr lang="en-US" altLang="ko-KR" sz="900" dirty="0">
                <a:latin typeface="+mj-ea"/>
                <a:ea typeface="+mj-ea"/>
              </a:rPr>
              <a:t>: 700ml</a:t>
            </a:r>
          </a:p>
          <a:p>
            <a:r>
              <a:rPr lang="ko-KR" altLang="en-US" sz="900" dirty="0">
                <a:latin typeface="+mj-ea"/>
                <a:ea typeface="+mj-ea"/>
              </a:rPr>
              <a:t>무 </a:t>
            </a:r>
            <a:r>
              <a:rPr lang="en-US" altLang="ko-KR" sz="900" dirty="0">
                <a:latin typeface="+mj-ea"/>
                <a:ea typeface="+mj-ea"/>
              </a:rPr>
              <a:t>: 200g</a:t>
            </a:r>
          </a:p>
          <a:p>
            <a:r>
              <a:rPr lang="ko-KR" altLang="en-US" sz="900" dirty="0">
                <a:latin typeface="+mj-ea"/>
                <a:ea typeface="+mj-ea"/>
              </a:rPr>
              <a:t>바지락 </a:t>
            </a:r>
            <a:r>
              <a:rPr lang="en-US" altLang="ko-KR" sz="900" dirty="0">
                <a:latin typeface="+mj-ea"/>
                <a:ea typeface="+mj-ea"/>
              </a:rPr>
              <a:t>: 300g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74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멸치육수 </a:t>
            </a:r>
            <a:r>
              <a:rPr lang="en-US" altLang="ko-KR" sz="900" dirty="0">
                <a:latin typeface="+mj-ea"/>
                <a:ea typeface="+mj-ea"/>
              </a:rPr>
              <a:t>: 700ml</a:t>
            </a:r>
          </a:p>
          <a:p>
            <a:r>
              <a:rPr lang="ko-KR" altLang="en-US" sz="900" dirty="0">
                <a:latin typeface="+mj-ea"/>
                <a:ea typeface="+mj-ea"/>
              </a:rPr>
              <a:t>무 </a:t>
            </a:r>
            <a:r>
              <a:rPr lang="en-US" altLang="ko-KR" sz="900" dirty="0">
                <a:latin typeface="+mj-ea"/>
                <a:ea typeface="+mj-ea"/>
              </a:rPr>
              <a:t>: 200g</a:t>
            </a:r>
          </a:p>
          <a:p>
            <a:r>
              <a:rPr lang="ko-KR" altLang="en-US" sz="900" dirty="0">
                <a:latin typeface="+mj-ea"/>
                <a:ea typeface="+mj-ea"/>
              </a:rPr>
              <a:t>바지락 </a:t>
            </a:r>
            <a:r>
              <a:rPr lang="en-US" altLang="ko-KR" sz="900" dirty="0">
                <a:latin typeface="+mj-ea"/>
                <a:ea typeface="+mj-ea"/>
              </a:rPr>
              <a:t>: 300g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1. </a:t>
            </a:r>
            <a:r>
              <a:rPr lang="ko-KR" altLang="en-US" sz="900" dirty="0">
                <a:latin typeface="+mj-ea"/>
                <a:ea typeface="+mj-ea"/>
              </a:rPr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2. </a:t>
            </a:r>
            <a:r>
              <a:rPr lang="ko-KR" altLang="en-US" sz="900" dirty="0">
                <a:latin typeface="+mj-ea"/>
                <a:ea typeface="+mj-ea"/>
              </a:rPr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8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1. </a:t>
            </a:r>
            <a:r>
              <a:rPr lang="ko-KR" altLang="en-US" sz="1050" dirty="0">
                <a:latin typeface="+mj-ea"/>
                <a:ea typeface="+mj-ea"/>
              </a:rPr>
              <a:t>레시피에 대한 상세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B0D39-2F24-4949-8D41-174FF72B2E86}"/>
              </a:ext>
            </a:extLst>
          </p:cNvPr>
          <p:cNvSpPr txBox="1"/>
          <p:nvPr/>
        </p:nvSpPr>
        <p:spPr>
          <a:xfrm>
            <a:off x="0" y="-80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>
                <a:latin typeface="+mj-ea"/>
                <a:ea typeface="+mj-ea"/>
              </a:rPr>
              <a:t>6-1</a:t>
            </a:r>
            <a:r>
              <a:rPr lang="ko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레시피 목록 게시판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7394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초간단</a:t>
            </a:r>
            <a:r>
              <a:rPr lang="ko-KR" altLang="en-US" sz="1050" dirty="0"/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/>
              <a:t>음식 사진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7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관리자권한으로 </a:t>
            </a:r>
            <a:r>
              <a:rPr lang="ko-KR" altLang="en-US" sz="1050" dirty="0" err="1"/>
              <a:t>로그인시</a:t>
            </a:r>
            <a:endParaRPr lang="en-US" altLang="ko-KR" sz="1050" dirty="0"/>
          </a:p>
          <a:p>
            <a:r>
              <a:rPr lang="ko-KR" altLang="en-US" sz="1050" dirty="0"/>
              <a:t>게시물 삭제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02484-44C1-4495-B657-3392B011422A}"/>
              </a:ext>
            </a:extLst>
          </p:cNvPr>
          <p:cNvSpPr/>
          <p:nvPr/>
        </p:nvSpPr>
        <p:spPr>
          <a:xfrm>
            <a:off x="5202344" y="415908"/>
            <a:ext cx="760827" cy="181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게시물 삭제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3C64C0D-19AE-43C0-94FA-540062A748B7}"/>
              </a:ext>
            </a:extLst>
          </p:cNvPr>
          <p:cNvSpPr/>
          <p:nvPr/>
        </p:nvSpPr>
        <p:spPr>
          <a:xfrm>
            <a:off x="5899617" y="274253"/>
            <a:ext cx="222376" cy="18146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E3006-8494-4C3E-9D80-180DF2973558}"/>
              </a:ext>
            </a:extLst>
          </p:cNvPr>
          <p:cNvSpPr txBox="1"/>
          <p:nvPr/>
        </p:nvSpPr>
        <p:spPr>
          <a:xfrm>
            <a:off x="0" y="-3297"/>
            <a:ext cx="4581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dirty="0"/>
              <a:t>7</a:t>
            </a:r>
            <a:r>
              <a:rPr lang="en-US" altLang="ko" sz="1400" dirty="0"/>
              <a:t>-1</a:t>
            </a:r>
            <a:r>
              <a:rPr lang="ko" altLang="ko-KR" sz="1400" dirty="0"/>
              <a:t> </a:t>
            </a:r>
            <a:r>
              <a:rPr lang="ko-KR" altLang="en-US" sz="1400" dirty="0"/>
              <a:t>레시피 목록 게시판 상세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0" y="93359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8-1 </a:t>
            </a:r>
            <a:r>
              <a:rPr lang="ko-KR" altLang="en-US" sz="1050" dirty="0">
                <a:latin typeface="+mj-ea"/>
                <a:ea typeface="+mj-ea"/>
              </a:rPr>
              <a:t>레시피 글 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50082" y="485774"/>
            <a:ext cx="238719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제목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요리 간단 소개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품목명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무게</a:t>
            </a:r>
            <a:r>
              <a:rPr lang="en-US" altLang="ko-KR" sz="1050" dirty="0">
                <a:latin typeface="+mj-ea"/>
                <a:ea typeface="+mj-ea"/>
              </a:rPr>
              <a:t>/</a:t>
            </a:r>
            <a:r>
              <a:rPr lang="ko-KR" altLang="en-US" sz="1050" dirty="0">
                <a:latin typeface="+mj-ea"/>
                <a:ea typeface="+mj-ea"/>
              </a:rPr>
              <a:t>개수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재료 입력란 추가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재료 입력란 삭제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과정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과정에 해당하는 사진 삽입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레시피 입력란 추가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레시피 입력란 삭제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저장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취소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endParaRPr lang="ko-KR" altLang="en-US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ko-KR" altLang="en-US" sz="105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76A522-808C-421D-B462-116E6E13A346}"/>
              </a:ext>
            </a:extLst>
          </p:cNvPr>
          <p:cNvGrpSpPr/>
          <p:nvPr/>
        </p:nvGrpSpPr>
        <p:grpSpPr>
          <a:xfrm>
            <a:off x="1457596" y="507443"/>
            <a:ext cx="3927845" cy="503388"/>
            <a:chOff x="1962707" y="285512"/>
            <a:chExt cx="5237127" cy="6711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69E642-966F-46D8-B763-A9635E09E57A}"/>
                </a:ext>
              </a:extLst>
            </p:cNvPr>
            <p:cNvSpPr/>
            <p:nvPr/>
          </p:nvSpPr>
          <p:spPr>
            <a:xfrm>
              <a:off x="1962708" y="28551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60038-6FC1-40FF-A1DE-64402682C816}"/>
                </a:ext>
              </a:extLst>
            </p:cNvPr>
            <p:cNvSpPr txBox="1"/>
            <p:nvPr/>
          </p:nvSpPr>
          <p:spPr>
            <a:xfrm>
              <a:off x="2023780" y="287211"/>
              <a:ext cx="1208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레시피 제목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6730AC-BAA3-441B-878B-4CF10557680E}"/>
                </a:ext>
              </a:extLst>
            </p:cNvPr>
            <p:cNvSpPr/>
            <p:nvPr/>
          </p:nvSpPr>
          <p:spPr>
            <a:xfrm>
              <a:off x="1962707" y="61814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4A2EF6-CFF4-4BF6-9709-2CE623C3C982}"/>
                </a:ext>
              </a:extLst>
            </p:cNvPr>
            <p:cNvSpPr txBox="1"/>
            <p:nvPr/>
          </p:nvSpPr>
          <p:spPr>
            <a:xfrm>
              <a:off x="2032550" y="618142"/>
              <a:ext cx="1028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요리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C893C5-0CBD-4323-B3EA-7E4A07DEED91}"/>
              </a:ext>
            </a:extLst>
          </p:cNvPr>
          <p:cNvGrpSpPr/>
          <p:nvPr/>
        </p:nvGrpSpPr>
        <p:grpSpPr>
          <a:xfrm>
            <a:off x="1457596" y="1005115"/>
            <a:ext cx="3927845" cy="1623938"/>
            <a:chOff x="1962707" y="1238308"/>
            <a:chExt cx="5237126" cy="21652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7CECB55-53D0-4DEB-90DA-9609E101941A}"/>
                </a:ext>
              </a:extLst>
            </p:cNvPr>
            <p:cNvSpPr/>
            <p:nvPr/>
          </p:nvSpPr>
          <p:spPr>
            <a:xfrm>
              <a:off x="1962707" y="1238308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D14BC6-006C-4C8F-BD00-0082A4CAEE0F}"/>
                </a:ext>
              </a:extLst>
            </p:cNvPr>
            <p:cNvSpPr txBox="1"/>
            <p:nvPr/>
          </p:nvSpPr>
          <p:spPr>
            <a:xfrm>
              <a:off x="2023780" y="1280687"/>
              <a:ext cx="10284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재료 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20DF18-CE07-4A60-ACB2-ED5B0BFE7CBE}"/>
                </a:ext>
              </a:extLst>
            </p:cNvPr>
            <p:cNvSpPr/>
            <p:nvPr/>
          </p:nvSpPr>
          <p:spPr>
            <a:xfrm>
              <a:off x="2023780" y="163189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돼지고기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ED2C38-95AF-43AC-BDE7-68FA8FBEE976}"/>
                </a:ext>
              </a:extLst>
            </p:cNvPr>
            <p:cNvSpPr/>
            <p:nvPr/>
          </p:nvSpPr>
          <p:spPr>
            <a:xfrm>
              <a:off x="3615520" y="1630843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500g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38590F-D3C2-4DD3-92DB-3B9BB91E1FD1}"/>
                </a:ext>
              </a:extLst>
            </p:cNvPr>
            <p:cNvSpPr/>
            <p:nvPr/>
          </p:nvSpPr>
          <p:spPr>
            <a:xfrm>
              <a:off x="2023780" y="2195871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양파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0F87ED9-42D9-4CFE-974C-E2852AFC033F}"/>
                </a:ext>
              </a:extLst>
            </p:cNvPr>
            <p:cNvSpPr/>
            <p:nvPr/>
          </p:nvSpPr>
          <p:spPr>
            <a:xfrm>
              <a:off x="3615520" y="219587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8DCC65-2468-45A5-A8CB-3AABE362C67E}"/>
                </a:ext>
              </a:extLst>
            </p:cNvPr>
            <p:cNvSpPr/>
            <p:nvPr/>
          </p:nvSpPr>
          <p:spPr>
            <a:xfrm>
              <a:off x="3915692" y="2863008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재료 묶음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6AFE91-831B-4FE4-8FAA-9FAAA1E335B0}"/>
              </a:ext>
            </a:extLst>
          </p:cNvPr>
          <p:cNvGrpSpPr/>
          <p:nvPr/>
        </p:nvGrpSpPr>
        <p:grpSpPr>
          <a:xfrm>
            <a:off x="1457596" y="2652210"/>
            <a:ext cx="3927845" cy="1623938"/>
            <a:chOff x="1962707" y="3488960"/>
            <a:chExt cx="5237126" cy="21652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F08EFA-0192-4E16-AA13-66C9D2D62DFE}"/>
                </a:ext>
              </a:extLst>
            </p:cNvPr>
            <p:cNvSpPr/>
            <p:nvPr/>
          </p:nvSpPr>
          <p:spPr>
            <a:xfrm>
              <a:off x="1962707" y="3488960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A4C3BE-E88A-4BCF-A418-ABB1D9EF228C}"/>
                </a:ext>
              </a:extLst>
            </p:cNvPr>
            <p:cNvSpPr txBox="1"/>
            <p:nvPr/>
          </p:nvSpPr>
          <p:spPr>
            <a:xfrm>
              <a:off x="2023780" y="3531339"/>
              <a:ext cx="10284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요리 순서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D1229E-AF77-4D3D-ADD2-D9270BBF44FC}"/>
                </a:ext>
              </a:extLst>
            </p:cNvPr>
            <p:cNvSpPr/>
            <p:nvPr/>
          </p:nvSpPr>
          <p:spPr>
            <a:xfrm>
              <a:off x="3915692" y="5176713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순서 추가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87EF47C-ABA6-4227-B558-1D0A1FDB4B43}"/>
                </a:ext>
              </a:extLst>
            </p:cNvPr>
            <p:cNvSpPr/>
            <p:nvPr/>
          </p:nvSpPr>
          <p:spPr>
            <a:xfrm>
              <a:off x="3036820" y="3920130"/>
              <a:ext cx="2045300" cy="1102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88" dirty="0">
                  <a:solidFill>
                    <a:schemeClr val="tx1"/>
                  </a:solidFill>
                  <a:latin typeface="+mj-ea"/>
                  <a:ea typeface="+mj-ea"/>
                </a:rPr>
                <a:t>예</a:t>
              </a:r>
              <a:r>
                <a:rPr lang="en-US" altLang="ko-KR" sz="788" dirty="0">
                  <a:solidFill>
                    <a:schemeClr val="tx1"/>
                  </a:solidFill>
                  <a:latin typeface="+mj-ea"/>
                  <a:ea typeface="+mj-ea"/>
                </a:rPr>
                <a:t>) </a:t>
              </a:r>
              <a:r>
                <a:rPr lang="ko-KR" altLang="en-US" sz="788" dirty="0">
                  <a:solidFill>
                    <a:schemeClr val="tx1"/>
                  </a:solidFill>
                  <a:latin typeface="+mj-ea"/>
                  <a:ea typeface="+mj-ea"/>
                </a:rPr>
                <a:t>소고기는 기름기를 떼어내고 적당한 크기로 썰어주세요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D69A6C-6969-4760-BD56-48BCC4E38253}"/>
                </a:ext>
              </a:extLst>
            </p:cNvPr>
            <p:cNvSpPr/>
            <p:nvPr/>
          </p:nvSpPr>
          <p:spPr>
            <a:xfrm>
              <a:off x="5141592" y="3920130"/>
              <a:ext cx="1268900" cy="11026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  <a:latin typeface="+mj-ea"/>
                  <a:ea typeface="+mj-ea"/>
                </a:rPr>
                <a:t>요리 과정 사진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CC2438-C696-4A45-82C9-5EC493B529F3}"/>
                </a:ext>
              </a:extLst>
            </p:cNvPr>
            <p:cNvSpPr/>
            <p:nvPr/>
          </p:nvSpPr>
          <p:spPr>
            <a:xfrm>
              <a:off x="2032549" y="3924517"/>
              <a:ext cx="96533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j-ea"/>
                  <a:ea typeface="+mj-ea"/>
                </a:rPr>
                <a:t>Step1</a:t>
              </a:r>
              <a:endParaRPr lang="ko-KR" altLang="en-US" sz="105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4F3DC38E-064E-4C72-9C7F-81FD6E958E72}"/>
              </a:ext>
            </a:extLst>
          </p:cNvPr>
          <p:cNvSpPr/>
          <p:nvPr/>
        </p:nvSpPr>
        <p:spPr>
          <a:xfrm>
            <a:off x="5276404" y="37035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8518DC-7E25-4721-B154-77A445D53418}"/>
              </a:ext>
            </a:extLst>
          </p:cNvPr>
          <p:cNvSpPr/>
          <p:nvPr/>
        </p:nvSpPr>
        <p:spPr>
          <a:xfrm>
            <a:off x="2353353" y="4362504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D375E61-206E-41FD-A177-D288D5E23780}"/>
              </a:ext>
            </a:extLst>
          </p:cNvPr>
          <p:cNvSpPr/>
          <p:nvPr/>
        </p:nvSpPr>
        <p:spPr>
          <a:xfrm>
            <a:off x="3508560" y="4369971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E1693E36-8C93-4773-9491-1ED881F22724}"/>
              </a:ext>
            </a:extLst>
          </p:cNvPr>
          <p:cNvSpPr/>
          <p:nvPr/>
        </p:nvSpPr>
        <p:spPr>
          <a:xfrm>
            <a:off x="5287779" y="75564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557A4CB3-D1A1-4B7F-9584-AF62BBE789F8}"/>
              </a:ext>
            </a:extLst>
          </p:cNvPr>
          <p:cNvSpPr/>
          <p:nvPr/>
        </p:nvSpPr>
        <p:spPr>
          <a:xfrm>
            <a:off x="2273203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557912B-DD78-4A28-86FF-E299C798566B}"/>
              </a:ext>
            </a:extLst>
          </p:cNvPr>
          <p:cNvSpPr/>
          <p:nvPr/>
        </p:nvSpPr>
        <p:spPr>
          <a:xfrm>
            <a:off x="3495539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4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3DB0E43-6E51-4F8D-AF0E-420D65E8BBF4}"/>
              </a:ext>
            </a:extLst>
          </p:cNvPr>
          <p:cNvSpPr/>
          <p:nvPr/>
        </p:nvSpPr>
        <p:spPr>
          <a:xfrm>
            <a:off x="3877088" y="2108223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5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D5CB37A5-C6B2-4017-8571-3BCA73B41E86}"/>
              </a:ext>
            </a:extLst>
          </p:cNvPr>
          <p:cNvSpPr/>
          <p:nvPr/>
        </p:nvSpPr>
        <p:spPr>
          <a:xfrm>
            <a:off x="3641916" y="2860170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7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573984-36CE-4A58-863B-F2E40DF2789C}"/>
              </a:ext>
            </a:extLst>
          </p:cNvPr>
          <p:cNvSpPr/>
          <p:nvPr/>
        </p:nvSpPr>
        <p:spPr>
          <a:xfrm>
            <a:off x="4605778" y="1369253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  <a:latin typeface="+mj-ea"/>
                <a:ea typeface="+mj-ea"/>
              </a:rPr>
              <a:t>재료 삭제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8D54BC-979C-4230-AD39-CAB7C223BA0B}"/>
              </a:ext>
            </a:extLst>
          </p:cNvPr>
          <p:cNvSpPr/>
          <p:nvPr/>
        </p:nvSpPr>
        <p:spPr>
          <a:xfrm>
            <a:off x="4605778" y="1782508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  <a:latin typeface="+mj-ea"/>
                <a:ea typeface="+mj-ea"/>
              </a:rPr>
              <a:t>재료 삭제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CC057F50-31FB-42D3-ABC7-EA5D128B1F2C}"/>
              </a:ext>
            </a:extLst>
          </p:cNvPr>
          <p:cNvSpPr/>
          <p:nvPr/>
        </p:nvSpPr>
        <p:spPr>
          <a:xfrm>
            <a:off x="5094541" y="1236471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6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DEF63C0-16A2-4409-A084-DA82EC8B7738}"/>
              </a:ext>
            </a:extLst>
          </p:cNvPr>
          <p:cNvSpPr/>
          <p:nvPr/>
        </p:nvSpPr>
        <p:spPr>
          <a:xfrm>
            <a:off x="4613698" y="285197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8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0DCC7A-14AD-4EBB-9B4A-87935368CEBD}"/>
              </a:ext>
            </a:extLst>
          </p:cNvPr>
          <p:cNvSpPr/>
          <p:nvPr/>
        </p:nvSpPr>
        <p:spPr>
          <a:xfrm>
            <a:off x="4834464" y="3296898"/>
            <a:ext cx="5060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525" b="1" dirty="0">
                <a:solidFill>
                  <a:schemeClr val="tx1"/>
                </a:solidFill>
                <a:latin typeface="+mj-ea"/>
                <a:ea typeface="+mj-ea"/>
              </a:rPr>
              <a:t>과정 삭제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FB926D4-EBE3-4501-BF35-04F178A30A8E}"/>
              </a:ext>
            </a:extLst>
          </p:cNvPr>
          <p:cNvSpPr/>
          <p:nvPr/>
        </p:nvSpPr>
        <p:spPr>
          <a:xfrm>
            <a:off x="5169818" y="3061234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10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EA799DF6-8A11-437E-917F-F582129EB8B4}"/>
              </a:ext>
            </a:extLst>
          </p:cNvPr>
          <p:cNvSpPr/>
          <p:nvPr/>
        </p:nvSpPr>
        <p:spPr>
          <a:xfrm>
            <a:off x="3235498" y="4199105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11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00108294-494F-4DC6-AADE-D8678620E513}"/>
              </a:ext>
            </a:extLst>
          </p:cNvPr>
          <p:cNvSpPr/>
          <p:nvPr/>
        </p:nvSpPr>
        <p:spPr>
          <a:xfrm>
            <a:off x="4390705" y="4210521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12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4DE4FA64-5DA7-42DD-8347-8BB802744105}"/>
              </a:ext>
            </a:extLst>
          </p:cNvPr>
          <p:cNvSpPr/>
          <p:nvPr/>
        </p:nvSpPr>
        <p:spPr>
          <a:xfrm>
            <a:off x="3840757" y="3811465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9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0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70A6F6-059A-4589-B311-200FE0492ED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9750"/>
          <a:ext cx="6096000" cy="83439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1756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7643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7340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38675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1001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레시피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57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이름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김</a:t>
                      </a:r>
                      <a:r>
                        <a:rPr lang="en-US" altLang="ko-KR" sz="800" b="0" dirty="0"/>
                        <a:t>00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자게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7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828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전화번호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010-1234-1234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좋아요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5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82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EC1CDE-3D48-4128-957D-1858BCA23A68}"/>
              </a:ext>
            </a:extLst>
          </p:cNvPr>
          <p:cNvSpPr/>
          <p:nvPr/>
        </p:nvSpPr>
        <p:spPr>
          <a:xfrm>
            <a:off x="1524000" y="1857375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605424E-BFC6-49C2-A249-354BA9C65E9A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1980248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F6EB03-BA28-4971-90F4-2EF91FECDF02}"/>
              </a:ext>
            </a:extLst>
          </p:cNvPr>
          <p:cNvSpPr/>
          <p:nvPr/>
        </p:nvSpPr>
        <p:spPr>
          <a:xfrm>
            <a:off x="1524000" y="3560763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CB13E64A-6A50-47FA-B7FB-FD397086C1B6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3683636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5206F-5388-40F0-B0EA-3457BA5399BF}"/>
              </a:ext>
            </a:extLst>
          </p:cNvPr>
          <p:cNvSpPr txBox="1"/>
          <p:nvPr/>
        </p:nvSpPr>
        <p:spPr>
          <a:xfrm>
            <a:off x="1524000" y="156617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레시피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589F8-B6BE-443C-A567-3E57D5DAD569}"/>
              </a:ext>
            </a:extLst>
          </p:cNvPr>
          <p:cNvSpPr txBox="1"/>
          <p:nvPr/>
        </p:nvSpPr>
        <p:spPr>
          <a:xfrm>
            <a:off x="1523999" y="326083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자게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9EA3C-BD9B-4060-A32D-75048D5424A8}"/>
              </a:ext>
            </a:extLst>
          </p:cNvPr>
          <p:cNvSpPr/>
          <p:nvPr/>
        </p:nvSpPr>
        <p:spPr>
          <a:xfrm>
            <a:off x="6872287" y="1580465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+mj-ea"/>
                <a:ea typeface="+mj-ea"/>
              </a:rPr>
              <a:t>더보기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953F9-B01D-4DFD-8768-200B29C417F7}"/>
              </a:ext>
            </a:extLst>
          </p:cNvPr>
          <p:cNvSpPr/>
          <p:nvPr/>
        </p:nvSpPr>
        <p:spPr>
          <a:xfrm>
            <a:off x="6862762" y="3283952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+mj-ea"/>
                <a:ea typeface="+mj-ea"/>
              </a:rPr>
              <a:t>더보기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11FA24-7AA3-4AE3-9DDF-6F69AE184A96}"/>
              </a:ext>
            </a:extLst>
          </p:cNvPr>
          <p:cNvSpPr/>
          <p:nvPr/>
        </p:nvSpPr>
        <p:spPr>
          <a:xfrm>
            <a:off x="6745764" y="1452002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1B2937-18E5-458A-A39E-17C96A4171A6}"/>
              </a:ext>
            </a:extLst>
          </p:cNvPr>
          <p:cNvSpPr/>
          <p:nvPr/>
        </p:nvSpPr>
        <p:spPr>
          <a:xfrm>
            <a:off x="6672263" y="3186744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Google Shape;128;p17">
            <a:extLst>
              <a:ext uri="{FF2B5EF4-FFF2-40B4-BE49-F238E27FC236}">
                <a16:creationId xmlns:a16="http://schemas.microsoft.com/office/drawing/2014/main" id="{5869D758-E938-4377-B878-8C51DEAE78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9-1. </a:t>
            </a:r>
            <a:r>
              <a:rPr lang="ko-KR" altLang="en-US" b="1" dirty="0">
                <a:latin typeface="+mj-ea"/>
                <a:ea typeface="+mj-ea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04224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8F3913-8616-4078-A19F-2A28EEA3317D}"/>
              </a:ext>
            </a:extLst>
          </p:cNvPr>
          <p:cNvSpPr/>
          <p:nvPr/>
        </p:nvSpPr>
        <p:spPr>
          <a:xfrm>
            <a:off x="1524000" y="885825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2023.12.02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2023.11.24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2023.10.05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레시피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335F1-EAFA-4905-AF98-2CABA8CE4AD2}"/>
              </a:ext>
            </a:extLst>
          </p:cNvPr>
          <p:cNvSpPr txBox="1"/>
          <p:nvPr/>
        </p:nvSpPr>
        <p:spPr>
          <a:xfrm>
            <a:off x="4129088" y="4103459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 2 3 4 5 ----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88A93E-C4CE-4D6B-B43C-E74527165476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9B92F223-130C-4B74-9DA2-53E461DA4D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10-1. </a:t>
            </a:r>
            <a:r>
              <a:rPr lang="ko-KR" altLang="en-US" b="1" dirty="0">
                <a:latin typeface="+mj-ea"/>
                <a:ea typeface="+mj-ea"/>
              </a:rPr>
              <a:t>내가 쓴 레시피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en-US" altLang="ko-KR" b="1" dirty="0" err="1">
                <a:latin typeface="+mj-ea"/>
                <a:ea typeface="+mj-ea"/>
              </a:rPr>
              <a:t>vue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13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김치볶음밥에 올리는 달걀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잘만드는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 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자게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AE3CA-E4FC-477C-B5B9-421EE3FA0546}"/>
              </a:ext>
            </a:extLst>
          </p:cNvPr>
          <p:cNvSpPr/>
          <p:nvPr/>
        </p:nvSpPr>
        <p:spPr>
          <a:xfrm>
            <a:off x="1529953" y="871627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F882-B8E6-4558-9D38-25841AE27732}"/>
              </a:ext>
            </a:extLst>
          </p:cNvPr>
          <p:cNvSpPr txBox="1"/>
          <p:nvPr/>
        </p:nvSpPr>
        <p:spPr>
          <a:xfrm>
            <a:off x="4129088" y="4103459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 2 3 4 5 ----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33F22F-DDE5-4E74-8366-F08F00F0DE72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977B9971-A153-4D6C-8145-6029042C82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11-1 </a:t>
            </a:r>
            <a:r>
              <a:rPr lang="ko-KR" altLang="en-US" b="1" dirty="0">
                <a:latin typeface="+mj-ea"/>
                <a:ea typeface="+mj-ea"/>
              </a:rPr>
              <a:t>내가 쓴 자게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en-US" altLang="ko-KR" b="1" dirty="0" err="1">
                <a:latin typeface="+mj-ea"/>
                <a:ea typeface="+mj-ea"/>
              </a:rPr>
              <a:t>vue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38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  <a:latin typeface="+mj-ea"/>
                <a:ea typeface="+mj-ea"/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253A2-D877-4D54-B56A-0593CD226618}"/>
              </a:ext>
            </a:extLst>
          </p:cNvPr>
          <p:cNvSpPr/>
          <p:nvPr/>
        </p:nvSpPr>
        <p:spPr>
          <a:xfrm>
            <a:off x="257175" y="1857375"/>
            <a:ext cx="8629650" cy="302894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F0053115-2C61-4759-9035-19A7044AB388}"/>
              </a:ext>
            </a:extLst>
          </p:cNvPr>
          <p:cNvSpPr/>
          <p:nvPr/>
        </p:nvSpPr>
        <p:spPr>
          <a:xfrm rot="2556528">
            <a:off x="561151" y="314989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32233BFA-0C9D-4DBF-8C5F-8C129946530B}"/>
              </a:ext>
            </a:extLst>
          </p:cNvPr>
          <p:cNvSpPr/>
          <p:nvPr/>
        </p:nvSpPr>
        <p:spPr>
          <a:xfrm rot="13320076">
            <a:off x="8117966" y="315013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8E0E7-59D7-4600-955A-54DF68C8CE8B}"/>
              </a:ext>
            </a:extLst>
          </p:cNvPr>
          <p:cNvSpPr txBox="1"/>
          <p:nvPr/>
        </p:nvSpPr>
        <p:spPr>
          <a:xfrm>
            <a:off x="1571982" y="2673580"/>
            <a:ext cx="6104556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25">
                <a:latin typeface="+mj-ea"/>
                <a:ea typeface="+mj-ea"/>
              </a:rPr>
              <a:t>레시피 사진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DA90A43-FCBF-4C41-A9E4-E6F0FD7A426A}"/>
              </a:ext>
            </a:extLst>
          </p:cNvPr>
          <p:cNvSpPr/>
          <p:nvPr/>
        </p:nvSpPr>
        <p:spPr>
          <a:xfrm>
            <a:off x="1397833" y="243958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12-1.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4309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41AB-959C-4B5E-89E5-40818F11A392}"/>
              </a:ext>
            </a:extLst>
          </p:cNvPr>
          <p:cNvSpPr/>
          <p:nvPr/>
        </p:nvSpPr>
        <p:spPr>
          <a:xfrm>
            <a:off x="828675" y="271463"/>
            <a:ext cx="748665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  <a:latin typeface="+mj-ea"/>
                <a:ea typeface="+mj-ea"/>
              </a:rPr>
              <a:t>광고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008947-6CFF-4FA1-BE01-6189F1F45479}"/>
              </a:ext>
            </a:extLst>
          </p:cNvPr>
          <p:cNvSpPr/>
          <p:nvPr/>
        </p:nvSpPr>
        <p:spPr>
          <a:xfrm>
            <a:off x="180022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A8ED86-EF44-4772-9B79-71DEF1707C19}"/>
              </a:ext>
            </a:extLst>
          </p:cNvPr>
          <p:cNvSpPr/>
          <p:nvPr/>
        </p:nvSpPr>
        <p:spPr>
          <a:xfrm>
            <a:off x="1000125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D39EA-D678-4628-B9AE-D2C3CB99F22C}"/>
              </a:ext>
            </a:extLst>
          </p:cNvPr>
          <p:cNvSpPr/>
          <p:nvPr/>
        </p:nvSpPr>
        <p:spPr>
          <a:xfrm>
            <a:off x="2600328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7D6AE6-5F7A-4FA2-BCE1-CAE015A65617}"/>
              </a:ext>
            </a:extLst>
          </p:cNvPr>
          <p:cNvSpPr/>
          <p:nvPr/>
        </p:nvSpPr>
        <p:spPr>
          <a:xfrm>
            <a:off x="4200531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129FF3-EC92-478A-9779-7D87C1009E50}"/>
              </a:ext>
            </a:extLst>
          </p:cNvPr>
          <p:cNvSpPr/>
          <p:nvPr/>
        </p:nvSpPr>
        <p:spPr>
          <a:xfrm>
            <a:off x="3400430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E6B647-5333-4371-A11F-AD1BF01B4173}"/>
              </a:ext>
            </a:extLst>
          </p:cNvPr>
          <p:cNvSpPr/>
          <p:nvPr/>
        </p:nvSpPr>
        <p:spPr>
          <a:xfrm>
            <a:off x="5800734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8D8446-8C8F-4417-8C1D-56D24D5696A0}"/>
              </a:ext>
            </a:extLst>
          </p:cNvPr>
          <p:cNvSpPr/>
          <p:nvPr/>
        </p:nvSpPr>
        <p:spPr>
          <a:xfrm>
            <a:off x="5000633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B595D4-7336-4B5D-86D7-23F4C2C8F540}"/>
              </a:ext>
            </a:extLst>
          </p:cNvPr>
          <p:cNvSpPr/>
          <p:nvPr/>
        </p:nvSpPr>
        <p:spPr>
          <a:xfrm>
            <a:off x="6600836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17BCE8-E147-49E7-BE62-3F7E22C2D974}"/>
              </a:ext>
            </a:extLst>
          </p:cNvPr>
          <p:cNvSpPr/>
          <p:nvPr/>
        </p:nvSpPr>
        <p:spPr>
          <a:xfrm>
            <a:off x="740093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9B715C7-C913-448C-9005-B9CB16E1378D}"/>
              </a:ext>
            </a:extLst>
          </p:cNvPr>
          <p:cNvSpPr/>
          <p:nvPr/>
        </p:nvSpPr>
        <p:spPr>
          <a:xfrm rot="16200000">
            <a:off x="342900" y="157876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732F772-DD13-42D2-8BCB-B8D76ED00DF2}"/>
              </a:ext>
            </a:extLst>
          </p:cNvPr>
          <p:cNvSpPr/>
          <p:nvPr/>
        </p:nvSpPr>
        <p:spPr>
          <a:xfrm rot="5176461">
            <a:off x="8270266" y="157234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66F1F-9FD4-447D-BB9B-9A59FE4FF696}"/>
              </a:ext>
            </a:extLst>
          </p:cNvPr>
          <p:cNvSpPr/>
          <p:nvPr/>
        </p:nvSpPr>
        <p:spPr>
          <a:xfrm>
            <a:off x="1227728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40C9D9-2FE5-4A2D-A538-C220E920018B}"/>
              </a:ext>
            </a:extLst>
          </p:cNvPr>
          <p:cNvSpPr/>
          <p:nvPr/>
        </p:nvSpPr>
        <p:spPr>
          <a:xfrm>
            <a:off x="2986089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E73B0-867F-43D5-8DF9-0852329BC127}"/>
              </a:ext>
            </a:extLst>
          </p:cNvPr>
          <p:cNvSpPr/>
          <p:nvPr/>
        </p:nvSpPr>
        <p:spPr>
          <a:xfrm>
            <a:off x="4728183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0EBDED-5AC4-4788-A6EF-4D5A904B80F9}"/>
              </a:ext>
            </a:extLst>
          </p:cNvPr>
          <p:cNvSpPr/>
          <p:nvPr/>
        </p:nvSpPr>
        <p:spPr>
          <a:xfrm>
            <a:off x="6486545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9C179F-6D70-4567-B076-58DE3854B098}"/>
              </a:ext>
            </a:extLst>
          </p:cNvPr>
          <p:cNvSpPr/>
          <p:nvPr/>
        </p:nvSpPr>
        <p:spPr>
          <a:xfrm>
            <a:off x="1227728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051B74-CD6E-4B4E-8357-3ABC64FB7FE0}"/>
              </a:ext>
            </a:extLst>
          </p:cNvPr>
          <p:cNvSpPr/>
          <p:nvPr/>
        </p:nvSpPr>
        <p:spPr>
          <a:xfrm>
            <a:off x="2986089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33C4EB-E1D3-4C2B-9384-6FAF3DAFF5DA}"/>
              </a:ext>
            </a:extLst>
          </p:cNvPr>
          <p:cNvSpPr/>
          <p:nvPr/>
        </p:nvSpPr>
        <p:spPr>
          <a:xfrm>
            <a:off x="4728183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A9F475-600A-43E6-8566-7A548CE18FF9}"/>
              </a:ext>
            </a:extLst>
          </p:cNvPr>
          <p:cNvSpPr/>
          <p:nvPr/>
        </p:nvSpPr>
        <p:spPr>
          <a:xfrm>
            <a:off x="6486545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CB4517-24DC-416D-AB39-9DFC1829D660}"/>
              </a:ext>
            </a:extLst>
          </p:cNvPr>
          <p:cNvSpPr/>
          <p:nvPr/>
        </p:nvSpPr>
        <p:spPr>
          <a:xfrm>
            <a:off x="3909383" y="42592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85BE9F-BD53-4038-A2CC-1EA6820BD038}"/>
              </a:ext>
            </a:extLst>
          </p:cNvPr>
          <p:cNvSpPr/>
          <p:nvPr/>
        </p:nvSpPr>
        <p:spPr>
          <a:xfrm>
            <a:off x="1023296" y="1266191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5D60F73F-5CD1-44AE-A534-BF7AB3A0E0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12-2.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12819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D3F5C-74E8-47A1-9CA5-0D76D652C123}"/>
              </a:ext>
            </a:extLst>
          </p:cNvPr>
          <p:cNvSpPr/>
          <p:nvPr/>
        </p:nvSpPr>
        <p:spPr>
          <a:xfrm>
            <a:off x="771525" y="771525"/>
            <a:ext cx="7558088" cy="324326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A40B05-B30C-4CAC-81AC-BBBF77B9447A}"/>
              </a:ext>
            </a:extLst>
          </p:cNvPr>
          <p:cNvCxnSpPr/>
          <p:nvPr/>
        </p:nvCxnSpPr>
        <p:spPr>
          <a:xfrm>
            <a:off x="2957513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FC4716-521C-4F36-BBBC-3D48520E72FD}"/>
              </a:ext>
            </a:extLst>
          </p:cNvPr>
          <p:cNvCxnSpPr/>
          <p:nvPr/>
        </p:nvCxnSpPr>
        <p:spPr>
          <a:xfrm>
            <a:off x="6600825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13BA2-2C2C-485F-B260-79F81E74280F}"/>
              </a:ext>
            </a:extLst>
          </p:cNvPr>
          <p:cNvSpPr txBox="1"/>
          <p:nvPr/>
        </p:nvSpPr>
        <p:spPr>
          <a:xfrm>
            <a:off x="1314451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최신레시피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DEF2B-3FC4-43CD-BCA4-2AC39DA882F3}"/>
              </a:ext>
            </a:extLst>
          </p:cNvPr>
          <p:cNvSpPr txBox="1"/>
          <p:nvPr/>
        </p:nvSpPr>
        <p:spPr>
          <a:xfrm>
            <a:off x="4227103" y="40005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+mj-ea"/>
                <a:ea typeface="+mj-ea"/>
              </a:rPr>
              <a:t>인기레시피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5E59C-4882-4030-8E49-BE86D6B6FE72}"/>
              </a:ext>
            </a:extLst>
          </p:cNvPr>
          <p:cNvSpPr txBox="1"/>
          <p:nvPr/>
        </p:nvSpPr>
        <p:spPr>
          <a:xfrm>
            <a:off x="6980594" y="385763"/>
            <a:ext cx="85792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인기검색어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504798-AB7E-4A9D-85FE-D48FE00B510D}"/>
              </a:ext>
            </a:extLst>
          </p:cNvPr>
          <p:cNvSpPr/>
          <p:nvPr/>
        </p:nvSpPr>
        <p:spPr>
          <a:xfrm>
            <a:off x="3112677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BE6E9-07CE-4FFC-A024-DE2F4FB52F04}"/>
              </a:ext>
            </a:extLst>
          </p:cNvPr>
          <p:cNvSpPr/>
          <p:nvPr/>
        </p:nvSpPr>
        <p:spPr>
          <a:xfrm>
            <a:off x="4871039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E4F76-1C13-4FF1-A911-068512D596D7}"/>
              </a:ext>
            </a:extLst>
          </p:cNvPr>
          <p:cNvSpPr/>
          <p:nvPr/>
        </p:nvSpPr>
        <p:spPr>
          <a:xfrm>
            <a:off x="3112677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1245E-DBF4-4837-B033-9B19A49C6ACE}"/>
              </a:ext>
            </a:extLst>
          </p:cNvPr>
          <p:cNvSpPr/>
          <p:nvPr/>
        </p:nvSpPr>
        <p:spPr>
          <a:xfrm>
            <a:off x="4871039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AB6F8-605C-426C-B01D-2BCF7ED7E23D}"/>
              </a:ext>
            </a:extLst>
          </p:cNvPr>
          <p:cNvSpPr/>
          <p:nvPr/>
        </p:nvSpPr>
        <p:spPr>
          <a:xfrm>
            <a:off x="312996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88937-A35B-4167-AAD9-BA4D10B258C0}"/>
              </a:ext>
            </a:extLst>
          </p:cNvPr>
          <p:cNvSpPr/>
          <p:nvPr/>
        </p:nvSpPr>
        <p:spPr>
          <a:xfrm>
            <a:off x="4888325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59E26-A312-4CF6-BB3A-3CA60AEC6C24}"/>
              </a:ext>
            </a:extLst>
          </p:cNvPr>
          <p:cNvSpPr/>
          <p:nvPr/>
        </p:nvSpPr>
        <p:spPr>
          <a:xfrm>
            <a:off x="1129714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771F5E-85B2-4FBF-8399-67027035D808}"/>
              </a:ext>
            </a:extLst>
          </p:cNvPr>
          <p:cNvSpPr/>
          <p:nvPr/>
        </p:nvSpPr>
        <p:spPr>
          <a:xfrm>
            <a:off x="1129714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0B5C6-CC88-4096-AC1E-846733FDFE0D}"/>
              </a:ext>
            </a:extLst>
          </p:cNvPr>
          <p:cNvSpPr/>
          <p:nvPr/>
        </p:nvSpPr>
        <p:spPr>
          <a:xfrm>
            <a:off x="112971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A494C-26BF-4673-BE86-EB00480DBFDE}"/>
              </a:ext>
            </a:extLst>
          </p:cNvPr>
          <p:cNvCxnSpPr/>
          <p:nvPr/>
        </p:nvCxnSpPr>
        <p:spPr>
          <a:xfrm>
            <a:off x="6912153" y="1214438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D6FFC7-6ADF-4ACF-8FA5-1FFE297647F4}"/>
              </a:ext>
            </a:extLst>
          </p:cNvPr>
          <p:cNvCxnSpPr/>
          <p:nvPr/>
        </p:nvCxnSpPr>
        <p:spPr>
          <a:xfrm>
            <a:off x="6912153" y="1571625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C06659-EF0C-46BF-885F-40A03770E3EF}"/>
              </a:ext>
            </a:extLst>
          </p:cNvPr>
          <p:cNvCxnSpPr/>
          <p:nvPr/>
        </p:nvCxnSpPr>
        <p:spPr>
          <a:xfrm>
            <a:off x="6912153" y="1937564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670CB2D-3F98-410A-AD79-4C0F3D6866EB}"/>
              </a:ext>
            </a:extLst>
          </p:cNvPr>
          <p:cNvSpPr/>
          <p:nvPr/>
        </p:nvSpPr>
        <p:spPr>
          <a:xfrm>
            <a:off x="1197452" y="16605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8BB609-812D-4EEE-95BE-05AB5FD7FD8B}"/>
              </a:ext>
            </a:extLst>
          </p:cNvPr>
          <p:cNvSpPr/>
          <p:nvPr/>
        </p:nvSpPr>
        <p:spPr>
          <a:xfrm>
            <a:off x="4067942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8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63145F-BE6D-4227-A3F9-4CEE627D949A}"/>
              </a:ext>
            </a:extLst>
          </p:cNvPr>
          <p:cNvSpPr/>
          <p:nvPr/>
        </p:nvSpPr>
        <p:spPr>
          <a:xfrm>
            <a:off x="6779271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Google Shape;128;p17">
            <a:extLst>
              <a:ext uri="{FF2B5EF4-FFF2-40B4-BE49-F238E27FC236}">
                <a16:creationId xmlns:a16="http://schemas.microsoft.com/office/drawing/2014/main" id="{C098613F-ECED-499E-9EF7-7998C5BABD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12-3.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9115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  <a:latin typeface="+mj-ea"/>
                <a:ea typeface="+mj-ea"/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13.Header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05D15-9B68-462F-9C76-74CA33B22CCA}"/>
              </a:ext>
            </a:extLst>
          </p:cNvPr>
          <p:cNvSpPr txBox="1"/>
          <p:nvPr/>
        </p:nvSpPr>
        <p:spPr>
          <a:xfrm>
            <a:off x="274878" y="363746"/>
            <a:ext cx="159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오</a:t>
            </a:r>
            <a:r>
              <a:rPr lang="ko-KR" altLang="en-US" sz="1050" b="1" dirty="0">
                <a:latin typeface="+mj-ea"/>
                <a:ea typeface="+mj-ea"/>
              </a:rPr>
              <a:t>늘 </a:t>
            </a:r>
            <a:r>
              <a:rPr lang="ko-KR" altLang="en-US" b="1" dirty="0">
                <a:latin typeface="+mj-ea"/>
                <a:ea typeface="+mj-ea"/>
              </a:rPr>
              <a:t>뭐 먹</a:t>
            </a:r>
            <a:r>
              <a:rPr lang="ko-KR" altLang="en-US" sz="1100" b="1" dirty="0">
                <a:latin typeface="+mj-ea"/>
                <a:ea typeface="+mj-ea"/>
              </a:rPr>
              <a:t>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0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105849" y="1115064"/>
            <a:ext cx="2818800" cy="5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altLang="ko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WELCOME 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  <a:p>
            <a:pPr algn="ctr"/>
            <a:r>
              <a:rPr lang="en-US" altLang="ko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LOGIN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1 - 1 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05849" y="168033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105849" y="234069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PW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13874" y="201761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105849" y="264579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05850" y="3271294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LOGIN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105850" y="3668400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171025" y="302626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99499" y="2956182"/>
            <a:ext cx="666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 </a:t>
            </a:r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저장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78700" y="2964957"/>
            <a:ext cx="81112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ID/PW </a:t>
            </a:r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찾기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체크박스 클릭 시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창에 입력된 내용 저장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② 클릭 시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ID/PW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찾기 페이지 이동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③ 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ID/ PW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가 저장된 데이터와 일치하면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Login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-KR" altLang="en-US" sz="1050" dirty="0">
                <a:latin typeface="+mj-ea"/>
                <a:ea typeface="+mj-ea"/>
                <a:cs typeface="Lato"/>
                <a:sym typeface="Lato"/>
              </a:rPr>
              <a:t>④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약관 동의 페이지 이동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(2-1page)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890000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97675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18475" y="318331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018475" y="353679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397871-D92E-462D-B0BC-B22400FCABF8}"/>
              </a:ext>
            </a:extLst>
          </p:cNvPr>
          <p:cNvCxnSpPr/>
          <p:nvPr/>
        </p:nvCxnSpPr>
        <p:spPr>
          <a:xfrm>
            <a:off x="485775" y="1042988"/>
            <a:ext cx="81724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7CE733-CD79-46CE-88D4-D85614F18098}"/>
              </a:ext>
            </a:extLst>
          </p:cNvPr>
          <p:cNvSpPr txBox="1"/>
          <p:nvPr/>
        </p:nvSpPr>
        <p:spPr>
          <a:xfrm>
            <a:off x="2771775" y="1330524"/>
            <a:ext cx="601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회사소개</a:t>
            </a:r>
            <a:r>
              <a:rPr lang="en-US" altLang="ko-KR" sz="1050" dirty="0">
                <a:latin typeface="+mj-ea"/>
                <a:ea typeface="+mj-ea"/>
              </a:rPr>
              <a:t> | </a:t>
            </a:r>
            <a:r>
              <a:rPr lang="ko-KR" altLang="en-US" sz="1050" dirty="0">
                <a:latin typeface="+mj-ea"/>
                <a:ea typeface="+mj-ea"/>
              </a:rPr>
              <a:t>광고문의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개인정보처리방침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이용약관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고객센터</a:t>
            </a:r>
            <a:r>
              <a:rPr lang="en-US" altLang="ko-KR" sz="1050" dirty="0">
                <a:latin typeface="+mj-ea"/>
                <a:ea typeface="+mj-ea"/>
              </a:rPr>
              <a:t> | </a:t>
            </a:r>
            <a:r>
              <a:rPr lang="ko-KR" altLang="en-US" sz="1050" dirty="0">
                <a:latin typeface="+mj-ea"/>
                <a:ea typeface="+mj-ea"/>
              </a:rPr>
              <a:t>개인정보</a:t>
            </a:r>
            <a:endParaRPr lang="en-US" altLang="ko-KR" sz="105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사업자등록번호 </a:t>
            </a:r>
            <a:r>
              <a:rPr lang="en-US" altLang="ko-KR" sz="1050" dirty="0">
                <a:latin typeface="+mj-ea"/>
                <a:ea typeface="+mj-ea"/>
              </a:rPr>
              <a:t>: 000-00-00000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전화번호 </a:t>
            </a:r>
            <a:r>
              <a:rPr lang="en-US" altLang="ko-KR" sz="1050" dirty="0">
                <a:latin typeface="+mj-ea"/>
                <a:ea typeface="+mj-ea"/>
              </a:rPr>
              <a:t>: 00-000-0000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주소 </a:t>
            </a:r>
            <a:r>
              <a:rPr lang="en-US" altLang="ko-KR" sz="1050" dirty="0">
                <a:latin typeface="+mj-ea"/>
                <a:ea typeface="+mj-ea"/>
              </a:rPr>
              <a:t>:</a:t>
            </a:r>
            <a:r>
              <a:rPr lang="ko-KR" altLang="en-US" sz="1050" dirty="0">
                <a:latin typeface="+mj-ea"/>
                <a:ea typeface="+mj-ea"/>
              </a:rPr>
              <a:t>서울시 영등포구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통신판매업신고 </a:t>
            </a:r>
            <a:r>
              <a:rPr lang="en-US" altLang="ko-KR" sz="1050" dirty="0">
                <a:latin typeface="+mj-ea"/>
                <a:ea typeface="+mj-ea"/>
              </a:rPr>
              <a:t>: 2015-</a:t>
            </a:r>
            <a:r>
              <a:rPr lang="ko-KR" altLang="en-US" sz="1050" dirty="0">
                <a:latin typeface="+mj-ea"/>
                <a:ea typeface="+mj-ea"/>
              </a:rPr>
              <a:t>서울</a:t>
            </a:r>
            <a:r>
              <a:rPr lang="en-US" altLang="ko-KR" sz="1050" dirty="0">
                <a:latin typeface="+mj-ea"/>
                <a:ea typeface="+mj-ea"/>
              </a:rPr>
              <a:t>00-0000</a:t>
            </a:r>
            <a:r>
              <a:rPr lang="ko-KR" altLang="en-US" sz="1050" dirty="0">
                <a:latin typeface="+mj-ea"/>
                <a:ea typeface="+mj-ea"/>
              </a:rPr>
              <a:t>호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대표 </a:t>
            </a:r>
            <a:r>
              <a:rPr lang="en-US" altLang="ko-KR" sz="1050" dirty="0">
                <a:latin typeface="+mj-ea"/>
                <a:ea typeface="+mj-ea"/>
              </a:rPr>
              <a:t>: </a:t>
            </a:r>
            <a:r>
              <a:rPr lang="ko-KR" altLang="en-US" sz="1050" dirty="0">
                <a:latin typeface="+mj-ea"/>
                <a:ea typeface="+mj-ea"/>
              </a:rPr>
              <a:t>김</a:t>
            </a:r>
            <a:r>
              <a:rPr lang="en-US" altLang="ko-KR" sz="1050" dirty="0">
                <a:latin typeface="+mj-ea"/>
                <a:ea typeface="+mj-ea"/>
              </a:rPr>
              <a:t>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이메일 </a:t>
            </a:r>
            <a:r>
              <a:rPr lang="en-US" altLang="ko-KR" sz="1050" dirty="0">
                <a:latin typeface="+mj-ea"/>
                <a:ea typeface="+mj-ea"/>
              </a:rPr>
              <a:t>: 0000000@gmail.com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FDCFB-42DC-49D1-8B79-57E7D4A13995}"/>
              </a:ext>
            </a:extLst>
          </p:cNvPr>
          <p:cNvSpPr/>
          <p:nvPr/>
        </p:nvSpPr>
        <p:spPr>
          <a:xfrm>
            <a:off x="628650" y="1459111"/>
            <a:ext cx="1771650" cy="1569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+mj-ea"/>
                <a:ea typeface="+mj-ea"/>
              </a:rPr>
              <a:t>레시판</a:t>
            </a:r>
            <a:endParaRPr lang="ko-KR" altLang="en-US" sz="10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Google Shape;128;p17">
            <a:extLst>
              <a:ext uri="{FF2B5EF4-FFF2-40B4-BE49-F238E27FC236}">
                <a16:creationId xmlns:a16="http://schemas.microsoft.com/office/drawing/2014/main" id="{2B8B25CD-97D3-4EC2-BB53-B6F0EC2E32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14. Footer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135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05441"/>
              </p:ext>
            </p:extLst>
          </p:nvPr>
        </p:nvGraphicFramePr>
        <p:xfrm>
          <a:off x="880502" y="661153"/>
          <a:ext cx="847615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15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전체보기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438782" y="175802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15.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목록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1EE5-1077-4013-BC86-975A5C29B3D9}"/>
              </a:ext>
            </a:extLst>
          </p:cNvPr>
          <p:cNvSpPr txBox="1"/>
          <p:nvPr/>
        </p:nvSpPr>
        <p:spPr>
          <a:xfrm>
            <a:off x="1032980" y="1524218"/>
            <a:ext cx="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+mj-ea"/>
                <a:ea typeface="+mj-ea"/>
              </a:rPr>
              <a:t>다진마늘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소분하는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7" y="2276127"/>
            <a:ext cx="98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통마늘 </a:t>
            </a:r>
            <a:endParaRPr lang="en-US" altLang="ko-KR" sz="900" dirty="0">
              <a:latin typeface="+mj-ea"/>
              <a:ea typeface="+mj-ea"/>
            </a:endParaRPr>
          </a:p>
          <a:p>
            <a:pPr algn="just"/>
            <a:r>
              <a:rPr lang="ko-KR" altLang="en-US" sz="900" dirty="0">
                <a:latin typeface="+mj-ea"/>
                <a:ea typeface="+mj-ea"/>
              </a:rPr>
              <a:t>쉽게 </a:t>
            </a:r>
            <a:r>
              <a:rPr lang="ko-KR" altLang="en-US" sz="900" dirty="0" err="1">
                <a:latin typeface="+mj-ea"/>
                <a:ea typeface="+mj-ea"/>
              </a:rPr>
              <a:t>까는법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5028453" y="2276127"/>
            <a:ext cx="9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밥 맛있게 </a:t>
            </a:r>
            <a:endParaRPr lang="en-US" altLang="ko-KR" sz="900" dirty="0">
              <a:latin typeface="+mj-ea"/>
              <a:ea typeface="+mj-ea"/>
            </a:endParaRPr>
          </a:p>
          <a:p>
            <a:pPr algn="just"/>
            <a:r>
              <a:rPr lang="ko-KR" altLang="en-US" sz="900" dirty="0">
                <a:latin typeface="+mj-ea"/>
                <a:ea typeface="+mj-ea"/>
              </a:rPr>
              <a:t>짓는 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8" y="460929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종류 클릭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741833" y="523206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743759" y="121965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80464E-7835-4E5A-8F28-98BFE5768143}"/>
              </a:ext>
            </a:extLst>
          </p:cNvPr>
          <p:cNvSpPr txBox="1"/>
          <p:nvPr/>
        </p:nvSpPr>
        <p:spPr>
          <a:xfrm>
            <a:off x="6766188" y="921858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2. </a:t>
            </a:r>
            <a:r>
              <a:rPr lang="ko-KR" altLang="en-US" sz="1050" dirty="0">
                <a:latin typeface="+mj-ea"/>
                <a:ea typeface="+mj-ea"/>
              </a:rPr>
              <a:t>해당 요리 팁을 클릭하면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상세페이지로 이동</a:t>
            </a:r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C85664FC-CEA9-4422-BA1F-1844F3C5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5402"/>
              </p:ext>
            </p:extLst>
          </p:nvPr>
        </p:nvGraphicFramePr>
        <p:xfrm>
          <a:off x="1980073" y="656019"/>
          <a:ext cx="688181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8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손질법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403A4385-9014-4393-8D71-252C591A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0670"/>
              </p:ext>
            </p:extLst>
          </p:nvPr>
        </p:nvGraphicFramePr>
        <p:xfrm>
          <a:off x="2892877" y="661153"/>
          <a:ext cx="688181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8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보관법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0C1A59A6-BB2A-4E2E-AC3D-5BB26666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62665"/>
              </p:ext>
            </p:extLst>
          </p:nvPr>
        </p:nvGraphicFramePr>
        <p:xfrm>
          <a:off x="3769068" y="661153"/>
          <a:ext cx="847615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15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요리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7A2A8825-7AFE-4046-B6E3-C36CD3CF29D0}"/>
              </a:ext>
            </a:extLst>
          </p:cNvPr>
          <p:cNvGraphicFramePr>
            <a:graphicFrameLocks noGrp="1"/>
          </p:cNvGraphicFramePr>
          <p:nvPr/>
        </p:nvGraphicFramePr>
        <p:xfrm>
          <a:off x="4823743" y="656019"/>
          <a:ext cx="913337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AE964-3B9D-450F-A086-25F244791890}"/>
              </a:ext>
            </a:extLst>
          </p:cNvPr>
          <p:cNvSpPr txBox="1"/>
          <p:nvPr/>
        </p:nvSpPr>
        <p:spPr>
          <a:xfrm>
            <a:off x="897970" y="2297618"/>
            <a:ext cx="933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j-ea"/>
                <a:ea typeface="+mj-ea"/>
              </a:rPr>
              <a:t>다진마늘</a:t>
            </a:r>
            <a:r>
              <a:rPr lang="ko-KR" altLang="en-US" sz="900" dirty="0">
                <a:latin typeface="+mj-ea"/>
                <a:ea typeface="+mj-ea"/>
              </a:rPr>
              <a:t> 쉽게 보관하는 법</a:t>
            </a:r>
          </a:p>
          <a:p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4CE4CD-89D2-4F45-9D8A-E4D6DF1AEC3F}"/>
              </a:ext>
            </a:extLst>
          </p:cNvPr>
          <p:cNvSpPr txBox="1"/>
          <p:nvPr/>
        </p:nvSpPr>
        <p:spPr>
          <a:xfrm>
            <a:off x="2345802" y="2282651"/>
            <a:ext cx="8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귤 싱싱하게 보관하는 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F282BA-EAAB-4897-AF1D-CA8E3915CB14}"/>
              </a:ext>
            </a:extLst>
          </p:cNvPr>
          <p:cNvSpPr txBox="1"/>
          <p:nvPr/>
        </p:nvSpPr>
        <p:spPr>
          <a:xfrm>
            <a:off x="2370344" y="1524218"/>
            <a:ext cx="8129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귤 나눠서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보관하는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012A6C-335F-46FF-B032-B12218919A4A}"/>
              </a:ext>
            </a:extLst>
          </p:cNvPr>
          <p:cNvSpPr txBox="1"/>
          <p:nvPr/>
        </p:nvSpPr>
        <p:spPr>
          <a:xfrm>
            <a:off x="3671937" y="156314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통마늘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71340E-00A9-4787-BD21-AED1C15B78D2}"/>
              </a:ext>
            </a:extLst>
          </p:cNvPr>
          <p:cNvSpPr txBox="1"/>
          <p:nvPr/>
        </p:nvSpPr>
        <p:spPr>
          <a:xfrm>
            <a:off x="5033555" y="1524218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밥하는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24E3D-BFB6-4644-AFF9-62C8F460CC2C}"/>
              </a:ext>
            </a:extLst>
          </p:cNvPr>
          <p:cNvSpPr/>
          <p:nvPr/>
        </p:nvSpPr>
        <p:spPr>
          <a:xfrm>
            <a:off x="864394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30B72-0495-4511-B449-47AB89998FE6}"/>
              </a:ext>
            </a:extLst>
          </p:cNvPr>
          <p:cNvSpPr txBox="1"/>
          <p:nvPr/>
        </p:nvSpPr>
        <p:spPr>
          <a:xfrm>
            <a:off x="1032980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채소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 err="1">
                <a:latin typeface="+mj-ea"/>
                <a:ea typeface="+mj-ea"/>
              </a:rPr>
              <a:t>튀기는사진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93FE0A-080C-4971-8286-21A18F72AA6A}"/>
              </a:ext>
            </a:extLst>
          </p:cNvPr>
          <p:cNvSpPr/>
          <p:nvPr/>
        </p:nvSpPr>
        <p:spPr>
          <a:xfrm>
            <a:off x="2194911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24985-B207-4AD1-8626-88A64BF84801}"/>
              </a:ext>
            </a:extLst>
          </p:cNvPr>
          <p:cNvSpPr/>
          <p:nvPr/>
        </p:nvSpPr>
        <p:spPr>
          <a:xfrm>
            <a:off x="3525428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F0B2DA-C717-4732-8761-E7174611911F}"/>
              </a:ext>
            </a:extLst>
          </p:cNvPr>
          <p:cNvSpPr txBox="1"/>
          <p:nvPr/>
        </p:nvSpPr>
        <p:spPr>
          <a:xfrm>
            <a:off x="3577148" y="3982637"/>
            <a:ext cx="1106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칼에 버터 안 묻히고 소분하는 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87F07C-E4BD-48F7-861C-016DE801C47A}"/>
              </a:ext>
            </a:extLst>
          </p:cNvPr>
          <p:cNvSpPr/>
          <p:nvPr/>
        </p:nvSpPr>
        <p:spPr>
          <a:xfrm>
            <a:off x="4855946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8FA86F-6762-4FBE-81F2-4B5C6E2ACA48}"/>
              </a:ext>
            </a:extLst>
          </p:cNvPr>
          <p:cNvSpPr txBox="1"/>
          <p:nvPr/>
        </p:nvSpPr>
        <p:spPr>
          <a:xfrm>
            <a:off x="5028453" y="3982637"/>
            <a:ext cx="9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삶은 달걀 쉽게 까는 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9E6B04-0633-43B2-B217-6A55F0DBC0BD}"/>
              </a:ext>
            </a:extLst>
          </p:cNvPr>
          <p:cNvSpPr txBox="1"/>
          <p:nvPr/>
        </p:nvSpPr>
        <p:spPr>
          <a:xfrm>
            <a:off x="897970" y="4004127"/>
            <a:ext cx="9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채소 바삭하게 튀기기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E6D62-4A16-4AFF-A44C-2CC6BD416427}"/>
              </a:ext>
            </a:extLst>
          </p:cNvPr>
          <p:cNvSpPr txBox="1"/>
          <p:nvPr/>
        </p:nvSpPr>
        <p:spPr>
          <a:xfrm>
            <a:off x="2345802" y="3989161"/>
            <a:ext cx="8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김치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쉽게 썰기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620EC4-1A47-492D-BB50-185B897C9D29}"/>
              </a:ext>
            </a:extLst>
          </p:cNvPr>
          <p:cNvSpPr txBox="1"/>
          <p:nvPr/>
        </p:nvSpPr>
        <p:spPr>
          <a:xfrm>
            <a:off x="2370344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김치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3F16E6-ABD0-4328-8BA3-8D8B827A4891}"/>
              </a:ext>
            </a:extLst>
          </p:cNvPr>
          <p:cNvSpPr txBox="1"/>
          <p:nvPr/>
        </p:nvSpPr>
        <p:spPr>
          <a:xfrm>
            <a:off x="3740493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버터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 err="1">
                <a:latin typeface="+mj-ea"/>
                <a:ea typeface="+mj-ea"/>
              </a:rPr>
              <a:t>소분</a:t>
            </a:r>
            <a:r>
              <a:rPr lang="ko-KR" altLang="en-US" sz="900" dirty="0">
                <a:latin typeface="+mj-ea"/>
                <a:ea typeface="+mj-ea"/>
              </a:rPr>
              <a:t> 사진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16C69C-388E-40CC-B5F7-CF3EC66093E3}"/>
              </a:ext>
            </a:extLst>
          </p:cNvPr>
          <p:cNvSpPr txBox="1"/>
          <p:nvPr/>
        </p:nvSpPr>
        <p:spPr>
          <a:xfrm>
            <a:off x="5033555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깐 달걀 사진</a:t>
            </a:r>
          </a:p>
        </p:txBody>
      </p:sp>
    </p:spTree>
    <p:extLst>
      <p:ext uri="{BB962C8B-B14F-4D97-AF65-F5344CB8AC3E}">
        <p14:creationId xmlns:p14="http://schemas.microsoft.com/office/powerpoint/2010/main" val="406409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대파 쉽게 다지는 법">
            <a:extLst>
              <a:ext uri="{FF2B5EF4-FFF2-40B4-BE49-F238E27FC236}">
                <a16:creationId xmlns:a16="http://schemas.microsoft.com/office/drawing/2014/main" id="{E9F91310-801D-4237-B6CB-86420D17E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7" y="742927"/>
            <a:ext cx="4160147" cy="20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9878A6-5624-432D-B184-9F5A60F9220B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197300" y="135754"/>
            <a:ext cx="18517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16.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게시판 상세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1035269" y="45413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요리 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6823606" y="1085308"/>
            <a:ext cx="16693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사진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이름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손질 순서대로 나열</a:t>
            </a:r>
            <a:br>
              <a:rPr lang="en-US" altLang="ko-KR" sz="1050" dirty="0">
                <a:latin typeface="+mj-ea"/>
                <a:ea typeface="+mj-ea"/>
              </a:rPr>
            </a:b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손질 완료 사진 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827096" y="226255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대파 쉽게 다지는 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851141" y="312680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① 대파의 윗부분을 잡고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, </a:t>
            </a:r>
            <a:b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</a:b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    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대파를 돌려가며 칼집을 내어주세요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851141" y="3959822"/>
            <a:ext cx="23262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② 칼집을 낸 대파를 가지런히 놓고 </a:t>
            </a:r>
            <a:b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</a:b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   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잘게 썰어주세요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(tip.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만두소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갈비 양념에 활용해 보세요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10640292" y="3981450"/>
            <a:ext cx="542262" cy="80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2050" name="Picture 2" descr="대파 쉽게 다지는 법">
            <a:extLst>
              <a:ext uri="{FF2B5EF4-FFF2-40B4-BE49-F238E27FC236}">
                <a16:creationId xmlns:a16="http://schemas.microsoft.com/office/drawing/2014/main" id="{AEEDDE2C-7E72-4275-A14F-6B33B753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7" y="2929231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대파 쉽게 다지는 법">
            <a:extLst>
              <a:ext uri="{FF2B5EF4-FFF2-40B4-BE49-F238E27FC236}">
                <a16:creationId xmlns:a16="http://schemas.microsoft.com/office/drawing/2014/main" id="{109E59E8-F9A6-4AF8-A159-DE66B03C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67" y="2929231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대파 쉽게 다지는 법">
            <a:extLst>
              <a:ext uri="{FF2B5EF4-FFF2-40B4-BE49-F238E27FC236}">
                <a16:creationId xmlns:a16="http://schemas.microsoft.com/office/drawing/2014/main" id="{99616BA4-8A77-44EA-B0BE-0C19A942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7" y="38528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9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6001"/>
              </p:ext>
            </p:extLst>
          </p:nvPr>
        </p:nvGraphicFramePr>
        <p:xfrm>
          <a:off x="5359057" y="999407"/>
          <a:ext cx="755638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8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438781" y="175802"/>
            <a:ext cx="1907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17 .</a:t>
            </a:r>
            <a:r>
              <a:rPr lang="ko-KR" altLang="en-US" sz="1050" dirty="0">
                <a:latin typeface="+mj-ea"/>
                <a:ea typeface="+mj-ea"/>
              </a:rPr>
              <a:t>추천 레시피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7" y="2694465"/>
            <a:ext cx="985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>
                <a:solidFill>
                  <a:srgbClr val="333333"/>
                </a:solidFill>
                <a:latin typeface="+mj-ea"/>
                <a:ea typeface="+mj-ea"/>
              </a:rPr>
              <a:t>달걀국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4947301" y="2694465"/>
            <a:ext cx="985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dirty="0" err="1">
                <a:solidFill>
                  <a:srgbClr val="111111"/>
                </a:solidFill>
                <a:latin typeface="+mj-ea"/>
                <a:ea typeface="+mj-ea"/>
              </a:rPr>
              <a:t>월남쌈</a:t>
            </a:r>
            <a:endParaRPr lang="ko-KR" altLang="en-US" sz="900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8" y="460929"/>
            <a:ext cx="24769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종류 클릭하면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종류별로 분류되어 나온다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  <a:ea typeface="+mj-ea"/>
              </a:rPr>
              <a:t>한번 더 클릭하면 필터 풀리면서 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전체로 전환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 typeface="Arial"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조회수 순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좋아요 순으로 레시피 정렬</a:t>
            </a:r>
            <a:br>
              <a:rPr lang="en-US" altLang="ko-KR" sz="1050" dirty="0">
                <a:latin typeface="+mj-ea"/>
                <a:ea typeface="+mj-ea"/>
              </a:rPr>
            </a:b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사진이나 요리 이름 클릭하면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레시피</a:t>
            </a:r>
            <a:r>
              <a:rPr lang="en-US" altLang="ko-KR" sz="1050" dirty="0">
                <a:latin typeface="+mj-ea"/>
                <a:ea typeface="+mj-ea"/>
              </a:rPr>
              <a:t>DT</a:t>
            </a:r>
            <a:r>
              <a:rPr lang="ko-KR" altLang="en-US" sz="1050" dirty="0">
                <a:latin typeface="+mj-ea"/>
                <a:ea typeface="+mj-ea"/>
              </a:rPr>
              <a:t>로 이동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5274616" y="901642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C85664FC-CEA9-4422-BA1F-1844F3C5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87654"/>
              </p:ext>
            </p:extLst>
          </p:nvPr>
        </p:nvGraphicFramePr>
        <p:xfrm>
          <a:off x="5359058" y="1166600"/>
          <a:ext cx="755637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조회수 순</a:t>
                      </a:r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AE964-3B9D-450F-A086-25F244791890}"/>
              </a:ext>
            </a:extLst>
          </p:cNvPr>
          <p:cNvSpPr txBox="1"/>
          <p:nvPr/>
        </p:nvSpPr>
        <p:spPr>
          <a:xfrm>
            <a:off x="897970" y="2715956"/>
            <a:ext cx="9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3"/>
              </a:rPr>
              <a:t>참치 김치찌개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4CE4CD-89D2-4F45-9D8A-E4D6DF1AEC3F}"/>
              </a:ext>
            </a:extLst>
          </p:cNvPr>
          <p:cNvSpPr txBox="1"/>
          <p:nvPr/>
        </p:nvSpPr>
        <p:spPr>
          <a:xfrm>
            <a:off x="2345802" y="2700989"/>
            <a:ext cx="83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비빔밥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71340E-00A9-4787-BD21-AED1C15B78D2}"/>
              </a:ext>
            </a:extLst>
          </p:cNvPr>
          <p:cNvSpPr txBox="1"/>
          <p:nvPr/>
        </p:nvSpPr>
        <p:spPr>
          <a:xfrm>
            <a:off x="5033555" y="1942556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24E3D-BFB6-4644-AFF9-62C8F460CC2C}"/>
              </a:ext>
            </a:extLst>
          </p:cNvPr>
          <p:cNvSpPr/>
          <p:nvPr/>
        </p:nvSpPr>
        <p:spPr>
          <a:xfrm>
            <a:off x="864394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30B72-0495-4511-B449-47AB89998FE6}"/>
              </a:ext>
            </a:extLst>
          </p:cNvPr>
          <p:cNvSpPr txBox="1"/>
          <p:nvPr/>
        </p:nvSpPr>
        <p:spPr>
          <a:xfrm>
            <a:off x="1032980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93FE0A-080C-4971-8286-21A18F72AA6A}"/>
              </a:ext>
            </a:extLst>
          </p:cNvPr>
          <p:cNvSpPr/>
          <p:nvPr/>
        </p:nvSpPr>
        <p:spPr>
          <a:xfrm>
            <a:off x="2194911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24985-B207-4AD1-8626-88A64BF84801}"/>
              </a:ext>
            </a:extLst>
          </p:cNvPr>
          <p:cNvSpPr/>
          <p:nvPr/>
        </p:nvSpPr>
        <p:spPr>
          <a:xfrm>
            <a:off x="3525428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F0B2DA-C717-4732-8761-E7174611911F}"/>
              </a:ext>
            </a:extLst>
          </p:cNvPr>
          <p:cNvSpPr txBox="1"/>
          <p:nvPr/>
        </p:nvSpPr>
        <p:spPr>
          <a:xfrm>
            <a:off x="3577148" y="4400975"/>
            <a:ext cx="1106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3"/>
              </a:rPr>
              <a:t>참치 김치찌개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87F07C-E4BD-48F7-861C-016DE801C47A}"/>
              </a:ext>
            </a:extLst>
          </p:cNvPr>
          <p:cNvSpPr/>
          <p:nvPr/>
        </p:nvSpPr>
        <p:spPr>
          <a:xfrm>
            <a:off x="4855946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8FA86F-6762-4FBE-81F2-4B5C6E2ACA48}"/>
              </a:ext>
            </a:extLst>
          </p:cNvPr>
          <p:cNvSpPr txBox="1"/>
          <p:nvPr/>
        </p:nvSpPr>
        <p:spPr>
          <a:xfrm>
            <a:off x="5028453" y="4400975"/>
            <a:ext cx="985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4"/>
              </a:rPr>
              <a:t>전 남친 토스트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9E6B04-0633-43B2-B217-6A55F0DBC0BD}"/>
              </a:ext>
            </a:extLst>
          </p:cNvPr>
          <p:cNvSpPr txBox="1"/>
          <p:nvPr/>
        </p:nvSpPr>
        <p:spPr>
          <a:xfrm>
            <a:off x="897970" y="4422465"/>
            <a:ext cx="93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</a:rPr>
              <a:t>꼬막 비빔밥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E6D62-4A16-4AFF-A44C-2CC6BD416427}"/>
              </a:ext>
            </a:extLst>
          </p:cNvPr>
          <p:cNvSpPr txBox="1"/>
          <p:nvPr/>
        </p:nvSpPr>
        <p:spPr>
          <a:xfrm>
            <a:off x="2345802" y="4407499"/>
            <a:ext cx="83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+mj-ea"/>
                <a:ea typeface="+mj-ea"/>
              </a:rPr>
              <a:t>감바스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620EC4-1A47-492D-BB50-185B897C9D29}"/>
              </a:ext>
            </a:extLst>
          </p:cNvPr>
          <p:cNvSpPr txBox="1"/>
          <p:nvPr/>
        </p:nvSpPr>
        <p:spPr>
          <a:xfrm>
            <a:off x="2370344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3F16E6-ABD0-4328-8BA3-8D8B827A4891}"/>
              </a:ext>
            </a:extLst>
          </p:cNvPr>
          <p:cNvSpPr txBox="1"/>
          <p:nvPr/>
        </p:nvSpPr>
        <p:spPr>
          <a:xfrm>
            <a:off x="3740493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B7E5C65B-C538-4F5F-A528-C0B3AA8F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25435"/>
              </p:ext>
            </p:extLst>
          </p:nvPr>
        </p:nvGraphicFramePr>
        <p:xfrm>
          <a:off x="5359059" y="1349065"/>
          <a:ext cx="755637" cy="23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좋아요 순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id="{AE9D944F-36C1-425E-8F17-679EE903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5949"/>
              </p:ext>
            </p:extLst>
          </p:nvPr>
        </p:nvGraphicFramePr>
        <p:xfrm>
          <a:off x="1069327" y="601982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국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찌개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87431703-BDB4-4F06-AFFA-7EB8F72E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73783"/>
              </p:ext>
            </p:extLst>
          </p:nvPr>
        </p:nvGraphicFramePr>
        <p:xfrm>
          <a:off x="1935122" y="596866"/>
          <a:ext cx="748920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0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볶음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덮밥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CCDEB930-7C08-47E7-8AFB-87C6D9CC0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31281"/>
              </p:ext>
            </p:extLst>
          </p:nvPr>
        </p:nvGraphicFramePr>
        <p:xfrm>
          <a:off x="4398875" y="596866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간식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분식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572A1060-2A9E-4B41-93A5-9798695A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47044"/>
              </p:ext>
            </p:extLst>
          </p:nvPr>
        </p:nvGraphicFramePr>
        <p:xfrm>
          <a:off x="3524670" y="588528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튀김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부침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47502730-34DD-4186-886B-39E83C0D1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68558"/>
              </p:ext>
            </p:extLst>
          </p:nvPr>
        </p:nvGraphicFramePr>
        <p:xfrm>
          <a:off x="2728963" y="596866"/>
          <a:ext cx="748920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0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구이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15B44845-8724-4214-86D9-01556C50C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611"/>
              </p:ext>
            </p:extLst>
          </p:nvPr>
        </p:nvGraphicFramePr>
        <p:xfrm>
          <a:off x="5286284" y="596866"/>
          <a:ext cx="51024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면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275508" y="49910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23FF73-A887-4CB2-953B-4848788DCCB3}"/>
              </a:ext>
            </a:extLst>
          </p:cNvPr>
          <p:cNvSpPr txBox="1"/>
          <p:nvPr/>
        </p:nvSpPr>
        <p:spPr>
          <a:xfrm>
            <a:off x="458632" y="588528"/>
            <a:ext cx="755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종류별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82D08559-62F8-426E-A1E1-FB445715519D}"/>
              </a:ext>
            </a:extLst>
          </p:cNvPr>
          <p:cNvSpPr/>
          <p:nvPr/>
        </p:nvSpPr>
        <p:spPr>
          <a:xfrm>
            <a:off x="719009" y="1606798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65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C1FE5-2528-4BD3-9DA1-8ED1EC0B80FD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4D2E-7DC8-4083-BEA2-DD9DF7257CCE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E2014A-5C09-4E74-B98B-29B2AA809258}"/>
              </a:ext>
            </a:extLst>
          </p:cNvPr>
          <p:cNvCxnSpPr>
            <a:cxnSpLocks/>
          </p:cNvCxnSpPr>
          <p:nvPr/>
        </p:nvCxnSpPr>
        <p:spPr>
          <a:xfrm>
            <a:off x="1080882" y="3012799"/>
            <a:ext cx="4529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C902DF-A6FA-414A-89BB-4344ACF4B944}"/>
              </a:ext>
            </a:extLst>
          </p:cNvPr>
          <p:cNvSpPr txBox="1"/>
          <p:nvPr/>
        </p:nvSpPr>
        <p:spPr>
          <a:xfrm>
            <a:off x="2012751" y="1616656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A8C06-EC38-4D8B-9B7B-C6688FE74C06}"/>
              </a:ext>
            </a:extLst>
          </p:cNvPr>
          <p:cNvSpPr txBox="1"/>
          <p:nvPr/>
        </p:nvSpPr>
        <p:spPr>
          <a:xfrm>
            <a:off x="1145016" y="1769491"/>
            <a:ext cx="582509" cy="248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44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43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39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38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36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B6D145-8B31-4BDC-B9BD-D3E56AB38E28}"/>
              </a:ext>
            </a:extLst>
          </p:cNvPr>
          <p:cNvSpPr txBox="1"/>
          <p:nvPr/>
        </p:nvSpPr>
        <p:spPr>
          <a:xfrm>
            <a:off x="3712363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D033C0-35EB-4ED0-B522-2B7B91785D4B}"/>
              </a:ext>
            </a:extLst>
          </p:cNvPr>
          <p:cNvSpPr txBox="1"/>
          <p:nvPr/>
        </p:nvSpPr>
        <p:spPr>
          <a:xfrm>
            <a:off x="4670055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작성일시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9A27E-4CCE-43BA-BC64-C42F3FD3DB82}"/>
              </a:ext>
            </a:extLst>
          </p:cNvPr>
          <p:cNvSpPr txBox="1"/>
          <p:nvPr/>
        </p:nvSpPr>
        <p:spPr>
          <a:xfrm>
            <a:off x="1554793" y="184449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EB70F1-345B-43C7-89CF-E9E1AF70BBBA}"/>
              </a:ext>
            </a:extLst>
          </p:cNvPr>
          <p:cNvSpPr txBox="1"/>
          <p:nvPr/>
        </p:nvSpPr>
        <p:spPr>
          <a:xfrm>
            <a:off x="3754263" y="18442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0F6ACD-94BC-4941-AA9F-B11F063A969D}"/>
              </a:ext>
            </a:extLst>
          </p:cNvPr>
          <p:cNvSpPr txBox="1"/>
          <p:nvPr/>
        </p:nvSpPr>
        <p:spPr>
          <a:xfrm>
            <a:off x="4670055" y="18446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99E947-B0B3-4F88-BC3B-64AA59D75F15}"/>
              </a:ext>
            </a:extLst>
          </p:cNvPr>
          <p:cNvSpPr txBox="1"/>
          <p:nvPr/>
        </p:nvSpPr>
        <p:spPr>
          <a:xfrm>
            <a:off x="2853715" y="4343172"/>
            <a:ext cx="1176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u="sng" dirty="0">
                <a:latin typeface="+mj-ea"/>
                <a:ea typeface="+mj-ea"/>
              </a:rPr>
              <a:t>1</a:t>
            </a:r>
            <a:r>
              <a:rPr lang="en-US" altLang="ko-KR" sz="1050" b="1" dirty="0">
                <a:latin typeface="+mj-ea"/>
                <a:ea typeface="+mj-ea"/>
              </a:rPr>
              <a:t>  2  3  4  5  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6C6B79-A0CF-4FAD-9BDB-79781314ADB0}"/>
              </a:ext>
            </a:extLst>
          </p:cNvPr>
          <p:cNvSpPr txBox="1"/>
          <p:nvPr/>
        </p:nvSpPr>
        <p:spPr>
          <a:xfrm>
            <a:off x="1554793" y="20743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 도시락 쌌어요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B2C722-181F-4241-8D73-39ECA5330850}"/>
              </a:ext>
            </a:extLst>
          </p:cNvPr>
          <p:cNvSpPr txBox="1"/>
          <p:nvPr/>
        </p:nvSpPr>
        <p:spPr>
          <a:xfrm>
            <a:off x="1554793" y="2322755"/>
            <a:ext cx="1588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연말에 만든 음식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A7D35-9A34-437C-AFB8-8BA496F7F493}"/>
              </a:ext>
            </a:extLst>
          </p:cNvPr>
          <p:cNvSpPr txBox="1"/>
          <p:nvPr/>
        </p:nvSpPr>
        <p:spPr>
          <a:xfrm>
            <a:off x="1554793" y="2559774"/>
            <a:ext cx="1725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7488FB-AE2E-4ED0-9F46-D441E5DA52EF}"/>
              </a:ext>
            </a:extLst>
          </p:cNvPr>
          <p:cNvSpPr txBox="1"/>
          <p:nvPr/>
        </p:nvSpPr>
        <p:spPr>
          <a:xfrm>
            <a:off x="1554793" y="27981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이럴 때 어떻게 하시나요</a:t>
            </a:r>
            <a:r>
              <a:rPr lang="en-US" altLang="ko-KR" sz="1050" dirty="0">
                <a:latin typeface="+mj-ea"/>
                <a:ea typeface="+mj-ea"/>
              </a:rPr>
              <a:t>?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85A0E-DACA-4375-B211-70B39803D49E}"/>
              </a:ext>
            </a:extLst>
          </p:cNvPr>
          <p:cNvSpPr txBox="1"/>
          <p:nvPr/>
        </p:nvSpPr>
        <p:spPr>
          <a:xfrm>
            <a:off x="1554793" y="304642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진짜 맛있는 </a:t>
            </a:r>
            <a:r>
              <a:rPr lang="ko-KR" altLang="en-US" sz="1050" dirty="0" err="1">
                <a:latin typeface="+mj-ea"/>
                <a:ea typeface="+mj-ea"/>
              </a:rPr>
              <a:t>짜글이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B595C-E3D8-479A-A47B-2D8B36235763}"/>
              </a:ext>
            </a:extLst>
          </p:cNvPr>
          <p:cNvSpPr txBox="1"/>
          <p:nvPr/>
        </p:nvSpPr>
        <p:spPr>
          <a:xfrm>
            <a:off x="1554793" y="3274066"/>
            <a:ext cx="1887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아이들이 좋아하는 최고 간식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1FB522-915B-4E92-838D-7A873980EF2B}"/>
              </a:ext>
            </a:extLst>
          </p:cNvPr>
          <p:cNvSpPr txBox="1"/>
          <p:nvPr/>
        </p:nvSpPr>
        <p:spPr>
          <a:xfrm>
            <a:off x="1554793" y="3739632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유명 레스토랑 </a:t>
            </a:r>
            <a:r>
              <a:rPr lang="en-US" altLang="ko-KR" sz="1050" dirty="0">
                <a:latin typeface="+mj-ea"/>
                <a:ea typeface="+mj-ea"/>
              </a:rPr>
              <a:t>OO </a:t>
            </a:r>
            <a:r>
              <a:rPr lang="ko-KR" altLang="en-US" sz="1050" dirty="0">
                <a:latin typeface="+mj-ea"/>
                <a:ea typeface="+mj-ea"/>
              </a:rPr>
              <a:t>후기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D181A-5123-45F6-8369-10C9660E3FA5}"/>
              </a:ext>
            </a:extLst>
          </p:cNvPr>
          <p:cNvSpPr txBox="1"/>
          <p:nvPr/>
        </p:nvSpPr>
        <p:spPr>
          <a:xfrm>
            <a:off x="1139424" y="16086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글번호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C6794C-A543-4995-B4C3-DEE062FE5581}"/>
              </a:ext>
            </a:extLst>
          </p:cNvPr>
          <p:cNvSpPr txBox="1"/>
          <p:nvPr/>
        </p:nvSpPr>
        <p:spPr>
          <a:xfrm>
            <a:off x="1554793" y="3977962"/>
            <a:ext cx="2055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새로 구입한 칼</a:t>
            </a:r>
            <a:r>
              <a:rPr lang="en-US" altLang="ko-KR" sz="1050" dirty="0">
                <a:latin typeface="+mj-ea"/>
                <a:ea typeface="+mj-ea"/>
              </a:rPr>
              <a:t>! </a:t>
            </a:r>
            <a:r>
              <a:rPr lang="ko-KR" altLang="en-US" sz="1050" dirty="0">
                <a:latin typeface="+mj-ea"/>
                <a:ea typeface="+mj-ea"/>
              </a:rPr>
              <a:t>너무 좋아 추천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19FC2E-7D7B-4CC5-A22C-DD97E8E2A946}"/>
              </a:ext>
            </a:extLst>
          </p:cNvPr>
          <p:cNvSpPr txBox="1"/>
          <p:nvPr/>
        </p:nvSpPr>
        <p:spPr>
          <a:xfrm>
            <a:off x="1554793" y="353254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남편 </a:t>
            </a:r>
            <a:r>
              <a:rPr lang="ko-KR" altLang="en-US" sz="1050" dirty="0" err="1">
                <a:latin typeface="+mj-ea"/>
                <a:ea typeface="+mj-ea"/>
              </a:rPr>
              <a:t>최애</a:t>
            </a:r>
            <a:r>
              <a:rPr lang="ko-KR" altLang="en-US" sz="1050" dirty="0">
                <a:latin typeface="+mj-ea"/>
                <a:ea typeface="+mj-ea"/>
              </a:rPr>
              <a:t> 간식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255F7-3B7B-4E60-9834-0CDF76716AA2}"/>
              </a:ext>
            </a:extLst>
          </p:cNvPr>
          <p:cNvCxnSpPr>
            <a:cxnSpLocks/>
          </p:cNvCxnSpPr>
          <p:nvPr/>
        </p:nvCxnSpPr>
        <p:spPr>
          <a:xfrm>
            <a:off x="871452" y="279060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C7D143-AF9C-43DA-B91E-1326F607579E}"/>
              </a:ext>
            </a:extLst>
          </p:cNvPr>
          <p:cNvCxnSpPr>
            <a:cxnSpLocks/>
          </p:cNvCxnSpPr>
          <p:nvPr/>
        </p:nvCxnSpPr>
        <p:spPr>
          <a:xfrm>
            <a:off x="871452" y="255003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1895F62-8FD0-4839-BB37-A9F074E13AEB}"/>
              </a:ext>
            </a:extLst>
          </p:cNvPr>
          <p:cNvCxnSpPr>
            <a:cxnSpLocks/>
          </p:cNvCxnSpPr>
          <p:nvPr/>
        </p:nvCxnSpPr>
        <p:spPr>
          <a:xfrm>
            <a:off x="871452" y="230725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4ABF628-BFBC-4AD3-9593-CFC42BFA89A4}"/>
              </a:ext>
            </a:extLst>
          </p:cNvPr>
          <p:cNvCxnSpPr>
            <a:cxnSpLocks/>
          </p:cNvCxnSpPr>
          <p:nvPr/>
        </p:nvCxnSpPr>
        <p:spPr>
          <a:xfrm>
            <a:off x="871452" y="208506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C92AC-9141-44CD-8810-388A87F12B90}"/>
              </a:ext>
            </a:extLst>
          </p:cNvPr>
          <p:cNvCxnSpPr>
            <a:cxnSpLocks/>
          </p:cNvCxnSpPr>
          <p:nvPr/>
        </p:nvCxnSpPr>
        <p:spPr>
          <a:xfrm>
            <a:off x="871452" y="184449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AB80DAA-377C-4603-BB37-F2EDC0000175}"/>
              </a:ext>
            </a:extLst>
          </p:cNvPr>
          <p:cNvCxnSpPr>
            <a:cxnSpLocks/>
          </p:cNvCxnSpPr>
          <p:nvPr/>
        </p:nvCxnSpPr>
        <p:spPr>
          <a:xfrm>
            <a:off x="871452" y="420837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26039E9-8797-4C1B-9DC5-D4773E382A1E}"/>
              </a:ext>
            </a:extLst>
          </p:cNvPr>
          <p:cNvCxnSpPr>
            <a:cxnSpLocks/>
          </p:cNvCxnSpPr>
          <p:nvPr/>
        </p:nvCxnSpPr>
        <p:spPr>
          <a:xfrm>
            <a:off x="871452" y="396779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E4C5755-A2B6-4D38-ABD6-F34CF13DAE18}"/>
              </a:ext>
            </a:extLst>
          </p:cNvPr>
          <p:cNvCxnSpPr>
            <a:cxnSpLocks/>
          </p:cNvCxnSpPr>
          <p:nvPr/>
        </p:nvCxnSpPr>
        <p:spPr>
          <a:xfrm>
            <a:off x="871452" y="3725024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B0CB08D-FA6A-404C-A4A9-F189902CF148}"/>
              </a:ext>
            </a:extLst>
          </p:cNvPr>
          <p:cNvCxnSpPr>
            <a:cxnSpLocks/>
          </p:cNvCxnSpPr>
          <p:nvPr/>
        </p:nvCxnSpPr>
        <p:spPr>
          <a:xfrm>
            <a:off x="871452" y="350283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7576B0F-E4AD-4F68-B462-0BD980676AF7}"/>
              </a:ext>
            </a:extLst>
          </p:cNvPr>
          <p:cNvCxnSpPr>
            <a:cxnSpLocks/>
          </p:cNvCxnSpPr>
          <p:nvPr/>
        </p:nvCxnSpPr>
        <p:spPr>
          <a:xfrm>
            <a:off x="871452" y="326225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CC53E68-F33F-4FD7-8E17-4A40044F256D}"/>
              </a:ext>
            </a:extLst>
          </p:cNvPr>
          <p:cNvSpPr txBox="1"/>
          <p:nvPr/>
        </p:nvSpPr>
        <p:spPr>
          <a:xfrm>
            <a:off x="3754263" y="20808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72670A-4AE0-445C-AE39-1693AF47390E}"/>
              </a:ext>
            </a:extLst>
          </p:cNvPr>
          <p:cNvSpPr txBox="1"/>
          <p:nvPr/>
        </p:nvSpPr>
        <p:spPr>
          <a:xfrm>
            <a:off x="4670055" y="20813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790FE-965D-42FA-828C-7C938925C8AD}"/>
              </a:ext>
            </a:extLst>
          </p:cNvPr>
          <p:cNvSpPr txBox="1"/>
          <p:nvPr/>
        </p:nvSpPr>
        <p:spPr>
          <a:xfrm>
            <a:off x="3754263" y="232864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4FE8E0-218D-4BEB-A92B-9CFD9CAFA076}"/>
              </a:ext>
            </a:extLst>
          </p:cNvPr>
          <p:cNvSpPr txBox="1"/>
          <p:nvPr/>
        </p:nvSpPr>
        <p:spPr>
          <a:xfrm>
            <a:off x="4670055" y="2329049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6D3D62-FC41-4B6D-98E9-ED3CC438F576}"/>
              </a:ext>
            </a:extLst>
          </p:cNvPr>
          <p:cNvSpPr txBox="1"/>
          <p:nvPr/>
        </p:nvSpPr>
        <p:spPr>
          <a:xfrm>
            <a:off x="3754263" y="25674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E47AD-4504-4A09-A037-87B5BCC29BEE}"/>
              </a:ext>
            </a:extLst>
          </p:cNvPr>
          <p:cNvSpPr txBox="1"/>
          <p:nvPr/>
        </p:nvSpPr>
        <p:spPr>
          <a:xfrm>
            <a:off x="4670055" y="256780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41579A-611C-46DB-B7F9-CF96168F48A0}"/>
              </a:ext>
            </a:extLst>
          </p:cNvPr>
          <p:cNvSpPr txBox="1"/>
          <p:nvPr/>
        </p:nvSpPr>
        <p:spPr>
          <a:xfrm>
            <a:off x="3754263" y="278660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7F3BAF-C508-40D6-BA7C-16C14B578888}"/>
              </a:ext>
            </a:extLst>
          </p:cNvPr>
          <p:cNvSpPr txBox="1"/>
          <p:nvPr/>
        </p:nvSpPr>
        <p:spPr>
          <a:xfrm>
            <a:off x="4670055" y="27870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EA4AAD-FDBA-4B82-96A3-D41964D80523}"/>
              </a:ext>
            </a:extLst>
          </p:cNvPr>
          <p:cNvSpPr txBox="1"/>
          <p:nvPr/>
        </p:nvSpPr>
        <p:spPr>
          <a:xfrm>
            <a:off x="3754263" y="302327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A5DD5A-BD14-47F9-AACA-12B8040A64B8}"/>
              </a:ext>
            </a:extLst>
          </p:cNvPr>
          <p:cNvSpPr txBox="1"/>
          <p:nvPr/>
        </p:nvSpPr>
        <p:spPr>
          <a:xfrm>
            <a:off x="4670055" y="302367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764D52-1035-4F82-A3AB-C01EB254F2D6}"/>
              </a:ext>
            </a:extLst>
          </p:cNvPr>
          <p:cNvSpPr txBox="1"/>
          <p:nvPr/>
        </p:nvSpPr>
        <p:spPr>
          <a:xfrm>
            <a:off x="3754263" y="327102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D2BD210-CDF5-4797-954F-4FF59C114C11}"/>
              </a:ext>
            </a:extLst>
          </p:cNvPr>
          <p:cNvSpPr txBox="1"/>
          <p:nvPr/>
        </p:nvSpPr>
        <p:spPr>
          <a:xfrm>
            <a:off x="4670055" y="327142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66B742-212C-4757-BD6C-37657B44C254}"/>
              </a:ext>
            </a:extLst>
          </p:cNvPr>
          <p:cNvSpPr txBox="1"/>
          <p:nvPr/>
        </p:nvSpPr>
        <p:spPr>
          <a:xfrm>
            <a:off x="3754263" y="350977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82FA73-33A8-4CB1-863C-72659A5796DF}"/>
              </a:ext>
            </a:extLst>
          </p:cNvPr>
          <p:cNvSpPr txBox="1"/>
          <p:nvPr/>
        </p:nvSpPr>
        <p:spPr>
          <a:xfrm>
            <a:off x="4670055" y="351018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09E25A6-8F5C-47B6-929A-810C36ADDD14}"/>
              </a:ext>
            </a:extLst>
          </p:cNvPr>
          <p:cNvSpPr txBox="1"/>
          <p:nvPr/>
        </p:nvSpPr>
        <p:spPr>
          <a:xfrm>
            <a:off x="3754263" y="37283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64C24E-93BE-4BAD-96C0-4BD4EF9A772A}"/>
              </a:ext>
            </a:extLst>
          </p:cNvPr>
          <p:cNvSpPr txBox="1"/>
          <p:nvPr/>
        </p:nvSpPr>
        <p:spPr>
          <a:xfrm>
            <a:off x="4670055" y="37287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77BE4-4AAF-4CF3-B94F-AA4D2AE17F04}"/>
              </a:ext>
            </a:extLst>
          </p:cNvPr>
          <p:cNvSpPr txBox="1"/>
          <p:nvPr/>
        </p:nvSpPr>
        <p:spPr>
          <a:xfrm>
            <a:off x="3754263" y="39649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9348E4-3727-463B-8677-CAA036C7B1B6}"/>
              </a:ext>
            </a:extLst>
          </p:cNvPr>
          <p:cNvSpPr txBox="1"/>
          <p:nvPr/>
        </p:nvSpPr>
        <p:spPr>
          <a:xfrm>
            <a:off x="4670055" y="39654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F1A72AB-86C9-47D3-92E7-B20202E51172}"/>
              </a:ext>
            </a:extLst>
          </p:cNvPr>
          <p:cNvSpPr/>
          <p:nvPr/>
        </p:nvSpPr>
        <p:spPr>
          <a:xfrm>
            <a:off x="4883953" y="4365736"/>
            <a:ext cx="539534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글쓰기</a:t>
            </a: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8D8AF2CE-ABD5-45AE-842C-66E2AEF37316}"/>
              </a:ext>
            </a:extLst>
          </p:cNvPr>
          <p:cNvSpPr/>
          <p:nvPr/>
        </p:nvSpPr>
        <p:spPr>
          <a:xfrm>
            <a:off x="5326961" y="4462916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B8A68-2EB9-48D6-A359-DEBD1708A398}"/>
              </a:ext>
            </a:extLst>
          </p:cNvPr>
          <p:cNvSpPr txBox="1"/>
          <p:nvPr/>
        </p:nvSpPr>
        <p:spPr>
          <a:xfrm>
            <a:off x="6832846" y="877593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글쓰기 버튼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D71326A7-8F95-4E83-A9C4-F3C1F19EDE77}"/>
              </a:ext>
            </a:extLst>
          </p:cNvPr>
          <p:cNvSpPr/>
          <p:nvPr/>
        </p:nvSpPr>
        <p:spPr>
          <a:xfrm>
            <a:off x="6792959" y="8948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70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  <a:ea typeface="+mj-ea"/>
              </a:rPr>
              <a:t>관리자모드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1034726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관리자 계정으로 로그인 시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    게시물 선택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02484-44C1-4495-B657-3392B011422A}"/>
              </a:ext>
            </a:extLst>
          </p:cNvPr>
          <p:cNvSpPr/>
          <p:nvPr/>
        </p:nvSpPr>
        <p:spPr>
          <a:xfrm>
            <a:off x="4878412" y="4280360"/>
            <a:ext cx="672877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+mj-ea"/>
                <a:ea typeface="+mj-ea"/>
              </a:rPr>
              <a:t>완전삭제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C1FE5-2528-4BD3-9DA1-8ED1EC0B80FD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4D2E-7DC8-4083-BEA2-DD9DF7257CCE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 </a:t>
            </a:r>
            <a:r>
              <a:rPr lang="en-US" altLang="ko-KR" sz="1050" b="1" dirty="0">
                <a:latin typeface="+mj-ea"/>
                <a:ea typeface="+mj-ea"/>
              </a:rPr>
              <a:t>(</a:t>
            </a:r>
            <a:r>
              <a:rPr lang="ko-KR" altLang="en-US" sz="1050" b="1" dirty="0">
                <a:latin typeface="+mj-ea"/>
                <a:ea typeface="+mj-ea"/>
              </a:rPr>
              <a:t>관리자 모드</a:t>
            </a:r>
            <a:r>
              <a:rPr lang="en-US" altLang="ko-KR" sz="1050" b="1" dirty="0">
                <a:latin typeface="+mj-ea"/>
                <a:ea typeface="+mj-ea"/>
              </a:rPr>
              <a:t>)</a:t>
            </a:r>
            <a:endParaRPr lang="ko-KR" altLang="en-US" sz="1050" b="1" dirty="0">
              <a:latin typeface="+mj-ea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E2014A-5C09-4E74-B98B-29B2AA809258}"/>
              </a:ext>
            </a:extLst>
          </p:cNvPr>
          <p:cNvCxnSpPr>
            <a:cxnSpLocks/>
          </p:cNvCxnSpPr>
          <p:nvPr/>
        </p:nvCxnSpPr>
        <p:spPr>
          <a:xfrm>
            <a:off x="880977" y="301279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C902DF-A6FA-414A-89BB-4344ACF4B944}"/>
              </a:ext>
            </a:extLst>
          </p:cNvPr>
          <p:cNvSpPr txBox="1"/>
          <p:nvPr/>
        </p:nvSpPr>
        <p:spPr>
          <a:xfrm>
            <a:off x="2022276" y="1616656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A8C06-EC38-4D8B-9B7B-C6688FE74C06}"/>
              </a:ext>
            </a:extLst>
          </p:cNvPr>
          <p:cNvSpPr txBox="1"/>
          <p:nvPr/>
        </p:nvSpPr>
        <p:spPr>
          <a:xfrm>
            <a:off x="1252004" y="1769491"/>
            <a:ext cx="353224" cy="248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44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43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39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38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36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B6D145-8B31-4BDC-B9BD-D3E56AB38E28}"/>
              </a:ext>
            </a:extLst>
          </p:cNvPr>
          <p:cNvSpPr txBox="1"/>
          <p:nvPr/>
        </p:nvSpPr>
        <p:spPr>
          <a:xfrm>
            <a:off x="3721888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D033C0-35EB-4ED0-B522-2B7B91785D4B}"/>
              </a:ext>
            </a:extLst>
          </p:cNvPr>
          <p:cNvSpPr txBox="1"/>
          <p:nvPr/>
        </p:nvSpPr>
        <p:spPr>
          <a:xfrm>
            <a:off x="4679580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작성일시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9A27E-4CCE-43BA-BC64-C42F3FD3DB82}"/>
              </a:ext>
            </a:extLst>
          </p:cNvPr>
          <p:cNvSpPr txBox="1"/>
          <p:nvPr/>
        </p:nvSpPr>
        <p:spPr>
          <a:xfrm>
            <a:off x="1564318" y="184449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EB70F1-345B-43C7-89CF-E9E1AF70BBBA}"/>
              </a:ext>
            </a:extLst>
          </p:cNvPr>
          <p:cNvSpPr txBox="1"/>
          <p:nvPr/>
        </p:nvSpPr>
        <p:spPr>
          <a:xfrm>
            <a:off x="3763788" y="18442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0F6ACD-94BC-4941-AA9F-B11F063A969D}"/>
              </a:ext>
            </a:extLst>
          </p:cNvPr>
          <p:cNvSpPr txBox="1"/>
          <p:nvPr/>
        </p:nvSpPr>
        <p:spPr>
          <a:xfrm>
            <a:off x="4679580" y="18446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99E947-B0B3-4F88-BC3B-64AA59D75F15}"/>
              </a:ext>
            </a:extLst>
          </p:cNvPr>
          <p:cNvSpPr txBox="1"/>
          <p:nvPr/>
        </p:nvSpPr>
        <p:spPr>
          <a:xfrm>
            <a:off x="2510125" y="4244135"/>
            <a:ext cx="1176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u="sng" dirty="0">
                <a:latin typeface="+mj-ea"/>
                <a:ea typeface="+mj-ea"/>
              </a:rPr>
              <a:t>1</a:t>
            </a:r>
            <a:r>
              <a:rPr lang="en-US" altLang="ko-KR" sz="1050" b="1" dirty="0">
                <a:latin typeface="+mj-ea"/>
                <a:ea typeface="+mj-ea"/>
              </a:rPr>
              <a:t>  2  3  4  5  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6C6B79-A0CF-4FAD-9BDB-79781314ADB0}"/>
              </a:ext>
            </a:extLst>
          </p:cNvPr>
          <p:cNvSpPr txBox="1"/>
          <p:nvPr/>
        </p:nvSpPr>
        <p:spPr>
          <a:xfrm>
            <a:off x="1564318" y="20743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 도시락 쌌어요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B2C722-181F-4241-8D73-39ECA5330850}"/>
              </a:ext>
            </a:extLst>
          </p:cNvPr>
          <p:cNvSpPr txBox="1"/>
          <p:nvPr/>
        </p:nvSpPr>
        <p:spPr>
          <a:xfrm>
            <a:off x="1564318" y="2322755"/>
            <a:ext cx="1588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연말에 만든 음식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A7D35-9A34-437C-AFB8-8BA496F7F493}"/>
              </a:ext>
            </a:extLst>
          </p:cNvPr>
          <p:cNvSpPr txBox="1"/>
          <p:nvPr/>
        </p:nvSpPr>
        <p:spPr>
          <a:xfrm>
            <a:off x="1564318" y="2559774"/>
            <a:ext cx="1725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7488FB-AE2E-4ED0-9F46-D441E5DA52EF}"/>
              </a:ext>
            </a:extLst>
          </p:cNvPr>
          <p:cNvSpPr txBox="1"/>
          <p:nvPr/>
        </p:nvSpPr>
        <p:spPr>
          <a:xfrm>
            <a:off x="1564318" y="27981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이럴 때 어떻게 하시나요</a:t>
            </a:r>
            <a:r>
              <a:rPr lang="en-US" altLang="ko-KR" sz="1050" dirty="0">
                <a:latin typeface="+mj-ea"/>
                <a:ea typeface="+mj-ea"/>
              </a:rPr>
              <a:t>?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85A0E-DACA-4375-B211-70B39803D49E}"/>
              </a:ext>
            </a:extLst>
          </p:cNvPr>
          <p:cNvSpPr txBox="1"/>
          <p:nvPr/>
        </p:nvSpPr>
        <p:spPr>
          <a:xfrm>
            <a:off x="1564318" y="304642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진짜 맛있는 </a:t>
            </a:r>
            <a:r>
              <a:rPr lang="ko-KR" altLang="en-US" sz="1050" dirty="0" err="1">
                <a:latin typeface="+mj-ea"/>
                <a:ea typeface="+mj-ea"/>
              </a:rPr>
              <a:t>짜글이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B595C-E3D8-479A-A47B-2D8B36235763}"/>
              </a:ext>
            </a:extLst>
          </p:cNvPr>
          <p:cNvSpPr txBox="1"/>
          <p:nvPr/>
        </p:nvSpPr>
        <p:spPr>
          <a:xfrm>
            <a:off x="1564318" y="3274066"/>
            <a:ext cx="2270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아이들이 좋아하는 최고 간식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1FB522-915B-4E92-838D-7A873980EF2B}"/>
              </a:ext>
            </a:extLst>
          </p:cNvPr>
          <p:cNvSpPr txBox="1"/>
          <p:nvPr/>
        </p:nvSpPr>
        <p:spPr>
          <a:xfrm>
            <a:off x="1564318" y="3739632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유명 레스토랑 </a:t>
            </a:r>
            <a:r>
              <a:rPr lang="en-US" altLang="ko-KR" sz="1050" dirty="0">
                <a:latin typeface="+mj-ea"/>
                <a:ea typeface="+mj-ea"/>
              </a:rPr>
              <a:t>OO </a:t>
            </a:r>
            <a:r>
              <a:rPr lang="ko-KR" altLang="en-US" sz="1050" dirty="0">
                <a:latin typeface="+mj-ea"/>
                <a:ea typeface="+mj-ea"/>
              </a:rPr>
              <a:t>후기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D181A-5123-45F6-8369-10C9660E3FA5}"/>
              </a:ext>
            </a:extLst>
          </p:cNvPr>
          <p:cNvSpPr txBox="1"/>
          <p:nvPr/>
        </p:nvSpPr>
        <p:spPr>
          <a:xfrm>
            <a:off x="1148949" y="16086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글번호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C6794C-A543-4995-B4C3-DEE062FE5581}"/>
              </a:ext>
            </a:extLst>
          </p:cNvPr>
          <p:cNvSpPr txBox="1"/>
          <p:nvPr/>
        </p:nvSpPr>
        <p:spPr>
          <a:xfrm>
            <a:off x="1564318" y="3977962"/>
            <a:ext cx="2055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새로 구입한 칼</a:t>
            </a:r>
            <a:r>
              <a:rPr lang="en-US" altLang="ko-KR" sz="1050" dirty="0">
                <a:latin typeface="+mj-ea"/>
                <a:ea typeface="+mj-ea"/>
              </a:rPr>
              <a:t>! </a:t>
            </a:r>
            <a:r>
              <a:rPr lang="ko-KR" altLang="en-US" sz="1050" dirty="0">
                <a:latin typeface="+mj-ea"/>
                <a:ea typeface="+mj-ea"/>
              </a:rPr>
              <a:t>너무 좋아 추천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19FC2E-7D7B-4CC5-A22C-DD97E8E2A946}"/>
              </a:ext>
            </a:extLst>
          </p:cNvPr>
          <p:cNvSpPr txBox="1"/>
          <p:nvPr/>
        </p:nvSpPr>
        <p:spPr>
          <a:xfrm>
            <a:off x="1564318" y="353254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남편 </a:t>
            </a:r>
            <a:r>
              <a:rPr lang="ko-KR" altLang="en-US" sz="1050" dirty="0" err="1">
                <a:latin typeface="+mj-ea"/>
                <a:ea typeface="+mj-ea"/>
              </a:rPr>
              <a:t>최애</a:t>
            </a:r>
            <a:r>
              <a:rPr lang="ko-KR" altLang="en-US" sz="1050" dirty="0">
                <a:latin typeface="+mj-ea"/>
                <a:ea typeface="+mj-ea"/>
              </a:rPr>
              <a:t> 간식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8A32AD-EA8A-4159-91BC-5CE07F0E08A0}"/>
              </a:ext>
            </a:extLst>
          </p:cNvPr>
          <p:cNvSpPr/>
          <p:nvPr/>
        </p:nvSpPr>
        <p:spPr>
          <a:xfrm>
            <a:off x="981049" y="2120716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255F7-3B7B-4E60-9834-0CDF76716AA2}"/>
              </a:ext>
            </a:extLst>
          </p:cNvPr>
          <p:cNvCxnSpPr>
            <a:cxnSpLocks/>
          </p:cNvCxnSpPr>
          <p:nvPr/>
        </p:nvCxnSpPr>
        <p:spPr>
          <a:xfrm>
            <a:off x="880977" y="279060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C7D143-AF9C-43DA-B91E-1326F607579E}"/>
              </a:ext>
            </a:extLst>
          </p:cNvPr>
          <p:cNvCxnSpPr>
            <a:cxnSpLocks/>
          </p:cNvCxnSpPr>
          <p:nvPr/>
        </p:nvCxnSpPr>
        <p:spPr>
          <a:xfrm>
            <a:off x="880977" y="255003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1895F62-8FD0-4839-BB37-A9F074E13AEB}"/>
              </a:ext>
            </a:extLst>
          </p:cNvPr>
          <p:cNvCxnSpPr>
            <a:cxnSpLocks/>
          </p:cNvCxnSpPr>
          <p:nvPr/>
        </p:nvCxnSpPr>
        <p:spPr>
          <a:xfrm>
            <a:off x="880977" y="230725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4ABF628-BFBC-4AD3-9593-CFC42BFA89A4}"/>
              </a:ext>
            </a:extLst>
          </p:cNvPr>
          <p:cNvCxnSpPr>
            <a:cxnSpLocks/>
          </p:cNvCxnSpPr>
          <p:nvPr/>
        </p:nvCxnSpPr>
        <p:spPr>
          <a:xfrm>
            <a:off x="880977" y="208506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C92AC-9141-44CD-8810-388A87F12B90}"/>
              </a:ext>
            </a:extLst>
          </p:cNvPr>
          <p:cNvCxnSpPr>
            <a:cxnSpLocks/>
          </p:cNvCxnSpPr>
          <p:nvPr/>
        </p:nvCxnSpPr>
        <p:spPr>
          <a:xfrm>
            <a:off x="880977" y="184449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A1810BD-174F-482F-92FD-D3076C122AE3}"/>
              </a:ext>
            </a:extLst>
          </p:cNvPr>
          <p:cNvSpPr/>
          <p:nvPr/>
        </p:nvSpPr>
        <p:spPr>
          <a:xfrm>
            <a:off x="981049" y="2355029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FD110D0-A375-44AF-AF97-CA98CC9A6355}"/>
              </a:ext>
            </a:extLst>
          </p:cNvPr>
          <p:cNvSpPr/>
          <p:nvPr/>
        </p:nvSpPr>
        <p:spPr>
          <a:xfrm>
            <a:off x="981049" y="2583629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33CDF4F-BAA9-4164-9554-4F0CD91E49CC}"/>
              </a:ext>
            </a:extLst>
          </p:cNvPr>
          <p:cNvSpPr/>
          <p:nvPr/>
        </p:nvSpPr>
        <p:spPr>
          <a:xfrm>
            <a:off x="981049" y="283702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9F217B-19B4-47CE-94C7-7CA438FB68E7}"/>
              </a:ext>
            </a:extLst>
          </p:cNvPr>
          <p:cNvSpPr/>
          <p:nvPr/>
        </p:nvSpPr>
        <p:spPr>
          <a:xfrm>
            <a:off x="981049" y="306562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AB80DAA-377C-4603-BB37-F2EDC0000175}"/>
              </a:ext>
            </a:extLst>
          </p:cNvPr>
          <p:cNvCxnSpPr>
            <a:cxnSpLocks/>
          </p:cNvCxnSpPr>
          <p:nvPr/>
        </p:nvCxnSpPr>
        <p:spPr>
          <a:xfrm>
            <a:off x="880977" y="420837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26039E9-8797-4C1B-9DC5-D4773E382A1E}"/>
              </a:ext>
            </a:extLst>
          </p:cNvPr>
          <p:cNvCxnSpPr>
            <a:cxnSpLocks/>
          </p:cNvCxnSpPr>
          <p:nvPr/>
        </p:nvCxnSpPr>
        <p:spPr>
          <a:xfrm>
            <a:off x="880977" y="396779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E4C5755-A2B6-4D38-ABD6-F34CF13DAE18}"/>
              </a:ext>
            </a:extLst>
          </p:cNvPr>
          <p:cNvCxnSpPr>
            <a:cxnSpLocks/>
          </p:cNvCxnSpPr>
          <p:nvPr/>
        </p:nvCxnSpPr>
        <p:spPr>
          <a:xfrm>
            <a:off x="880977" y="3725024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B0CB08D-FA6A-404C-A4A9-F189902CF148}"/>
              </a:ext>
            </a:extLst>
          </p:cNvPr>
          <p:cNvCxnSpPr>
            <a:cxnSpLocks/>
          </p:cNvCxnSpPr>
          <p:nvPr/>
        </p:nvCxnSpPr>
        <p:spPr>
          <a:xfrm>
            <a:off x="880977" y="350283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7576B0F-E4AD-4F68-B462-0BD980676AF7}"/>
              </a:ext>
            </a:extLst>
          </p:cNvPr>
          <p:cNvCxnSpPr>
            <a:cxnSpLocks/>
          </p:cNvCxnSpPr>
          <p:nvPr/>
        </p:nvCxnSpPr>
        <p:spPr>
          <a:xfrm>
            <a:off x="880977" y="326225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4C50203-DD3B-48DC-8834-82114B50BCF4}"/>
              </a:ext>
            </a:extLst>
          </p:cNvPr>
          <p:cNvSpPr/>
          <p:nvPr/>
        </p:nvSpPr>
        <p:spPr>
          <a:xfrm>
            <a:off x="981049" y="3313190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865DB9-87D6-46B2-A481-FAFD8F6BD813}"/>
              </a:ext>
            </a:extLst>
          </p:cNvPr>
          <p:cNvSpPr/>
          <p:nvPr/>
        </p:nvSpPr>
        <p:spPr>
          <a:xfrm>
            <a:off x="981049" y="355164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D4EFA23-02B1-45B8-B0C5-D94C55BCD43D}"/>
              </a:ext>
            </a:extLst>
          </p:cNvPr>
          <p:cNvSpPr/>
          <p:nvPr/>
        </p:nvSpPr>
        <p:spPr>
          <a:xfrm>
            <a:off x="981049" y="3780611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26126F-AA75-47F9-8422-183016C30074}"/>
              </a:ext>
            </a:extLst>
          </p:cNvPr>
          <p:cNvSpPr/>
          <p:nvPr/>
        </p:nvSpPr>
        <p:spPr>
          <a:xfrm>
            <a:off x="981049" y="4027813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C53E68-F33F-4FD7-8E17-4A40044F256D}"/>
              </a:ext>
            </a:extLst>
          </p:cNvPr>
          <p:cNvSpPr txBox="1"/>
          <p:nvPr/>
        </p:nvSpPr>
        <p:spPr>
          <a:xfrm>
            <a:off x="3763788" y="20808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72670A-4AE0-445C-AE39-1693AF47390E}"/>
              </a:ext>
            </a:extLst>
          </p:cNvPr>
          <p:cNvSpPr txBox="1"/>
          <p:nvPr/>
        </p:nvSpPr>
        <p:spPr>
          <a:xfrm>
            <a:off x="4679580" y="20813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790FE-965D-42FA-828C-7C938925C8AD}"/>
              </a:ext>
            </a:extLst>
          </p:cNvPr>
          <p:cNvSpPr txBox="1"/>
          <p:nvPr/>
        </p:nvSpPr>
        <p:spPr>
          <a:xfrm>
            <a:off x="3763788" y="232864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4FE8E0-218D-4BEB-A92B-9CFD9CAFA076}"/>
              </a:ext>
            </a:extLst>
          </p:cNvPr>
          <p:cNvSpPr txBox="1"/>
          <p:nvPr/>
        </p:nvSpPr>
        <p:spPr>
          <a:xfrm>
            <a:off x="4679580" y="2329049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6D3D62-FC41-4B6D-98E9-ED3CC438F576}"/>
              </a:ext>
            </a:extLst>
          </p:cNvPr>
          <p:cNvSpPr txBox="1"/>
          <p:nvPr/>
        </p:nvSpPr>
        <p:spPr>
          <a:xfrm>
            <a:off x="3763788" y="25674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E47AD-4504-4A09-A037-87B5BCC29BEE}"/>
              </a:ext>
            </a:extLst>
          </p:cNvPr>
          <p:cNvSpPr txBox="1"/>
          <p:nvPr/>
        </p:nvSpPr>
        <p:spPr>
          <a:xfrm>
            <a:off x="4679580" y="256780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41579A-611C-46DB-B7F9-CF96168F48A0}"/>
              </a:ext>
            </a:extLst>
          </p:cNvPr>
          <p:cNvSpPr txBox="1"/>
          <p:nvPr/>
        </p:nvSpPr>
        <p:spPr>
          <a:xfrm>
            <a:off x="3763788" y="278660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7F3BAF-C508-40D6-BA7C-16C14B578888}"/>
              </a:ext>
            </a:extLst>
          </p:cNvPr>
          <p:cNvSpPr txBox="1"/>
          <p:nvPr/>
        </p:nvSpPr>
        <p:spPr>
          <a:xfrm>
            <a:off x="4679580" y="27870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EA4AAD-FDBA-4B82-96A3-D41964D80523}"/>
              </a:ext>
            </a:extLst>
          </p:cNvPr>
          <p:cNvSpPr txBox="1"/>
          <p:nvPr/>
        </p:nvSpPr>
        <p:spPr>
          <a:xfrm>
            <a:off x="3763788" y="302327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A5DD5A-BD14-47F9-AACA-12B8040A64B8}"/>
              </a:ext>
            </a:extLst>
          </p:cNvPr>
          <p:cNvSpPr txBox="1"/>
          <p:nvPr/>
        </p:nvSpPr>
        <p:spPr>
          <a:xfrm>
            <a:off x="4679580" y="302367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764D52-1035-4F82-A3AB-C01EB254F2D6}"/>
              </a:ext>
            </a:extLst>
          </p:cNvPr>
          <p:cNvSpPr txBox="1"/>
          <p:nvPr/>
        </p:nvSpPr>
        <p:spPr>
          <a:xfrm>
            <a:off x="3763788" y="327102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D2BD210-CDF5-4797-954F-4FF59C114C11}"/>
              </a:ext>
            </a:extLst>
          </p:cNvPr>
          <p:cNvSpPr txBox="1"/>
          <p:nvPr/>
        </p:nvSpPr>
        <p:spPr>
          <a:xfrm>
            <a:off x="4679580" y="327142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66B742-212C-4757-BD6C-37657B44C254}"/>
              </a:ext>
            </a:extLst>
          </p:cNvPr>
          <p:cNvSpPr txBox="1"/>
          <p:nvPr/>
        </p:nvSpPr>
        <p:spPr>
          <a:xfrm>
            <a:off x="3763788" y="350977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82FA73-33A8-4CB1-863C-72659A5796DF}"/>
              </a:ext>
            </a:extLst>
          </p:cNvPr>
          <p:cNvSpPr txBox="1"/>
          <p:nvPr/>
        </p:nvSpPr>
        <p:spPr>
          <a:xfrm>
            <a:off x="4679580" y="351018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09E25A6-8F5C-47B6-929A-810C36ADDD14}"/>
              </a:ext>
            </a:extLst>
          </p:cNvPr>
          <p:cNvSpPr txBox="1"/>
          <p:nvPr/>
        </p:nvSpPr>
        <p:spPr>
          <a:xfrm>
            <a:off x="3763788" y="37283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64C24E-93BE-4BAD-96C0-4BD4EF9A772A}"/>
              </a:ext>
            </a:extLst>
          </p:cNvPr>
          <p:cNvSpPr txBox="1"/>
          <p:nvPr/>
        </p:nvSpPr>
        <p:spPr>
          <a:xfrm>
            <a:off x="4679580" y="37287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77BE4-4AAF-4CF3-B94F-AA4D2AE17F04}"/>
              </a:ext>
            </a:extLst>
          </p:cNvPr>
          <p:cNvSpPr txBox="1"/>
          <p:nvPr/>
        </p:nvSpPr>
        <p:spPr>
          <a:xfrm>
            <a:off x="3763788" y="39649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9348E4-3727-463B-8677-CAA036C7B1B6}"/>
              </a:ext>
            </a:extLst>
          </p:cNvPr>
          <p:cNvSpPr txBox="1"/>
          <p:nvPr/>
        </p:nvSpPr>
        <p:spPr>
          <a:xfrm>
            <a:off x="4679580" y="39654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49C6F1-53C7-4BBA-9F8F-0D3BAF7B0A7D}"/>
              </a:ext>
            </a:extLst>
          </p:cNvPr>
          <p:cNvSpPr txBox="1"/>
          <p:nvPr/>
        </p:nvSpPr>
        <p:spPr>
          <a:xfrm>
            <a:off x="880976" y="1849025"/>
            <a:ext cx="394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252525"/>
                </a:solidFill>
                <a:latin typeface="+mj-ea"/>
                <a:ea typeface="+mj-ea"/>
              </a:rPr>
              <a:t>☑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8EC4CC-263C-4FC5-B969-6975824FADBD}"/>
              </a:ext>
            </a:extLst>
          </p:cNvPr>
          <p:cNvSpPr txBox="1"/>
          <p:nvPr/>
        </p:nvSpPr>
        <p:spPr>
          <a:xfrm>
            <a:off x="880976" y="2068196"/>
            <a:ext cx="394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252525"/>
                </a:solidFill>
                <a:latin typeface="+mj-ea"/>
                <a:ea typeface="+mj-ea"/>
              </a:rPr>
              <a:t>☑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E73E304-A27C-4250-9ED6-3792CC92E63F}"/>
              </a:ext>
            </a:extLst>
          </p:cNvPr>
          <p:cNvSpPr/>
          <p:nvPr/>
        </p:nvSpPr>
        <p:spPr>
          <a:xfrm>
            <a:off x="4218385" y="4280360"/>
            <a:ext cx="592934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숨기기</a:t>
            </a:r>
          </a:p>
        </p:txBody>
      </p:sp>
      <p:sp>
        <p:nvSpPr>
          <p:cNvPr id="150" name="순서도: 연결자 149">
            <a:extLst>
              <a:ext uri="{FF2B5EF4-FFF2-40B4-BE49-F238E27FC236}">
                <a16:creationId xmlns:a16="http://schemas.microsoft.com/office/drawing/2014/main" id="{531108BB-D97E-4749-865F-FCD422AB6F5D}"/>
              </a:ext>
            </a:extLst>
          </p:cNvPr>
          <p:cNvSpPr/>
          <p:nvPr/>
        </p:nvSpPr>
        <p:spPr>
          <a:xfrm>
            <a:off x="710820" y="1856155"/>
            <a:ext cx="203389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CD964392-0327-42B6-BA00-06544BFA8B57}"/>
              </a:ext>
            </a:extLst>
          </p:cNvPr>
          <p:cNvSpPr/>
          <p:nvPr/>
        </p:nvSpPr>
        <p:spPr>
          <a:xfrm>
            <a:off x="4658236" y="4365002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2B377DEE-7F12-4950-AD5F-69AA4508D794}"/>
              </a:ext>
            </a:extLst>
          </p:cNvPr>
          <p:cNvSpPr/>
          <p:nvPr/>
        </p:nvSpPr>
        <p:spPr>
          <a:xfrm>
            <a:off x="5461979" y="4365107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3" name="순서도: 연결자 152">
            <a:extLst>
              <a:ext uri="{FF2B5EF4-FFF2-40B4-BE49-F238E27FC236}">
                <a16:creationId xmlns:a16="http://schemas.microsoft.com/office/drawing/2014/main" id="{E8048DE5-3C73-4CD2-8E8E-BA1B64C47C2C}"/>
              </a:ext>
            </a:extLst>
          </p:cNvPr>
          <p:cNvSpPr/>
          <p:nvPr/>
        </p:nvSpPr>
        <p:spPr>
          <a:xfrm>
            <a:off x="6724632" y="1049635"/>
            <a:ext cx="203389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B2BDFCAF-3017-4DC1-98CB-6F4CD96E78A5}"/>
              </a:ext>
            </a:extLst>
          </p:cNvPr>
          <p:cNvSpPr/>
          <p:nvPr/>
        </p:nvSpPr>
        <p:spPr>
          <a:xfrm>
            <a:off x="6742922" y="1790899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3538B54-C78F-4E0A-AA23-8B9EA7786515}"/>
              </a:ext>
            </a:extLst>
          </p:cNvPr>
          <p:cNvSpPr/>
          <p:nvPr/>
        </p:nvSpPr>
        <p:spPr>
          <a:xfrm>
            <a:off x="6742922" y="2650519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A882BA0-02FA-4841-B83B-07965EB040F7}"/>
              </a:ext>
            </a:extLst>
          </p:cNvPr>
          <p:cNvSpPr txBox="1"/>
          <p:nvPr/>
        </p:nvSpPr>
        <p:spPr>
          <a:xfrm>
            <a:off x="6820079" y="1781028"/>
            <a:ext cx="19062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</a:t>
            </a:r>
            <a:r>
              <a:rPr lang="ko-KR" altLang="en-US" sz="1050" dirty="0">
                <a:latin typeface="+mj-ea"/>
                <a:ea typeface="+mj-ea"/>
              </a:rPr>
              <a:t>관리자 권한으로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en-US" altLang="ko-KR" sz="1050" dirty="0">
                <a:latin typeface="+mj-ea"/>
                <a:ea typeface="+mj-ea"/>
              </a:rPr>
              <a:t>  </a:t>
            </a:r>
            <a:r>
              <a:rPr lang="ko-KR" altLang="en-US" sz="1050" dirty="0">
                <a:latin typeface="+mj-ea"/>
                <a:ea typeface="+mj-ea"/>
              </a:rPr>
              <a:t>선택한 게시물 숨기기 기능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E075385-28F7-49F3-AB08-339A947A0EB7}"/>
              </a:ext>
            </a:extLst>
          </p:cNvPr>
          <p:cNvSpPr txBox="1"/>
          <p:nvPr/>
        </p:nvSpPr>
        <p:spPr>
          <a:xfrm>
            <a:off x="6765837" y="2647711"/>
            <a:ext cx="1329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선택한 게시물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en-US" altLang="ko-KR" sz="1050" dirty="0">
                <a:latin typeface="+mj-ea"/>
                <a:ea typeface="+mj-ea"/>
              </a:rPr>
              <a:t>     </a:t>
            </a:r>
            <a:r>
              <a:rPr lang="ko-KR" altLang="en-US" sz="1050" dirty="0">
                <a:latin typeface="+mj-ea"/>
                <a:ea typeface="+mj-ea"/>
              </a:rPr>
              <a:t>완전 삭제 기능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823C0B3-DC2F-4ED4-857A-E05EE9427AEC}"/>
              </a:ext>
            </a:extLst>
          </p:cNvPr>
          <p:cNvSpPr/>
          <p:nvPr/>
        </p:nvSpPr>
        <p:spPr>
          <a:xfrm>
            <a:off x="986791" y="1646981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54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A741F-7813-4474-AE02-1F7EA8380C2A}"/>
              </a:ext>
            </a:extLst>
          </p:cNvPr>
          <p:cNvSpPr/>
          <p:nvPr/>
        </p:nvSpPr>
        <p:spPr>
          <a:xfrm>
            <a:off x="1474205" y="1662790"/>
            <a:ext cx="3943350" cy="214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초등학생 소풍 도시락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! 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6C4E4-FE92-43B9-B132-4BDEC8B745DD}"/>
              </a:ext>
            </a:extLst>
          </p:cNvPr>
          <p:cNvSpPr/>
          <p:nvPr/>
        </p:nvSpPr>
        <p:spPr>
          <a:xfrm>
            <a:off x="1474205" y="1955684"/>
            <a:ext cx="3943350" cy="2221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오늘 초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아이가 소풍을 가서 도시락을 싸는데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김밥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유부초밥을 싸 줬어요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</a:p>
          <a:p>
            <a:endParaRPr lang="en-US" altLang="ko-KR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다들 어떤 요리를 아이 도시락에 싸 주시나요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추천 해주세요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just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21BC5-5572-4B08-8CFA-E57595542CEC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1933-61DE-47FD-ADC5-BB6BC1BB0517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501A5-B7B5-4885-8668-9EEE4B32785B}"/>
              </a:ext>
            </a:extLst>
          </p:cNvPr>
          <p:cNvSpPr txBox="1"/>
          <p:nvPr/>
        </p:nvSpPr>
        <p:spPr>
          <a:xfrm>
            <a:off x="6989010" y="870594"/>
            <a:ext cx="20697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내용 작성 후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등록하기 누르면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글 등록 완료</a:t>
            </a:r>
            <a:endParaRPr lang="en-US" altLang="ko-KR" sz="1050" dirty="0">
              <a:latin typeface="+mj-ea"/>
              <a:ea typeface="+mj-ea"/>
            </a:endParaRPr>
          </a:p>
          <a:p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03EC0C2A-1357-4DB1-83C9-3276C6A82A1E}"/>
              </a:ext>
            </a:extLst>
          </p:cNvPr>
          <p:cNvSpPr/>
          <p:nvPr/>
        </p:nvSpPr>
        <p:spPr>
          <a:xfrm>
            <a:off x="6792959" y="8948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E899DA-3876-4792-B720-2B6C19E36943}"/>
              </a:ext>
            </a:extLst>
          </p:cNvPr>
          <p:cNvSpPr/>
          <p:nvPr/>
        </p:nvSpPr>
        <p:spPr>
          <a:xfrm>
            <a:off x="4626778" y="4365736"/>
            <a:ext cx="748895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등록하기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C6AEA6-FF0A-4951-9ADF-832330676EAF}"/>
              </a:ext>
            </a:extLst>
          </p:cNvPr>
          <p:cNvSpPr/>
          <p:nvPr/>
        </p:nvSpPr>
        <p:spPr>
          <a:xfrm>
            <a:off x="5277647" y="44564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8D31-23FF-4120-9C64-72EDF7A023ED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  <a:r>
              <a:rPr lang="en-US" altLang="ko-KR" sz="1050" u="sng" dirty="0">
                <a:latin typeface="+mj-ea"/>
                <a:ea typeface="+mj-ea"/>
              </a:rPr>
              <a:t>(</a:t>
            </a:r>
            <a:r>
              <a:rPr lang="ko-KR" altLang="en-US" sz="1050" b="1" u="sng" dirty="0">
                <a:latin typeface="+mj-ea"/>
                <a:ea typeface="+mj-ea"/>
              </a:rPr>
              <a:t>글쓰기 창</a:t>
            </a:r>
            <a:r>
              <a:rPr lang="en-US" altLang="ko-KR" sz="1050" b="1" u="sng" dirty="0">
                <a:latin typeface="+mj-ea"/>
                <a:ea typeface="+mj-ea"/>
              </a:rPr>
              <a:t>)</a:t>
            </a:r>
            <a:endParaRPr lang="ko-KR" altLang="en-US" sz="1050" b="1" u="sng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3B2FF-FFFF-4624-80FB-1C038F387345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69CB9-8F79-43C3-A4D5-709B5057362B}"/>
              </a:ext>
            </a:extLst>
          </p:cNvPr>
          <p:cNvSpPr txBox="1"/>
          <p:nvPr/>
        </p:nvSpPr>
        <p:spPr>
          <a:xfrm>
            <a:off x="882249" y="16627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987D3-D4A9-488F-9350-598C49B8AF68}"/>
              </a:ext>
            </a:extLst>
          </p:cNvPr>
          <p:cNvSpPr txBox="1"/>
          <p:nvPr/>
        </p:nvSpPr>
        <p:spPr>
          <a:xfrm>
            <a:off x="882249" y="198178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내용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190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314450" y="848835"/>
            <a:ext cx="100552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0" y="-3071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2 - 1 약관 동의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509925" y="-3071"/>
            <a:ext cx="2634075" cy="51465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① 회원가입 버튼 클릭 시 회원가입 페이지로 이동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en-US" altLang="ko" sz="1050">
                <a:latin typeface="+mj-ea"/>
                <a:ea typeface="+mj-ea"/>
                <a:cs typeface="Lato"/>
                <a:sym typeface="Lato"/>
              </a:rPr>
              <a:t>(2-2page)</a:t>
            </a:r>
            <a:endParaRPr sz="1050">
              <a:latin typeface="+mj-ea"/>
              <a:ea typeface="+mj-ea"/>
              <a:cs typeface="Lato"/>
              <a:sym typeface="La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 flipH="1">
            <a:off x="1293637" y="1160555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1565137" y="1287999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565137" y="3299265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565137" y="2290270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565138" y="2104860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93612" y="2034774"/>
            <a:ext cx="141750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서비스 이용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65138" y="3107131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93612" y="3037045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개인정보 수집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565138" y="414458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693612" y="4074502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개인정보 이용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328999" y="4128690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4841" y="3974959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485900" y="955283"/>
            <a:ext cx="104017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15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2 - 2회원가입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465087" y="1337747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이름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rgbClr val="FF9900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DB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를 조회 하여 중복값 확인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② 우편 검색 팝업 생성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③ 회원가입 처리 후 메인 페이지로 이동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85985" y="230815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485985" y="1401516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1465087" y="1267003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5353040" y="396467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00" dirty="0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 sz="12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465088" y="1633041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90050" y="1358897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594599" y="16541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중복 확인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290050" y="1654183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465088" y="1928334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290050" y="1976338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465088" y="2230847"/>
            <a:ext cx="8601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확인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290050" y="227884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290050" y="2552989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우편번호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290049" y="2841328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주소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290049" y="3129666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상세주소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62274" y="2533359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주소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594599" y="25529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우편번호 검색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465088" y="3433678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전화번호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65088" y="3728972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290050" y="345179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290050" y="3754300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500449" y="4117472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n-ea"/>
                <a:ea typeface="+mn-ea"/>
              </a:rPr>
              <a:t>3 -1 ID/ PW 찾기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018605" y="60547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 찾기</a:t>
            </a:r>
            <a:endParaRPr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018605" y="884999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018605" y="1545355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026630" y="122227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018605" y="185045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890831" y="226721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상세 설명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①  </a:t>
            </a:r>
            <a:r>
              <a:rPr lang="ko" altLang="en-US" sz="1050" dirty="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② </a:t>
            </a:r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해당 정보 일치 시 팝업 창으로 정보 제공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en-US" altLang="ko" sz="1050" dirty="0">
                <a:latin typeface="+mn-ea"/>
                <a:ea typeface="+mn-ea"/>
                <a:cs typeface="Lato"/>
                <a:sym typeface="Lato"/>
              </a:rPr>
              <a:t>(3-2page)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 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609806" y="218636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 dirty="0">
                <a:solidFill>
                  <a:schemeClr val="dk1"/>
                </a:solidFill>
                <a:latin typeface="+mn-ea"/>
                <a:ea typeface="+mn-ea"/>
              </a:rPr>
              <a:t>1</a:t>
            </a:r>
            <a:endParaRPr sz="1125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1314505" y="2627812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7"/>
          <p:cNvSpPr txBox="1"/>
          <p:nvPr/>
        </p:nvSpPr>
        <p:spPr>
          <a:xfrm>
            <a:off x="2014593" y="2683312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비밀번호  찾기</a:t>
            </a:r>
            <a:endParaRPr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14593" y="296283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014593" y="3623193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022618" y="3300112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014593" y="392829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86819" y="4345049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09806" y="427751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sz="1125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3 -2 ID/ PW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018605" y="61818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 찾기</a:t>
            </a:r>
            <a:endParaRPr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018605" y="897712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018605" y="155806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026630" y="1234987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018605" y="1863168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890831" y="2279925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509925" y="-5924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① </a:t>
            </a:r>
            <a:r>
              <a:rPr lang="ko" altLang="en-US" sz="105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 </a:t>
            </a:r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해당 팝업에 정보 표시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 </a:t>
            </a:r>
            <a:endParaRPr sz="1050">
              <a:latin typeface="+mj-ea"/>
              <a:ea typeface="+mj-ea"/>
              <a:cs typeface="Lato"/>
              <a:sym typeface="Lato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314505" y="2640525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2014593" y="2696025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 찾기</a:t>
            </a:r>
            <a:endParaRPr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014593" y="2975550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014593" y="3635906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022618" y="331282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014593" y="3941006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886819" y="435776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641806" y="844707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아이디 </a:t>
            </a:r>
            <a:r>
              <a:rPr lang="en-US" altLang="ko" sz="1050">
                <a:latin typeface="+mj-ea"/>
                <a:ea typeface="+mj-ea"/>
              </a:rPr>
              <a:t>: admin</a:t>
            </a:r>
            <a:endParaRPr sz="1050">
              <a:latin typeface="+mj-ea"/>
              <a:ea typeface="+mj-ea"/>
            </a:endParaRPr>
          </a:p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946918" y="1559082"/>
            <a:ext cx="52290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>
                <a:latin typeface="+mj-ea"/>
                <a:ea typeface="+mj-ea"/>
              </a:rPr>
              <a:t>확인</a:t>
            </a:r>
            <a:endParaRPr sz="750">
              <a:latin typeface="+mj-ea"/>
              <a:ea typeface="+mj-e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641806" y="773532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4-1 회원 관리 페이지</a:t>
            </a:r>
            <a:r>
              <a:rPr lang="en-US" altLang="ko" dirty="0">
                <a:latin typeface="+mj-ea"/>
                <a:ea typeface="+mj-ea"/>
              </a:rPr>
              <a:t>[24.01.03</a:t>
            </a:r>
            <a:r>
              <a:rPr lang="ko-KR" altLang="en-US" dirty="0">
                <a:latin typeface="+mj-ea"/>
                <a:ea typeface="+mj-ea"/>
              </a:rPr>
              <a:t>수정</a:t>
            </a:r>
            <a:r>
              <a:rPr lang="en-US" altLang="ko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0" y="928688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  <a:latin typeface="+mj-ea"/>
                <a:ea typeface="+mj-ea"/>
              </a:rPr>
              <a:t>회원 리스트</a:t>
            </a:r>
            <a:endParaRPr sz="1875" b="1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173" name="Google Shape;173;p19"/>
          <p:cNvGraphicFramePr/>
          <p:nvPr>
            <p:extLst>
              <p:ext uri="{D42A27DB-BD31-4B8C-83A1-F6EECF244321}">
                <p14:modId xmlns:p14="http://schemas.microsoft.com/office/powerpoint/2010/main" val="3186019831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4" name="Google Shape;174;p19"/>
          <p:cNvCxnSpPr/>
          <p:nvPr/>
        </p:nvCxnSpPr>
        <p:spPr>
          <a:xfrm>
            <a:off x="51374" y="1396881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>
                <a:latin typeface="+mj-ea"/>
                <a:ea typeface="+mj-ea"/>
              </a:rPr>
              <a:t>탈퇴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>
                <a:latin typeface="+mj-ea"/>
                <a:ea typeface="+mj-ea"/>
              </a:rPr>
              <a:t>탈퇴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최초 리스트는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5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개씩 호출 한다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.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회원  아이디 입력 시 해당 회원 리스트 호출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②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탈퇴 버튼 클릭 시 확인 팝업 호출 </a:t>
            </a:r>
            <a:r>
              <a:rPr lang="en-US" altLang="ko" sz="1050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(4-2page)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431092" y="1036294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아이디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515535" y="1036294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검색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2870136" y="80263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927567" y="198079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0" name="Google Shape;205;p20">
            <a:extLst>
              <a:ext uri="{FF2B5EF4-FFF2-40B4-BE49-F238E27FC236}">
                <a16:creationId xmlns:a16="http://schemas.microsoft.com/office/drawing/2014/main" id="{71B68701-9B8D-4226-8BC1-2C8C5FA8BB9A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>
                <a:latin typeface="+mj-ea"/>
                <a:ea typeface="+mj-ea"/>
              </a:rPr>
              <a:t>←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1" name="Google Shape;206;p20">
            <a:extLst>
              <a:ext uri="{FF2B5EF4-FFF2-40B4-BE49-F238E27FC236}">
                <a16:creationId xmlns:a16="http://schemas.microsoft.com/office/drawing/2014/main" id="{3968BA42-F746-4F9F-AF8A-C580D65EB0F0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>
                <a:latin typeface="+mj-ea"/>
                <a:ea typeface="+mj-ea"/>
              </a:rPr>
              <a:t>→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2" name="Google Shape;207;p20">
            <a:extLst>
              <a:ext uri="{FF2B5EF4-FFF2-40B4-BE49-F238E27FC236}">
                <a16:creationId xmlns:a16="http://schemas.microsoft.com/office/drawing/2014/main" id="{1C988B32-3177-47FD-934E-D11460887ABE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>
                <a:latin typeface="+mj-ea"/>
                <a:ea typeface="+mj-ea"/>
              </a:rPr>
              <a:t>1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3" name="Google Shape;208;p20">
            <a:extLst>
              <a:ext uri="{FF2B5EF4-FFF2-40B4-BE49-F238E27FC236}">
                <a16:creationId xmlns:a16="http://schemas.microsoft.com/office/drawing/2014/main" id="{F824440B-862B-402A-977A-26B2C2FBA904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>
                <a:latin typeface="+mj-ea"/>
                <a:ea typeface="+mj-ea"/>
              </a:rPr>
              <a:t>2</a:t>
            </a:r>
            <a:endParaRPr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5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73;p19">
            <a:extLst>
              <a:ext uri="{FF2B5EF4-FFF2-40B4-BE49-F238E27FC236}">
                <a16:creationId xmlns:a16="http://schemas.microsoft.com/office/drawing/2014/main" id="{439898F0-36B0-44F0-AC42-6FE0A255C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16960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이름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test3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일반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4-2 회원 관리 페이지[탈퇴 확인]</a:t>
            </a:r>
            <a:endParaRPr dirty="0"/>
          </a:p>
        </p:txBody>
      </p:sp>
      <p:sp>
        <p:nvSpPr>
          <p:cNvPr id="194" name="Google Shape;194;p20"/>
          <p:cNvSpPr txBox="1"/>
          <p:nvPr/>
        </p:nvSpPr>
        <p:spPr>
          <a:xfrm>
            <a:off x="0" y="687150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</a:rPr>
              <a:t>회원 리스트</a:t>
            </a:r>
            <a:endParaRPr sz="1875" b="1">
              <a:solidFill>
                <a:schemeClr val="dk2"/>
              </a:solidFill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25068" y="1165912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0"/>
          <p:cNvSpPr/>
          <p:nvPr/>
        </p:nvSpPr>
        <p:spPr>
          <a:xfrm>
            <a:off x="6680138" y="6300"/>
            <a:ext cx="2634075" cy="513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① 회원을 탈퇴 처리 후 데이터 삭제 후 ③에 탈퇴일 기록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② </a:t>
            </a:r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아니오 클릭 시 </a:t>
            </a:r>
            <a:r>
              <a:rPr lang="en-US" altLang="ko" sz="1050">
                <a:latin typeface="Lato"/>
                <a:ea typeface="Lato"/>
                <a:cs typeface="Lato"/>
                <a:sym typeface="Lato"/>
              </a:rPr>
              <a:t>return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 </a:t>
            </a:r>
            <a:endParaRPr sz="10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882963" y="1188056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회원을 탈퇴 하겠습니까</a:t>
            </a:r>
            <a:r>
              <a:rPr lang="en-US" altLang="ko" sz="1050"/>
              <a:t>?</a:t>
            </a:r>
            <a:endParaRPr sz="1050"/>
          </a:p>
          <a:p>
            <a:pPr algn="ctr"/>
            <a:endParaRPr sz="1050"/>
          </a:p>
        </p:txBody>
      </p:sp>
      <p:sp>
        <p:nvSpPr>
          <p:cNvPr id="210" name="Google Shape;210;p20"/>
          <p:cNvSpPr/>
          <p:nvPr/>
        </p:nvSpPr>
        <p:spPr>
          <a:xfrm>
            <a:off x="2835462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예</a:t>
            </a:r>
            <a:endParaRPr sz="900"/>
          </a:p>
        </p:txBody>
      </p:sp>
      <p:sp>
        <p:nvSpPr>
          <p:cNvPr id="211" name="Google Shape;211;p20"/>
          <p:cNvSpPr/>
          <p:nvPr/>
        </p:nvSpPr>
        <p:spPr>
          <a:xfrm>
            <a:off x="3521544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아니오</a:t>
            </a:r>
            <a:endParaRPr sz="900"/>
          </a:p>
        </p:txBody>
      </p:sp>
      <p:sp>
        <p:nvSpPr>
          <p:cNvPr id="212" name="Google Shape;212;p20"/>
          <p:cNvSpPr/>
          <p:nvPr/>
        </p:nvSpPr>
        <p:spPr>
          <a:xfrm>
            <a:off x="2710907" y="1752037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970870" y="175202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32" name="Google Shape;175;p19">
            <a:extLst>
              <a:ext uri="{FF2B5EF4-FFF2-40B4-BE49-F238E27FC236}">
                <a16:creationId xmlns:a16="http://schemas.microsoft.com/office/drawing/2014/main" id="{3C258A58-277D-4BE4-8103-DB2BC2A21397}"/>
              </a:ext>
            </a:extLst>
          </p:cNvPr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3" name="Google Shape;176;p19">
            <a:extLst>
              <a:ext uri="{FF2B5EF4-FFF2-40B4-BE49-F238E27FC236}">
                <a16:creationId xmlns:a16="http://schemas.microsoft.com/office/drawing/2014/main" id="{0AD7917E-D30C-4549-B2C1-6C7B03821FF6}"/>
              </a:ext>
            </a:extLst>
          </p:cNvPr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4" name="Google Shape;177;p19">
            <a:extLst>
              <a:ext uri="{FF2B5EF4-FFF2-40B4-BE49-F238E27FC236}">
                <a16:creationId xmlns:a16="http://schemas.microsoft.com/office/drawing/2014/main" id="{A596D6E7-B32F-4442-B598-E24CCB15E532}"/>
              </a:ext>
            </a:extLst>
          </p:cNvPr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5" name="Google Shape;178;p19">
            <a:extLst>
              <a:ext uri="{FF2B5EF4-FFF2-40B4-BE49-F238E27FC236}">
                <a16:creationId xmlns:a16="http://schemas.microsoft.com/office/drawing/2014/main" id="{2A57388B-B2D4-47E7-ABA0-3280717949CB}"/>
              </a:ext>
            </a:extLst>
          </p:cNvPr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6" name="Google Shape;179;p19">
            <a:extLst>
              <a:ext uri="{FF2B5EF4-FFF2-40B4-BE49-F238E27FC236}">
                <a16:creationId xmlns:a16="http://schemas.microsoft.com/office/drawing/2014/main" id="{00B796E9-5BA4-418F-8E0A-C302BAF706DB}"/>
              </a:ext>
            </a:extLst>
          </p:cNvPr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8" name="Google Shape;205;p20">
            <a:extLst>
              <a:ext uri="{FF2B5EF4-FFF2-40B4-BE49-F238E27FC236}">
                <a16:creationId xmlns:a16="http://schemas.microsoft.com/office/drawing/2014/main" id="{87AA9B47-5ECA-4DC9-945E-BED3643F7FF4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←</a:t>
            </a:r>
            <a:endParaRPr sz="1050" dirty="0"/>
          </a:p>
        </p:txBody>
      </p:sp>
      <p:sp>
        <p:nvSpPr>
          <p:cNvPr id="39" name="Google Shape;206;p20">
            <a:extLst>
              <a:ext uri="{FF2B5EF4-FFF2-40B4-BE49-F238E27FC236}">
                <a16:creationId xmlns:a16="http://schemas.microsoft.com/office/drawing/2014/main" id="{08F65E2A-0B31-48E4-B008-37CA83F3B76B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→</a:t>
            </a:r>
            <a:endParaRPr sz="1050" dirty="0"/>
          </a:p>
        </p:txBody>
      </p:sp>
      <p:sp>
        <p:nvSpPr>
          <p:cNvPr id="40" name="Google Shape;207;p20">
            <a:extLst>
              <a:ext uri="{FF2B5EF4-FFF2-40B4-BE49-F238E27FC236}">
                <a16:creationId xmlns:a16="http://schemas.microsoft.com/office/drawing/2014/main" id="{3E6CF16B-4CE4-4AF1-814C-120C007652DC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1</a:t>
            </a:r>
            <a:endParaRPr sz="1050" dirty="0"/>
          </a:p>
        </p:txBody>
      </p:sp>
      <p:sp>
        <p:nvSpPr>
          <p:cNvPr id="41" name="Google Shape;208;p20">
            <a:extLst>
              <a:ext uri="{FF2B5EF4-FFF2-40B4-BE49-F238E27FC236}">
                <a16:creationId xmlns:a16="http://schemas.microsoft.com/office/drawing/2014/main" id="{E80B9559-F2A1-4B4C-9757-E80964920C89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2</a:t>
            </a:r>
            <a:endParaRPr sz="1050" dirty="0"/>
          </a:p>
        </p:txBody>
      </p:sp>
      <p:sp>
        <p:nvSpPr>
          <p:cNvPr id="42" name="Google Shape;181;p19">
            <a:extLst>
              <a:ext uri="{FF2B5EF4-FFF2-40B4-BE49-F238E27FC236}">
                <a16:creationId xmlns:a16="http://schemas.microsoft.com/office/drawing/2014/main" id="{862F7C56-8E64-4305-9375-685B7F663C2A}"/>
              </a:ext>
            </a:extLst>
          </p:cNvPr>
          <p:cNvSpPr/>
          <p:nvPr/>
        </p:nvSpPr>
        <p:spPr>
          <a:xfrm>
            <a:off x="1468913" y="786228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아이디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43" name="Google Shape;182;p19">
            <a:extLst>
              <a:ext uri="{FF2B5EF4-FFF2-40B4-BE49-F238E27FC236}">
                <a16:creationId xmlns:a16="http://schemas.microsoft.com/office/drawing/2014/main" id="{1E483B59-8BDD-4041-9324-496B5B61B1A8}"/>
              </a:ext>
            </a:extLst>
          </p:cNvPr>
          <p:cNvSpPr/>
          <p:nvPr/>
        </p:nvSpPr>
        <p:spPr>
          <a:xfrm>
            <a:off x="2553356" y="786228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검색</a:t>
            </a:r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/>
        </p:nvGraphicFramePr>
        <p:xfrm>
          <a:off x="864394" y="616182"/>
          <a:ext cx="5149561" cy="48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5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3786591361"/>
                    </a:ext>
                  </a:extLst>
                </a:gridCol>
                <a:gridCol w="922438">
                  <a:extLst>
                    <a:ext uri="{9D8B030D-6E8A-4147-A177-3AD203B41FA5}">
                      <a16:colId xmlns:a16="http://schemas.microsoft.com/office/drawing/2014/main" val="3213717408"/>
                    </a:ext>
                  </a:extLst>
                </a:gridCol>
                <a:gridCol w="548866">
                  <a:extLst>
                    <a:ext uri="{9D8B030D-6E8A-4147-A177-3AD203B41FA5}">
                      <a16:colId xmlns:a16="http://schemas.microsoft.com/office/drawing/2014/main" val="291702701"/>
                    </a:ext>
                  </a:extLst>
                </a:gridCol>
                <a:gridCol w="750096">
                  <a:extLst>
                    <a:ext uri="{9D8B030D-6E8A-4147-A177-3AD203B41FA5}">
                      <a16:colId xmlns:a16="http://schemas.microsoft.com/office/drawing/2014/main" val="1862211868"/>
                    </a:ext>
                  </a:extLst>
                </a:gridCol>
                <a:gridCol w="721208">
                  <a:extLst>
                    <a:ext uri="{9D8B030D-6E8A-4147-A177-3AD203B41FA5}">
                      <a16:colId xmlns:a16="http://schemas.microsoft.com/office/drawing/2014/main" val="943173081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1483287208"/>
                    </a:ext>
                  </a:extLst>
                </a:gridCol>
              </a:tblGrid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찌개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튀김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부침개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볶음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간식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분식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86192"/>
                  </a:ext>
                </a:extLst>
              </a:tr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돼지고기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닭고기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유제품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해산물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채소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0" y="187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>
                <a:latin typeface="+mn-ea"/>
                <a:ea typeface="+mn-ea"/>
              </a:rPr>
              <a:t>5-1</a:t>
            </a:r>
            <a:r>
              <a:rPr lang="ko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레시피 목록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1EE5-1077-4013-BC86-975A5C29B3D9}"/>
              </a:ext>
            </a:extLst>
          </p:cNvPr>
          <p:cNvSpPr txBox="1"/>
          <p:nvPr/>
        </p:nvSpPr>
        <p:spPr>
          <a:xfrm>
            <a:off x="1036902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0A9D-4D6E-47F7-B624-2D91B19DC056}"/>
              </a:ext>
            </a:extLst>
          </p:cNvPr>
          <p:cNvSpPr txBox="1"/>
          <p:nvPr/>
        </p:nvSpPr>
        <p:spPr>
          <a:xfrm>
            <a:off x="1036902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CDF90-8ACA-4652-9EAC-6796E194C8C3}"/>
              </a:ext>
            </a:extLst>
          </p:cNvPr>
          <p:cNvSpPr txBox="1"/>
          <p:nvPr/>
        </p:nvSpPr>
        <p:spPr>
          <a:xfrm>
            <a:off x="2367419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40BEC-1B8C-4BED-BEE8-4B579056FC5F}"/>
              </a:ext>
            </a:extLst>
          </p:cNvPr>
          <p:cNvSpPr txBox="1"/>
          <p:nvPr/>
        </p:nvSpPr>
        <p:spPr>
          <a:xfrm>
            <a:off x="2367419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91156-657C-45B0-AB63-009439F1A899}"/>
              </a:ext>
            </a:extLst>
          </p:cNvPr>
          <p:cNvSpPr txBox="1"/>
          <p:nvPr/>
        </p:nvSpPr>
        <p:spPr>
          <a:xfrm>
            <a:off x="3697936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6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CB5C4-4A6B-443D-843F-0D89A5392898}"/>
              </a:ext>
            </a:extLst>
          </p:cNvPr>
          <p:cNvSpPr txBox="1"/>
          <p:nvPr/>
        </p:nvSpPr>
        <p:spPr>
          <a:xfrm>
            <a:off x="5028454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5028454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E2368-32F5-4A38-805D-58FEC80821DE}"/>
              </a:ext>
            </a:extLst>
          </p:cNvPr>
          <p:cNvSpPr/>
          <p:nvPr/>
        </p:nvSpPr>
        <p:spPr>
          <a:xfrm>
            <a:off x="860472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01FA-3A67-4736-A393-CC0384889136}"/>
              </a:ext>
            </a:extLst>
          </p:cNvPr>
          <p:cNvSpPr txBox="1"/>
          <p:nvPr/>
        </p:nvSpPr>
        <p:spPr>
          <a:xfrm>
            <a:off x="1032980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DD54A-0FF5-4B5D-820E-DC16A640BC7C}"/>
              </a:ext>
            </a:extLst>
          </p:cNvPr>
          <p:cNvSpPr txBox="1"/>
          <p:nvPr/>
        </p:nvSpPr>
        <p:spPr>
          <a:xfrm>
            <a:off x="1032980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73CCF-9179-45DF-B2EB-54A1E131F491}"/>
              </a:ext>
            </a:extLst>
          </p:cNvPr>
          <p:cNvSpPr/>
          <p:nvPr/>
        </p:nvSpPr>
        <p:spPr>
          <a:xfrm>
            <a:off x="2190989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A49B4-C3A3-4765-9F38-8831FF24050D}"/>
              </a:ext>
            </a:extLst>
          </p:cNvPr>
          <p:cNvSpPr txBox="1"/>
          <p:nvPr/>
        </p:nvSpPr>
        <p:spPr>
          <a:xfrm>
            <a:off x="2363497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9981-6F6D-4EAA-AB10-9C8F53975DCE}"/>
              </a:ext>
            </a:extLst>
          </p:cNvPr>
          <p:cNvSpPr txBox="1"/>
          <p:nvPr/>
        </p:nvSpPr>
        <p:spPr>
          <a:xfrm>
            <a:off x="2363497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414392-1598-4E0A-BC87-E1CE8B64C09B}"/>
              </a:ext>
            </a:extLst>
          </p:cNvPr>
          <p:cNvSpPr/>
          <p:nvPr/>
        </p:nvSpPr>
        <p:spPr>
          <a:xfrm>
            <a:off x="3521507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7A9F-DD83-4F7B-8A8F-B73EECCB81CB}"/>
              </a:ext>
            </a:extLst>
          </p:cNvPr>
          <p:cNvSpPr txBox="1"/>
          <p:nvPr/>
        </p:nvSpPr>
        <p:spPr>
          <a:xfrm>
            <a:off x="3694015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D0908-8C7E-4CFA-BBF7-29EA3860276F}"/>
              </a:ext>
            </a:extLst>
          </p:cNvPr>
          <p:cNvSpPr txBox="1"/>
          <p:nvPr/>
        </p:nvSpPr>
        <p:spPr>
          <a:xfrm>
            <a:off x="3694015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37ECC7-F53C-4016-BFF9-FC9DA5615D98}"/>
              </a:ext>
            </a:extLst>
          </p:cNvPr>
          <p:cNvSpPr/>
          <p:nvPr/>
        </p:nvSpPr>
        <p:spPr>
          <a:xfrm>
            <a:off x="4852024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82DBB4-E5AF-489F-A4BF-CEC64CFB80F0}"/>
              </a:ext>
            </a:extLst>
          </p:cNvPr>
          <p:cNvSpPr txBox="1"/>
          <p:nvPr/>
        </p:nvSpPr>
        <p:spPr>
          <a:xfrm>
            <a:off x="5024532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BAF4E-CA17-402F-BFA5-32E0E90FFB07}"/>
              </a:ext>
            </a:extLst>
          </p:cNvPr>
          <p:cNvSpPr txBox="1"/>
          <p:nvPr/>
        </p:nvSpPr>
        <p:spPr>
          <a:xfrm>
            <a:off x="5024532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CA2CEF-DB5E-48DB-ADDE-4EB662706E9C}"/>
              </a:ext>
            </a:extLst>
          </p:cNvPr>
          <p:cNvSpPr/>
          <p:nvPr/>
        </p:nvSpPr>
        <p:spPr>
          <a:xfrm>
            <a:off x="860472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E29E5-6818-4F7D-AAA0-1832F4DBAC36}"/>
              </a:ext>
            </a:extLst>
          </p:cNvPr>
          <p:cNvSpPr txBox="1"/>
          <p:nvPr/>
        </p:nvSpPr>
        <p:spPr>
          <a:xfrm>
            <a:off x="1032980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0FA70-6CDA-40ED-8A84-7078FCBD7974}"/>
              </a:ext>
            </a:extLst>
          </p:cNvPr>
          <p:cNvSpPr txBox="1"/>
          <p:nvPr/>
        </p:nvSpPr>
        <p:spPr>
          <a:xfrm>
            <a:off x="1032980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1129FD-6AC1-498A-8DE2-4F26E8C8ACA4}"/>
              </a:ext>
            </a:extLst>
          </p:cNvPr>
          <p:cNvSpPr/>
          <p:nvPr/>
        </p:nvSpPr>
        <p:spPr>
          <a:xfrm>
            <a:off x="2190989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B4F6D-2DF6-4E34-81AD-9340DF7DDCD1}"/>
              </a:ext>
            </a:extLst>
          </p:cNvPr>
          <p:cNvSpPr txBox="1"/>
          <p:nvPr/>
        </p:nvSpPr>
        <p:spPr>
          <a:xfrm>
            <a:off x="2363497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224D9-2FA6-4055-9C6F-05144D1F4545}"/>
              </a:ext>
            </a:extLst>
          </p:cNvPr>
          <p:cNvSpPr txBox="1"/>
          <p:nvPr/>
        </p:nvSpPr>
        <p:spPr>
          <a:xfrm>
            <a:off x="2363497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D3564E-E97B-44B8-9B48-AD2B7B7EFBBE}"/>
              </a:ext>
            </a:extLst>
          </p:cNvPr>
          <p:cNvSpPr/>
          <p:nvPr/>
        </p:nvSpPr>
        <p:spPr>
          <a:xfrm>
            <a:off x="3521507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8EC5E-5468-4A65-B77A-9208F3EAB03D}"/>
              </a:ext>
            </a:extLst>
          </p:cNvPr>
          <p:cNvSpPr txBox="1"/>
          <p:nvPr/>
        </p:nvSpPr>
        <p:spPr>
          <a:xfrm>
            <a:off x="3694015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1F653-680C-43F2-BE21-AFFBBE1FC1B7}"/>
              </a:ext>
            </a:extLst>
          </p:cNvPr>
          <p:cNvSpPr txBox="1"/>
          <p:nvPr/>
        </p:nvSpPr>
        <p:spPr>
          <a:xfrm>
            <a:off x="3694015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0F2D7C-E756-42F3-9390-882DDB785FAC}"/>
              </a:ext>
            </a:extLst>
          </p:cNvPr>
          <p:cNvSpPr/>
          <p:nvPr/>
        </p:nvSpPr>
        <p:spPr>
          <a:xfrm>
            <a:off x="4852024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29AA4-FA10-48A7-AFBB-ABF8BD42B1A9}"/>
              </a:ext>
            </a:extLst>
          </p:cNvPr>
          <p:cNvSpPr txBox="1"/>
          <p:nvPr/>
        </p:nvSpPr>
        <p:spPr>
          <a:xfrm>
            <a:off x="5024532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3EF11-09F1-42C1-AD63-1D4E3CDFB194}"/>
              </a:ext>
            </a:extLst>
          </p:cNvPr>
          <p:cNvSpPr txBox="1"/>
          <p:nvPr/>
        </p:nvSpPr>
        <p:spPr>
          <a:xfrm>
            <a:off x="5024532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9" y="460929"/>
            <a:ext cx="20746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n-ea"/>
                <a:ea typeface="+mn-ea"/>
              </a:rPr>
              <a:t>해당 분류</a:t>
            </a:r>
            <a:r>
              <a:rPr lang="en-US" altLang="ko-KR" sz="1050" dirty="0">
                <a:latin typeface="+mn-ea"/>
                <a:ea typeface="+mn-ea"/>
              </a:rPr>
              <a:t>/</a:t>
            </a:r>
            <a:r>
              <a:rPr lang="ko-KR" altLang="en-US" sz="1050" dirty="0">
                <a:latin typeface="+mn-ea"/>
                <a:ea typeface="+mn-ea"/>
              </a:rPr>
              <a:t>재료를 클릭하면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ko-KR" altLang="en-US" sz="1050" dirty="0">
                <a:latin typeface="+mn-ea"/>
                <a:ea typeface="+mn-ea"/>
              </a:rPr>
              <a:t>해당하는 정보만 표시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5893319" y="460929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n-ea"/>
              </a:rPr>
              <a:t>1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743759" y="116250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n-ea"/>
              </a:rPr>
              <a:t>2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80464E-7835-4E5A-8F28-98BFE5768143}"/>
              </a:ext>
            </a:extLst>
          </p:cNvPr>
          <p:cNvSpPr txBox="1"/>
          <p:nvPr/>
        </p:nvSpPr>
        <p:spPr>
          <a:xfrm>
            <a:off x="6766188" y="921858"/>
            <a:ext cx="24176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</a:rPr>
              <a:t>2. </a:t>
            </a:r>
            <a:r>
              <a:rPr lang="ko-KR" altLang="en-US" sz="1050" dirty="0">
                <a:latin typeface="+mn-ea"/>
                <a:ea typeface="+mn-ea"/>
              </a:rPr>
              <a:t>해당 음식 사진</a:t>
            </a:r>
            <a:r>
              <a:rPr lang="en-US" altLang="ko-KR" sz="1050" dirty="0">
                <a:latin typeface="+mn-ea"/>
                <a:ea typeface="+mn-ea"/>
              </a:rPr>
              <a:t>/</a:t>
            </a:r>
            <a:r>
              <a:rPr lang="ko-KR" altLang="en-US" sz="1050" dirty="0">
                <a:latin typeface="+mn-ea"/>
                <a:ea typeface="+mn-ea"/>
              </a:rPr>
              <a:t>음식명을 클릭하면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ko-KR" altLang="en-US" sz="1050" dirty="0">
                <a:latin typeface="+mn-ea"/>
                <a:ea typeface="+mn-ea"/>
              </a:rPr>
              <a:t>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740392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1566</Words>
  <Application>Microsoft Office PowerPoint</Application>
  <PresentationFormat>화면 슬라이드 쇼(16:9)</PresentationFormat>
  <Paragraphs>667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Lato</vt:lpstr>
      <vt:lpstr>맑은 고딕</vt:lpstr>
      <vt:lpstr>Simple Light</vt:lpstr>
      <vt:lpstr> 2차 미니 프로젝트 스토리 보드</vt:lpstr>
      <vt:lpstr>1 - 1 로그인</vt:lpstr>
      <vt:lpstr>2 - 1 약관 동의</vt:lpstr>
      <vt:lpstr>2 - 2회원가입</vt:lpstr>
      <vt:lpstr>3 -1 ID/ PW 찾기</vt:lpstr>
      <vt:lpstr>3 -2 ID/ PW 찾기</vt:lpstr>
      <vt:lpstr>4-1 회원 관리 페이지[24.01.03수정]</vt:lpstr>
      <vt:lpstr>4-2 회원 관리 페이지[탈퇴 확인]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2차 미니 프로젝트 스토리 보드 [LogIn]</dc:title>
  <cp:lastModifiedBy>CEB</cp:lastModifiedBy>
  <cp:revision>26</cp:revision>
  <dcterms:modified xsi:type="dcterms:W3CDTF">2024-01-10T04:30:04Z</dcterms:modified>
</cp:coreProperties>
</file>