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FF33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72" d="100"/>
          <a:sy n="72" d="100"/>
        </p:scale>
        <p:origin x="86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47BB5-EBD8-4BFF-A7F1-5F65D17B4D61}" type="datetimeFigureOut">
              <a:rPr kumimoji="1" lang="ja-JP" altLang="en-US" smtClean="0"/>
              <a:t>2023/5/27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51C9-2319-40F7-8C84-8D9F13DA0E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8625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47BB5-EBD8-4BFF-A7F1-5F65D17B4D61}" type="datetimeFigureOut">
              <a:rPr kumimoji="1" lang="ja-JP" altLang="en-US" smtClean="0"/>
              <a:t>2023/5/27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51C9-2319-40F7-8C84-8D9F13DA0E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3735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47BB5-EBD8-4BFF-A7F1-5F65D17B4D61}" type="datetimeFigureOut">
              <a:rPr kumimoji="1" lang="ja-JP" altLang="en-US" smtClean="0"/>
              <a:t>2023/5/27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51C9-2319-40F7-8C84-8D9F13DA0E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2305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47BB5-EBD8-4BFF-A7F1-5F65D17B4D61}" type="datetimeFigureOut">
              <a:rPr kumimoji="1" lang="ja-JP" altLang="en-US" smtClean="0"/>
              <a:t>2023/5/27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51C9-2319-40F7-8C84-8D9F13DA0E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7859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47BB5-EBD8-4BFF-A7F1-5F65D17B4D61}" type="datetimeFigureOut">
              <a:rPr kumimoji="1" lang="ja-JP" altLang="en-US" smtClean="0"/>
              <a:t>2023/5/27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51C9-2319-40F7-8C84-8D9F13DA0E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2768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47BB5-EBD8-4BFF-A7F1-5F65D17B4D61}" type="datetimeFigureOut">
              <a:rPr kumimoji="1" lang="ja-JP" altLang="en-US" smtClean="0"/>
              <a:t>2023/5/27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51C9-2319-40F7-8C84-8D9F13DA0E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080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47BB5-EBD8-4BFF-A7F1-5F65D17B4D61}" type="datetimeFigureOut">
              <a:rPr kumimoji="1" lang="ja-JP" altLang="en-US" smtClean="0"/>
              <a:t>2023/5/27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51C9-2319-40F7-8C84-8D9F13DA0E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4599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47BB5-EBD8-4BFF-A7F1-5F65D17B4D61}" type="datetimeFigureOut">
              <a:rPr kumimoji="1" lang="ja-JP" altLang="en-US" smtClean="0"/>
              <a:t>2023/5/27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51C9-2319-40F7-8C84-8D9F13DA0E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706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47BB5-EBD8-4BFF-A7F1-5F65D17B4D61}" type="datetimeFigureOut">
              <a:rPr kumimoji="1" lang="ja-JP" altLang="en-US" smtClean="0"/>
              <a:t>2023/5/27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51C9-2319-40F7-8C84-8D9F13DA0E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6648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47BB5-EBD8-4BFF-A7F1-5F65D17B4D61}" type="datetimeFigureOut">
              <a:rPr kumimoji="1" lang="ja-JP" altLang="en-US" smtClean="0"/>
              <a:t>2023/5/27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51C9-2319-40F7-8C84-8D9F13DA0E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7048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47BB5-EBD8-4BFF-A7F1-5F65D17B4D61}" type="datetimeFigureOut">
              <a:rPr kumimoji="1" lang="ja-JP" altLang="en-US" smtClean="0"/>
              <a:t>2023/5/27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51C9-2319-40F7-8C84-8D9F13DA0E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1087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47BB5-EBD8-4BFF-A7F1-5F65D17B4D61}" type="datetimeFigureOut">
              <a:rPr kumimoji="1" lang="ja-JP" altLang="en-US" smtClean="0"/>
              <a:t>2023/5/27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C51C9-2319-40F7-8C84-8D9F13DA0E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0260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kumimoji="1"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kumimoji="1"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自転車のクローズアップ">
            <a:extLst>
              <a:ext uri="{FF2B5EF4-FFF2-40B4-BE49-F238E27FC236}">
                <a16:creationId xmlns:a16="http://schemas.microsoft.com/office/drawing/2014/main" id="{8A61BD86-9A5C-18BB-6D51-530897B05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5067"/>
            <a:ext cx="12801600" cy="8531066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0AF9515-4387-6845-BEBF-8DC4788C55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bg1"/>
                </a:solidFill>
                <a:effectLst>
                  <a:outerShdw blurRad="50800" dist="38100" dir="13500000" algn="br" rotWithShape="0">
                    <a:schemeClr val="bg2">
                      <a:lumMod val="10000"/>
                      <a:alpha val="40000"/>
                    </a:schemeClr>
                  </a:outerShdw>
                </a:effectLst>
              </a:rPr>
              <a:t>自転車メンテナンス</a:t>
            </a:r>
            <a:br>
              <a:rPr kumimoji="1" lang="en-US" altLang="ja-JP" dirty="0">
                <a:solidFill>
                  <a:schemeClr val="bg1"/>
                </a:solidFill>
                <a:effectLst>
                  <a:outerShdw blurRad="50800" dist="38100" dir="13500000" algn="br" rotWithShape="0">
                    <a:schemeClr val="bg2">
                      <a:lumMod val="10000"/>
                      <a:alpha val="40000"/>
                    </a:schemeClr>
                  </a:outerShdw>
                </a:effectLst>
              </a:rPr>
            </a:br>
            <a:r>
              <a:rPr kumimoji="1" lang="ja-JP" altLang="en-US" dirty="0">
                <a:solidFill>
                  <a:schemeClr val="bg1"/>
                </a:solidFill>
                <a:effectLst>
                  <a:outerShdw blurRad="50800" dist="38100" dir="13500000" algn="br" rotWithShape="0">
                    <a:schemeClr val="bg2">
                      <a:lumMod val="10000"/>
                      <a:alpha val="40000"/>
                    </a:schemeClr>
                  </a:outerShdw>
                </a:effectLst>
              </a:rPr>
              <a:t>管理アプリ</a:t>
            </a:r>
          </a:p>
        </p:txBody>
      </p:sp>
    </p:spTree>
    <p:extLst>
      <p:ext uri="{BB962C8B-B14F-4D97-AF65-F5344CB8AC3E}">
        <p14:creationId xmlns:p14="http://schemas.microsoft.com/office/powerpoint/2010/main" val="1721336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背景パターン&#10;&#10;自動的に生成された説明">
            <a:extLst>
              <a:ext uri="{FF2B5EF4-FFF2-40B4-BE49-F238E27FC236}">
                <a16:creationId xmlns:a16="http://schemas.microsoft.com/office/drawing/2014/main" id="{B4AC5BB5-880C-C0DB-0B9B-E1FE20985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09" y="2602726"/>
            <a:ext cx="1646663" cy="1032381"/>
          </a:xfrm>
          <a:prstGeom prst="rect">
            <a:avLst/>
          </a:prstGeom>
        </p:spPr>
      </p:pic>
      <p:pic>
        <p:nvPicPr>
          <p:cNvPr id="9" name="図 8" descr="背景パターン&#10;&#10;自動的に生成された説明">
            <a:extLst>
              <a:ext uri="{FF2B5EF4-FFF2-40B4-BE49-F238E27FC236}">
                <a16:creationId xmlns:a16="http://schemas.microsoft.com/office/drawing/2014/main" id="{DD7D94B7-5EC0-028C-F898-201869BFEA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136" y="2628456"/>
            <a:ext cx="1646663" cy="1006651"/>
          </a:xfrm>
          <a:prstGeom prst="rect">
            <a:avLst/>
          </a:prstGeom>
        </p:spPr>
      </p:pic>
      <p:pic>
        <p:nvPicPr>
          <p:cNvPr id="11" name="図 10" descr="背景パターン&#10;&#10;自動的に生成された説明">
            <a:extLst>
              <a:ext uri="{FF2B5EF4-FFF2-40B4-BE49-F238E27FC236}">
                <a16:creationId xmlns:a16="http://schemas.microsoft.com/office/drawing/2014/main" id="{4E5B487F-B784-F21D-7F55-3C1E8C0651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799" y="2628457"/>
            <a:ext cx="1646663" cy="1006651"/>
          </a:xfrm>
          <a:prstGeom prst="rect">
            <a:avLst/>
          </a:prstGeom>
        </p:spPr>
      </p:pic>
      <p:pic>
        <p:nvPicPr>
          <p:cNvPr id="13" name="図 12" descr="背景パターン&#10;&#10;自動的に生成された説明">
            <a:extLst>
              <a:ext uri="{FF2B5EF4-FFF2-40B4-BE49-F238E27FC236}">
                <a16:creationId xmlns:a16="http://schemas.microsoft.com/office/drawing/2014/main" id="{FC1C1A1A-588E-E42C-C2AA-22F540560F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00" y="2628457"/>
            <a:ext cx="1646663" cy="1006651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F068949-ABC0-AE7E-E8F5-EE1C9907AE29}"/>
              </a:ext>
            </a:extLst>
          </p:cNvPr>
          <p:cNvSpPr/>
          <p:nvPr/>
        </p:nvSpPr>
        <p:spPr>
          <a:xfrm>
            <a:off x="0" y="-1"/>
            <a:ext cx="12801600" cy="115972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EDECFB3-648F-87CE-09B4-EA57254BAC1B}"/>
              </a:ext>
            </a:extLst>
          </p:cNvPr>
          <p:cNvSpPr txBox="1"/>
          <p:nvPr/>
        </p:nvSpPr>
        <p:spPr>
          <a:xfrm>
            <a:off x="217448" y="395196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chemeClr val="bg1"/>
                </a:solidFill>
              </a:rPr>
              <a:t>自転車メンテナンス管理アプリ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38F5879-906D-8E8A-2573-514873C4EAFF}"/>
              </a:ext>
            </a:extLst>
          </p:cNvPr>
          <p:cNvSpPr txBox="1"/>
          <p:nvPr/>
        </p:nvSpPr>
        <p:spPr>
          <a:xfrm>
            <a:off x="8735859" y="395196"/>
            <a:ext cx="57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u="sng" dirty="0">
                <a:solidFill>
                  <a:schemeClr val="bg1"/>
                </a:solidFill>
              </a:rPr>
              <a:t>TOP</a:t>
            </a:r>
            <a:endParaRPr kumimoji="1" lang="ja-JP" altLang="en-US" b="1" u="sng" dirty="0">
              <a:solidFill>
                <a:schemeClr val="bg1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A6513B5-A788-DE9C-18DA-009A2D3C8E6B}"/>
              </a:ext>
            </a:extLst>
          </p:cNvPr>
          <p:cNvSpPr txBox="1"/>
          <p:nvPr/>
        </p:nvSpPr>
        <p:spPr>
          <a:xfrm>
            <a:off x="9756195" y="39519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u="sng" dirty="0">
                <a:solidFill>
                  <a:schemeClr val="bg1"/>
                </a:solidFill>
              </a:rPr>
              <a:t>自転車登録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0EE7638-5D47-9E6C-83B0-0876D1013358}"/>
              </a:ext>
            </a:extLst>
          </p:cNvPr>
          <p:cNvSpPr txBox="1"/>
          <p:nvPr/>
        </p:nvSpPr>
        <p:spPr>
          <a:xfrm>
            <a:off x="11625146" y="3951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u="sng" dirty="0">
                <a:solidFill>
                  <a:schemeClr val="bg1"/>
                </a:solidFill>
              </a:rPr>
              <a:t>登録</a:t>
            </a:r>
          </a:p>
        </p:txBody>
      </p:sp>
    </p:spTree>
    <p:extLst>
      <p:ext uri="{BB962C8B-B14F-4D97-AF65-F5344CB8AC3E}">
        <p14:creationId xmlns:p14="http://schemas.microsoft.com/office/powerpoint/2010/main" val="672883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F068949-ABC0-AE7E-E8F5-EE1C9907AE2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-1"/>
            <a:ext cx="12801600" cy="115972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EDECFB3-648F-87CE-09B4-EA57254BAC1B}"/>
              </a:ext>
            </a:extLst>
          </p:cNvPr>
          <p:cNvSpPr txBox="1"/>
          <p:nvPr/>
        </p:nvSpPr>
        <p:spPr>
          <a:xfrm>
            <a:off x="217448" y="395196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chemeClr val="bg1"/>
                </a:solidFill>
              </a:rPr>
              <a:t>自転車メンテナンス管理アプリ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38F5879-906D-8E8A-2573-514873C4EAFF}"/>
              </a:ext>
            </a:extLst>
          </p:cNvPr>
          <p:cNvSpPr txBox="1"/>
          <p:nvPr/>
        </p:nvSpPr>
        <p:spPr>
          <a:xfrm>
            <a:off x="8735859" y="395196"/>
            <a:ext cx="57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u="sng" dirty="0">
                <a:solidFill>
                  <a:schemeClr val="bg1"/>
                </a:solidFill>
              </a:rPr>
              <a:t>TOP</a:t>
            </a:r>
            <a:endParaRPr kumimoji="1" lang="ja-JP" altLang="en-US" b="1" u="sng" dirty="0">
              <a:solidFill>
                <a:schemeClr val="bg1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A6513B5-A788-DE9C-18DA-009A2D3C8E6B}"/>
              </a:ext>
            </a:extLst>
          </p:cNvPr>
          <p:cNvSpPr txBox="1"/>
          <p:nvPr/>
        </p:nvSpPr>
        <p:spPr>
          <a:xfrm>
            <a:off x="9756195" y="39519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u="sng" dirty="0">
                <a:solidFill>
                  <a:schemeClr val="bg1"/>
                </a:solidFill>
              </a:rPr>
              <a:t>自転車登録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0EE7638-5D47-9E6C-83B0-0876D1013358}"/>
              </a:ext>
            </a:extLst>
          </p:cNvPr>
          <p:cNvSpPr txBox="1"/>
          <p:nvPr/>
        </p:nvSpPr>
        <p:spPr>
          <a:xfrm>
            <a:off x="11625146" y="3951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u="sng" dirty="0">
                <a:solidFill>
                  <a:schemeClr val="bg1"/>
                </a:solidFill>
              </a:rPr>
              <a:t>登録</a:t>
            </a:r>
          </a:p>
        </p:txBody>
      </p:sp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AD641518-EB96-FE5C-837E-44F302DF4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70523"/>
              </p:ext>
            </p:extLst>
          </p:nvPr>
        </p:nvGraphicFramePr>
        <p:xfrm>
          <a:off x="323590" y="5039111"/>
          <a:ext cx="12338368" cy="433928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35114">
                  <a:extLst>
                    <a:ext uri="{9D8B030D-6E8A-4147-A177-3AD203B41FA5}">
                      <a16:colId xmlns:a16="http://schemas.microsoft.com/office/drawing/2014/main" val="4042411532"/>
                    </a:ext>
                  </a:extLst>
                </a:gridCol>
                <a:gridCol w="1217930">
                  <a:extLst>
                    <a:ext uri="{9D8B030D-6E8A-4147-A177-3AD203B41FA5}">
                      <a16:colId xmlns:a16="http://schemas.microsoft.com/office/drawing/2014/main" val="3735560377"/>
                    </a:ext>
                  </a:extLst>
                </a:gridCol>
                <a:gridCol w="1235114">
                  <a:extLst>
                    <a:ext uri="{9D8B030D-6E8A-4147-A177-3AD203B41FA5}">
                      <a16:colId xmlns:a16="http://schemas.microsoft.com/office/drawing/2014/main" val="2126025606"/>
                    </a:ext>
                  </a:extLst>
                </a:gridCol>
                <a:gridCol w="1235114">
                  <a:extLst>
                    <a:ext uri="{9D8B030D-6E8A-4147-A177-3AD203B41FA5}">
                      <a16:colId xmlns:a16="http://schemas.microsoft.com/office/drawing/2014/main" val="78866840"/>
                    </a:ext>
                  </a:extLst>
                </a:gridCol>
                <a:gridCol w="1235114">
                  <a:extLst>
                    <a:ext uri="{9D8B030D-6E8A-4147-A177-3AD203B41FA5}">
                      <a16:colId xmlns:a16="http://schemas.microsoft.com/office/drawing/2014/main" val="3837743059"/>
                    </a:ext>
                  </a:extLst>
                </a:gridCol>
                <a:gridCol w="1235114">
                  <a:extLst>
                    <a:ext uri="{9D8B030D-6E8A-4147-A177-3AD203B41FA5}">
                      <a16:colId xmlns:a16="http://schemas.microsoft.com/office/drawing/2014/main" val="282059674"/>
                    </a:ext>
                  </a:extLst>
                </a:gridCol>
                <a:gridCol w="1235114">
                  <a:extLst>
                    <a:ext uri="{9D8B030D-6E8A-4147-A177-3AD203B41FA5}">
                      <a16:colId xmlns:a16="http://schemas.microsoft.com/office/drawing/2014/main" val="3983064233"/>
                    </a:ext>
                  </a:extLst>
                </a:gridCol>
                <a:gridCol w="1235114">
                  <a:extLst>
                    <a:ext uri="{9D8B030D-6E8A-4147-A177-3AD203B41FA5}">
                      <a16:colId xmlns:a16="http://schemas.microsoft.com/office/drawing/2014/main" val="3425270049"/>
                    </a:ext>
                  </a:extLst>
                </a:gridCol>
                <a:gridCol w="1235114">
                  <a:extLst>
                    <a:ext uri="{9D8B030D-6E8A-4147-A177-3AD203B41FA5}">
                      <a16:colId xmlns:a16="http://schemas.microsoft.com/office/drawing/2014/main" val="3169056704"/>
                    </a:ext>
                  </a:extLst>
                </a:gridCol>
                <a:gridCol w="1239526">
                  <a:extLst>
                    <a:ext uri="{9D8B030D-6E8A-4147-A177-3AD203B41FA5}">
                      <a16:colId xmlns:a16="http://schemas.microsoft.com/office/drawing/2014/main" val="2085688266"/>
                    </a:ext>
                  </a:extLst>
                </a:gridCol>
              </a:tblGrid>
              <a:tr h="1031901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空気圧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タイヤ溝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車体清掃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チェーン洗浄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チェーン注油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ブレーキシュー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バーテープ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680185"/>
                  </a:ext>
                </a:extLst>
              </a:tr>
              <a:tr h="1031901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552177"/>
                  </a:ext>
                </a:extLst>
              </a:tr>
              <a:tr h="1031901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最終点検日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3530"/>
                  </a:ext>
                </a:extLst>
              </a:tr>
              <a:tr h="1031901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次回点検日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552007"/>
                  </a:ext>
                </a:extLst>
              </a:tr>
            </a:tbl>
          </a:graphicData>
        </a:graphic>
      </p:graphicFrame>
      <p:pic>
        <p:nvPicPr>
          <p:cNvPr id="3" name="図 2" descr="背景パターン&#10;&#10;自動的に生成された説明">
            <a:extLst>
              <a:ext uri="{FF2B5EF4-FFF2-40B4-BE49-F238E27FC236}">
                <a16:creationId xmlns:a16="http://schemas.microsoft.com/office/drawing/2014/main" id="{FD99CEB4-3882-BD48-0BEC-A90FB8685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047" y="1728022"/>
            <a:ext cx="4289505" cy="2622294"/>
          </a:xfrm>
          <a:prstGeom prst="rect">
            <a:avLst/>
          </a:prstGeom>
        </p:spPr>
      </p:pic>
      <p:pic>
        <p:nvPicPr>
          <p:cNvPr id="1026" name="Picture 2" descr="ロードバイクのイラスト（自転車）">
            <a:extLst>
              <a:ext uri="{FF2B5EF4-FFF2-40B4-BE49-F238E27FC236}">
                <a16:creationId xmlns:a16="http://schemas.microsoft.com/office/drawing/2014/main" id="{626D65FF-B018-7136-87E7-C918A87F2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12" y="1348120"/>
            <a:ext cx="428625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433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759</TotalTime>
  <Words>39</Words>
  <Application>Microsoft Office PowerPoint</Application>
  <PresentationFormat>A3 297x420 mm</PresentationFormat>
  <Paragraphs>18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テーマ</vt:lpstr>
      <vt:lpstr>自転車メンテナンス 管理アプリ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自転車メンテナンス 管理アプリ</dc:title>
  <dc:creator>shogo</dc:creator>
  <cp:lastModifiedBy>shogo</cp:lastModifiedBy>
  <cp:revision>2</cp:revision>
  <dcterms:created xsi:type="dcterms:W3CDTF">2023-05-25T11:38:50Z</dcterms:created>
  <dcterms:modified xsi:type="dcterms:W3CDTF">2023-05-27T13:16:39Z</dcterms:modified>
</cp:coreProperties>
</file>