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137" d="100"/>
          <a:sy n="137" d="100"/>
        </p:scale>
        <p:origin x="1018" y="12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3F1A-4CC0-48DE-AC57-7D83597B7856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2C33-7895-47D2-8B1C-816AB04D81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46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3F1A-4CC0-48DE-AC57-7D83597B7856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2C33-7895-47D2-8B1C-816AB04D81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71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3F1A-4CC0-48DE-AC57-7D83597B7856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2C33-7895-47D2-8B1C-816AB04D81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84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3F1A-4CC0-48DE-AC57-7D83597B7856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2C33-7895-47D2-8B1C-816AB04D81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79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3F1A-4CC0-48DE-AC57-7D83597B7856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2C33-7895-47D2-8B1C-816AB04D81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14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3F1A-4CC0-48DE-AC57-7D83597B7856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2C33-7895-47D2-8B1C-816AB04D81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20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3F1A-4CC0-48DE-AC57-7D83597B7856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2C33-7895-47D2-8B1C-816AB04D81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23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3F1A-4CC0-48DE-AC57-7D83597B7856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2C33-7895-47D2-8B1C-816AB04D81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1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3F1A-4CC0-48DE-AC57-7D83597B7856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2C33-7895-47D2-8B1C-816AB04D81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99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3F1A-4CC0-48DE-AC57-7D83597B7856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2C33-7895-47D2-8B1C-816AB04D81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15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3F1A-4CC0-48DE-AC57-7D83597B7856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2C33-7895-47D2-8B1C-816AB04D81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75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43F1A-4CC0-48DE-AC57-7D83597B7856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2C33-7895-47D2-8B1C-816AB04D81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26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自転車のクローズアップ">
            <a:extLst>
              <a:ext uri="{FF2B5EF4-FFF2-40B4-BE49-F238E27FC236}">
                <a16:creationId xmlns:a16="http://schemas.microsoft.com/office/drawing/2014/main" id="{4EE83568-0AA7-5124-0E3C-DA10E9850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067"/>
            <a:ext cx="12801600" cy="853106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5278DB-971C-9A88-5BB5-A1294CD876CA}"/>
              </a:ext>
            </a:extLst>
          </p:cNvPr>
          <p:cNvSpPr txBox="1"/>
          <p:nvPr/>
        </p:nvSpPr>
        <p:spPr>
          <a:xfrm flipH="1">
            <a:off x="1653347" y="2246971"/>
            <a:ext cx="9494907" cy="1107996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600" dirty="0">
                <a:solidFill>
                  <a:schemeClr val="bg1"/>
                </a:solidFill>
                <a:effectLst>
                  <a:outerShdw blurRad="12700" dist="38100" dir="3960000" algn="tl" rotWithShape="0">
                    <a:schemeClr val="tx1">
                      <a:alpha val="60000"/>
                    </a:schemeClr>
                  </a:outerShdw>
                </a:effectLst>
              </a:rPr>
              <a:t>自転車メンテナンス管理</a:t>
            </a:r>
          </a:p>
        </p:txBody>
      </p:sp>
    </p:spTree>
    <p:extLst>
      <p:ext uri="{BB962C8B-B14F-4D97-AF65-F5344CB8AC3E}">
        <p14:creationId xmlns:p14="http://schemas.microsoft.com/office/powerpoint/2010/main" val="295259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 28">
            <a:extLst>
              <a:ext uri="{FF2B5EF4-FFF2-40B4-BE49-F238E27FC236}">
                <a16:creationId xmlns:a16="http://schemas.microsoft.com/office/drawing/2014/main" id="{B5CA6071-FD38-9765-5740-427316542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71051"/>
              </p:ext>
            </p:extLst>
          </p:nvPr>
        </p:nvGraphicFramePr>
        <p:xfrm>
          <a:off x="654335" y="1360574"/>
          <a:ext cx="11492922" cy="81123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1846">
                  <a:extLst>
                    <a:ext uri="{9D8B030D-6E8A-4147-A177-3AD203B41FA5}">
                      <a16:colId xmlns:a16="http://schemas.microsoft.com/office/drawing/2014/main" val="1630829831"/>
                    </a:ext>
                  </a:extLst>
                </a:gridCol>
                <a:gridCol w="1641846">
                  <a:extLst>
                    <a:ext uri="{9D8B030D-6E8A-4147-A177-3AD203B41FA5}">
                      <a16:colId xmlns:a16="http://schemas.microsoft.com/office/drawing/2014/main" val="2477769222"/>
                    </a:ext>
                  </a:extLst>
                </a:gridCol>
                <a:gridCol w="1641846">
                  <a:extLst>
                    <a:ext uri="{9D8B030D-6E8A-4147-A177-3AD203B41FA5}">
                      <a16:colId xmlns:a16="http://schemas.microsoft.com/office/drawing/2014/main" val="1071249797"/>
                    </a:ext>
                  </a:extLst>
                </a:gridCol>
                <a:gridCol w="1641846">
                  <a:extLst>
                    <a:ext uri="{9D8B030D-6E8A-4147-A177-3AD203B41FA5}">
                      <a16:colId xmlns:a16="http://schemas.microsoft.com/office/drawing/2014/main" val="4123624037"/>
                    </a:ext>
                  </a:extLst>
                </a:gridCol>
                <a:gridCol w="1641846">
                  <a:extLst>
                    <a:ext uri="{9D8B030D-6E8A-4147-A177-3AD203B41FA5}">
                      <a16:colId xmlns:a16="http://schemas.microsoft.com/office/drawing/2014/main" val="3632947631"/>
                    </a:ext>
                  </a:extLst>
                </a:gridCol>
                <a:gridCol w="1641846">
                  <a:extLst>
                    <a:ext uri="{9D8B030D-6E8A-4147-A177-3AD203B41FA5}">
                      <a16:colId xmlns:a16="http://schemas.microsoft.com/office/drawing/2014/main" val="3528112514"/>
                    </a:ext>
                  </a:extLst>
                </a:gridCol>
                <a:gridCol w="1641846">
                  <a:extLst>
                    <a:ext uri="{9D8B030D-6E8A-4147-A177-3AD203B41FA5}">
                      <a16:colId xmlns:a16="http://schemas.microsoft.com/office/drawing/2014/main" val="2254894922"/>
                    </a:ext>
                  </a:extLst>
                </a:gridCol>
              </a:tblGrid>
              <a:tr h="13520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登録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自転車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チェーン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ブレーキ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チューブ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タイヤ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165681"/>
                  </a:ext>
                </a:extLst>
              </a:tr>
              <a:tr h="135206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310032"/>
                  </a:ext>
                </a:extLst>
              </a:tr>
              <a:tr h="135206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82920"/>
                  </a:ext>
                </a:extLst>
              </a:tr>
              <a:tr h="135206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877958"/>
                  </a:ext>
                </a:extLst>
              </a:tr>
              <a:tr h="135206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755232"/>
                  </a:ext>
                </a:extLst>
              </a:tr>
              <a:tr h="135206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9211"/>
                  </a:ext>
                </a:extLst>
              </a:tr>
            </a:tbl>
          </a:graphicData>
        </a:graphic>
      </p:graphicFrame>
      <p:pic>
        <p:nvPicPr>
          <p:cNvPr id="18" name="図 17" descr="背景パターン&#10;&#10;自動的に生成された説明">
            <a:extLst>
              <a:ext uri="{FF2B5EF4-FFF2-40B4-BE49-F238E27FC236}">
                <a16:creationId xmlns:a16="http://schemas.microsoft.com/office/drawing/2014/main" id="{9C9739F2-01C4-8EE3-6560-9FC921851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8" y="2879762"/>
            <a:ext cx="1557850" cy="973656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A958E15-D9A5-15BA-904A-A2414C5DFEEF}"/>
              </a:ext>
            </a:extLst>
          </p:cNvPr>
          <p:cNvSpPr/>
          <p:nvPr/>
        </p:nvSpPr>
        <p:spPr>
          <a:xfrm>
            <a:off x="0" y="0"/>
            <a:ext cx="12801600" cy="7917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367549E-823F-2490-DB7A-54A77CAC12E5}"/>
              </a:ext>
            </a:extLst>
          </p:cNvPr>
          <p:cNvSpPr txBox="1"/>
          <p:nvPr/>
        </p:nvSpPr>
        <p:spPr>
          <a:xfrm>
            <a:off x="114634" y="211202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自転車メンテナンス管理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789180C-3ED4-487D-5B1A-79C549F5BD47}"/>
              </a:ext>
            </a:extLst>
          </p:cNvPr>
          <p:cNvSpPr txBox="1"/>
          <p:nvPr/>
        </p:nvSpPr>
        <p:spPr>
          <a:xfrm>
            <a:off x="11678357" y="211202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ログイン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CCCFEF1-1A70-40F6-9FF2-3C54D469DBAC}"/>
              </a:ext>
            </a:extLst>
          </p:cNvPr>
          <p:cNvSpPr txBox="1"/>
          <p:nvPr/>
        </p:nvSpPr>
        <p:spPr>
          <a:xfrm>
            <a:off x="9514122" y="2112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登録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DE36B2F-FE1F-6C82-D8BA-106439E8B31D}"/>
              </a:ext>
            </a:extLst>
          </p:cNvPr>
          <p:cNvSpPr txBox="1"/>
          <p:nvPr/>
        </p:nvSpPr>
        <p:spPr>
          <a:xfrm>
            <a:off x="10596239" y="2112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一覧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1E446DF-4EFD-0B64-C510-1274C02A9B2B}"/>
              </a:ext>
            </a:extLst>
          </p:cNvPr>
          <p:cNvSpPr txBox="1"/>
          <p:nvPr/>
        </p:nvSpPr>
        <p:spPr>
          <a:xfrm>
            <a:off x="114634" y="8997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自転車一覧</a:t>
            </a:r>
          </a:p>
        </p:txBody>
      </p:sp>
      <p:pic>
        <p:nvPicPr>
          <p:cNvPr id="41" name="図 40" descr="背景パターン&#10;&#10;自動的に生成された説明">
            <a:extLst>
              <a:ext uri="{FF2B5EF4-FFF2-40B4-BE49-F238E27FC236}">
                <a16:creationId xmlns:a16="http://schemas.microsoft.com/office/drawing/2014/main" id="{8CA6C634-E459-0F97-75B0-3755DC49C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8" y="8325304"/>
            <a:ext cx="1557850" cy="976699"/>
          </a:xfrm>
          <a:prstGeom prst="rect">
            <a:avLst/>
          </a:prstGeom>
        </p:spPr>
      </p:pic>
      <p:pic>
        <p:nvPicPr>
          <p:cNvPr id="43" name="図 42" descr="背景パターン&#10;&#10;自動的に生成された説明">
            <a:extLst>
              <a:ext uri="{FF2B5EF4-FFF2-40B4-BE49-F238E27FC236}">
                <a16:creationId xmlns:a16="http://schemas.microsoft.com/office/drawing/2014/main" id="{8863D1CD-BC46-89C1-F6A7-2BCF99E72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8" y="6969243"/>
            <a:ext cx="1557850" cy="952358"/>
          </a:xfrm>
          <a:prstGeom prst="rect">
            <a:avLst/>
          </a:prstGeom>
        </p:spPr>
      </p:pic>
      <p:pic>
        <p:nvPicPr>
          <p:cNvPr id="45" name="図 44" descr="背景パターン&#10;&#10;自動的に生成された説明">
            <a:extLst>
              <a:ext uri="{FF2B5EF4-FFF2-40B4-BE49-F238E27FC236}">
                <a16:creationId xmlns:a16="http://schemas.microsoft.com/office/drawing/2014/main" id="{6768BA9F-D7C2-CAE5-08C8-333432B28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8" y="5613182"/>
            <a:ext cx="1557850" cy="952358"/>
          </a:xfrm>
          <a:prstGeom prst="rect">
            <a:avLst/>
          </a:prstGeom>
        </p:spPr>
      </p:pic>
      <p:pic>
        <p:nvPicPr>
          <p:cNvPr id="47" name="図 46" descr="背景パターン&#10;&#10;自動的に生成された説明">
            <a:extLst>
              <a:ext uri="{FF2B5EF4-FFF2-40B4-BE49-F238E27FC236}">
                <a16:creationId xmlns:a16="http://schemas.microsoft.com/office/drawing/2014/main" id="{C09EA3EE-7127-4CA9-7FCD-7E7E1D2A70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8" y="4257121"/>
            <a:ext cx="1557850" cy="95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3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</TotalTime>
  <Words>17</Words>
  <Application>Microsoft Office PowerPoint</Application>
  <PresentationFormat>A3 297x420 mm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Trebuchet MS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shogo</dc:creator>
  <cp:lastModifiedBy>shogo</cp:lastModifiedBy>
  <cp:revision>1</cp:revision>
  <dcterms:created xsi:type="dcterms:W3CDTF">2023-05-24T11:31:35Z</dcterms:created>
  <dcterms:modified xsi:type="dcterms:W3CDTF">2023-05-24T12:33:44Z</dcterms:modified>
</cp:coreProperties>
</file>