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2.png" ContentType="image/png"/>
  <Override PartName="/ppt/media/image31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10.png" ContentType="image/png"/>
  <Override PartName="/ppt/media/image9.jpeg" ContentType="image/jpeg"/>
  <Override PartName="/ppt/media/image23.png" ContentType="image/png"/>
  <Override PartName="/ppt/media/image8.png" ContentType="image/png"/>
  <Override PartName="/ppt/media/image5.jpeg" ContentType="image/jpeg"/>
  <Override PartName="/ppt/media/image1.jpeg" ContentType="image/jpeg"/>
  <Override PartName="/ppt/media/image13.jpeg" ContentType="image/jpeg"/>
  <Override PartName="/ppt/media/image11.png" ContentType="image/png"/>
  <Override PartName="/ppt/media/image3.png" ContentType="image/png"/>
  <Override PartName="/ppt/media/image30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4.png" ContentType="image/png"/>
  <Override PartName="/ppt/media/image12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3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 descr=""/>
          <p:cNvPicPr/>
          <p:nvPr/>
        </p:nvPicPr>
        <p:blipFill>
          <a:blip r:embed="rId3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"/>
          <p:cNvPicPr/>
          <p:nvPr/>
        </p:nvPicPr>
        <p:blipFill>
          <a:blip r:embed="rId3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6" descr=""/>
          <p:cNvPicPr/>
          <p:nvPr/>
        </p:nvPicPr>
        <p:blipFill>
          <a:blip r:embed="rId3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914400" y="1075320"/>
            <a:ext cx="7557840" cy="450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520" y="548640"/>
            <a:ext cx="3016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920240"/>
            <a:ext cx="53024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60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NewsCrawler 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40480" y="2926080"/>
            <a:ext cx="4388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60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389120" y="4591440"/>
            <a:ext cx="14619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US" sz="1800" spc="-1" strike="noStrike" u="sng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Tên Nhóm: 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937760" y="5029200"/>
            <a:ext cx="37479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200" spc="-1" strike="noStrike">
                <a:solidFill>
                  <a:srgbClr val="ccff99"/>
                </a:solidFill>
                <a:uFill>
                  <a:solidFill>
                    <a:srgbClr val="ffffff"/>
                  </a:solidFill>
                </a:uFill>
                <a:latin typeface="Purisa"/>
                <a:ea typeface="DejaVu Sans"/>
              </a:rPr>
              <a:t>Hercules’s Son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22960" y="3840480"/>
            <a:ext cx="2559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 Viên: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731520" y="4389120"/>
            <a:ext cx="3016440" cy="15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Trần Vĩnh Phúc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Nguyễn Mạnh Thảo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Nguyễn Duy Trung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Nguyễn Quốc Thái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40080" y="457200"/>
            <a:ext cx="429660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32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Phân Công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31520" y="1463040"/>
            <a:ext cx="18277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Algorithm: 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80160" y="192024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301000" y="1482120"/>
            <a:ext cx="21045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760720" y="1828800"/>
            <a:ext cx="25617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31520" y="2468880"/>
            <a:ext cx="2010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2743200" y="3383280"/>
            <a:ext cx="246780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Developer: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3108960" y="3711240"/>
            <a:ext cx="274212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822960" y="4754880"/>
            <a:ext cx="15534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Tester</a:t>
            </a:r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1097280" y="5101200"/>
            <a:ext cx="237636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937760" y="4663440"/>
            <a:ext cx="1370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 u="sng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Slide: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5394960" y="500976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5486400" y="539496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5394960" y="5486400"/>
            <a:ext cx="26506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8640" y="457200"/>
            <a:ext cx="60339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0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Quy Mô Thực Hiện</a:t>
            </a:r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5760" y="1828800"/>
            <a:ext cx="8502840" cy="793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3200" spc="8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Số lượng thành viên: 4 người 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3200" spc="8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Thời Gian Thực Hiện: 10/2 – 21/2 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3200" spc="8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Thẩm Định Giá Trị: 1000$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1" lang="en-US" sz="3200" spc="8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Đối Tượng sử dụng: Mọi đối tượng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4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Did We Do ? 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3840480" y="789120"/>
            <a:ext cx="5027760" cy="314172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310680" y="1463040"/>
            <a:ext cx="5997600" cy="37479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3530160" y="3108960"/>
            <a:ext cx="5338440" cy="333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24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Giao Diện Ứng Dụng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926280" y="1554480"/>
            <a:ext cx="2364480" cy="420480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381840" y="1539720"/>
            <a:ext cx="2377800" cy="422928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5927040" y="1554480"/>
            <a:ext cx="2364120" cy="420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3600" spc="-1" strike="noStrike" u="sng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Sever</a:t>
            </a:r>
            <a:endParaRPr b="0" lang="en-US" sz="36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662000" y="3896640"/>
            <a:ext cx="4297680" cy="268596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274320" y="3841920"/>
            <a:ext cx="4386600" cy="2741040"/>
          </a:xfrm>
          <a:prstGeom prst="rect">
            <a:avLst/>
          </a:prstGeom>
          <a:ln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4206240" y="1044720"/>
            <a:ext cx="4665960" cy="2703600"/>
          </a:xfrm>
          <a:prstGeom prst="rect">
            <a:avLst/>
          </a:prstGeom>
          <a:ln>
            <a:noFill/>
          </a:ln>
        </p:spPr>
      </p:pic>
      <p:pic>
        <p:nvPicPr>
          <p:cNvPr id="221" name="" descr=""/>
          <p:cNvPicPr/>
          <p:nvPr/>
        </p:nvPicPr>
        <p:blipFill>
          <a:blip r:embed="rId4"/>
          <a:stretch/>
        </p:blipFill>
        <p:spPr>
          <a:xfrm>
            <a:off x="255240" y="1188720"/>
            <a:ext cx="3929760" cy="246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554480"/>
            <a:ext cx="246780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Khó Khăn: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846320" y="1554480"/>
            <a:ext cx="3473640" cy="8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Hướng giải quyết:</a:t>
            </a:r>
            <a:endParaRPr b="0" lang="en-US" sz="1800" spc="-1" strike="noStrike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4"/>
          <p:cNvSpPr/>
          <p:nvPr/>
        </p:nvSpPr>
        <p:spPr>
          <a:xfrm>
            <a:off x="4114800" y="1645920"/>
            <a:ext cx="91440" cy="3931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548640" y="2194560"/>
            <a:ext cx="3107880" cy="280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Thuật toán. </a:t>
            </a:r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297680" y="2091240"/>
            <a:ext cx="3382200" cy="15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Tham khảo thêm một số các giải thuật trên internet. </a:t>
            </a:r>
            <a:endParaRPr b="1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1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4305240" y="3183120"/>
            <a:ext cx="3382200" cy="23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8"/>
          <p:cNvSpPr txBox="1"/>
          <p:nvPr/>
        </p:nvSpPr>
        <p:spPr>
          <a:xfrm>
            <a:off x="4305240" y="3656520"/>
            <a:ext cx="301752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 spc="-1" strike="no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Thảo luận với các nhóm đã làm được.</a:t>
            </a:r>
            <a:endParaRPr b="1" lang="en-US" sz="2400" spc="-1" strike="noStrike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14400" y="2205000"/>
            <a:ext cx="7862760" cy="145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8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Watching !!!!</a:t>
            </a:r>
            <a:endParaRPr b="0" lang="en-US" sz="1800" spc="-1" strike="noStrike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095920" y="3656520"/>
            <a:ext cx="4762080" cy="20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LibreOffice/5.1.6.2$Linux_X86_64 LibreOffice_project/10m0$Build-2</Application>
  <Words>14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2014-02-21T02:04:43Z</dcterms:created>
  <dc:creator/>
  <dc:description/>
  <dc:language>en-US</dc:language>
  <cp:lastModifiedBy/>
  <dcterms:modified xsi:type="dcterms:W3CDTF">2017-02-25T01:27:48Z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