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9" r:id="rId4"/>
    <p:sldId id="264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E075753-BCC9-4669-B4EF-6C89DA009745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E9EE030-D39E-4EB1-9B8F-17589E4B18C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63675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5753-BCC9-4669-B4EF-6C89DA009745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EE030-D39E-4EB1-9B8F-17589E4B1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507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5753-BCC9-4669-B4EF-6C89DA009745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EE030-D39E-4EB1-9B8F-17589E4B1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524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5753-BCC9-4669-B4EF-6C89DA009745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EE030-D39E-4EB1-9B8F-17589E4B1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48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E075753-BCC9-4669-B4EF-6C89DA009745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E9EE030-D39E-4EB1-9B8F-17589E4B18C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377280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5753-BCC9-4669-B4EF-6C89DA009745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EE030-D39E-4EB1-9B8F-17589E4B1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41870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5753-BCC9-4669-B4EF-6C89DA009745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EE030-D39E-4EB1-9B8F-17589E4B1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52897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5753-BCC9-4669-B4EF-6C89DA009745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EE030-D39E-4EB1-9B8F-17589E4B1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526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5753-BCC9-4669-B4EF-6C89DA009745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EE030-D39E-4EB1-9B8F-17589E4B1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84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AE075753-BCC9-4669-B4EF-6C89DA009745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6E9EE030-D39E-4EB1-9B8F-17589E4B18C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52077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AE075753-BCC9-4669-B4EF-6C89DA009745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6E9EE030-D39E-4EB1-9B8F-17589E4B1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02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E075753-BCC9-4669-B4EF-6C89DA009745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E9EE030-D39E-4EB1-9B8F-17589E4B18C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71731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409740"/>
            <a:ext cx="10241472" cy="4083635"/>
          </a:xfrm>
        </p:spPr>
        <p:txBody>
          <a:bodyPr/>
          <a:lstStyle/>
          <a:p>
            <a:r>
              <a:rPr lang="vi-VN" sz="4500" dirty="0" smtClean="0"/>
              <a:t>NewsFeed</a:t>
            </a:r>
            <a:br>
              <a:rPr lang="vi-VN" sz="4500" dirty="0" smtClean="0"/>
            </a:br>
            <a:r>
              <a:rPr lang="vi-VN" sz="4500" dirty="0" smtClean="0"/>
              <a:t>Crawler</a:t>
            </a:r>
            <a:br>
              <a:rPr lang="vi-VN" sz="4500" dirty="0" smtClean="0"/>
            </a:br>
            <a:r>
              <a:rPr lang="vi-VN" sz="4500" dirty="0" smtClean="0"/>
              <a:t>app</a:t>
            </a:r>
            <a:endParaRPr lang="en-US" sz="4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vi-VN" dirty="0" smtClean="0"/>
              <a:t>HerCUles’s Son</a:t>
            </a:r>
            <a:endParaRPr lang="en-US" dirty="0"/>
          </a:p>
        </p:txBody>
      </p:sp>
      <p:pic>
        <p:nvPicPr>
          <p:cNvPr id="1028" name="Picture 4" descr="Kết quả hình ảnh cho applic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6" y="47665"/>
            <a:ext cx="2724150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Kết quả hình ảnh cho applic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4629" y="3637922"/>
            <a:ext cx="2712413" cy="2712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174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Teammember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Nguyễn Mạnh Thảo</a:t>
            </a:r>
          </a:p>
          <a:p>
            <a:r>
              <a:rPr lang="vi-VN" dirty="0" smtClean="0"/>
              <a:t>Nguyễn Quốc Thái</a:t>
            </a:r>
          </a:p>
          <a:p>
            <a:r>
              <a:rPr lang="vi-VN" dirty="0" smtClean="0"/>
              <a:t>Nguyễn Duy Trung</a:t>
            </a:r>
          </a:p>
          <a:p>
            <a:r>
              <a:rPr lang="vi-VN" dirty="0" smtClean="0"/>
              <a:t>Trần Vĩnh Phúc</a:t>
            </a:r>
          </a:p>
          <a:p>
            <a:endParaRPr lang="en-US" dirty="0"/>
          </a:p>
        </p:txBody>
      </p:sp>
      <p:pic>
        <p:nvPicPr>
          <p:cNvPr id="2050" name="Picture 2" descr="Kết quả hình ảnh cho memb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275" y="2571799"/>
            <a:ext cx="3425825" cy="262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ình ảnh có liên qua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308" y="4191000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ình ảnh có liên qua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4914" y="190811"/>
            <a:ext cx="3205086" cy="2538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712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What are we doing ?</a:t>
            </a:r>
            <a:endParaRPr lang="en-US" dirty="0"/>
          </a:p>
        </p:txBody>
      </p:sp>
      <p:pic>
        <p:nvPicPr>
          <p:cNvPr id="3074" name="Picture 2" descr="Kết quả hình ảnh cho upgrad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25" y="1612900"/>
            <a:ext cx="2565400" cy="256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Kết quả hình ảnh cho fix bu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775" y="1612900"/>
            <a:ext cx="3864428" cy="450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00200" y="4699000"/>
            <a:ext cx="32131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vi-VN" dirty="0" smtClean="0"/>
              <a:t>News Zing</a:t>
            </a:r>
          </a:p>
          <a:p>
            <a:pPr marL="285750" indent="-285750">
              <a:buFontTx/>
              <a:buChar char="-"/>
            </a:pPr>
            <a:r>
              <a:rPr lang="vi-VN" dirty="0" smtClean="0"/>
              <a:t>Bao Moi </a:t>
            </a:r>
            <a:endParaRPr lang="vi-VN" dirty="0" smtClean="0"/>
          </a:p>
          <a:p>
            <a:pPr marL="285750" indent="-285750">
              <a:buFontTx/>
              <a:buChar char="-"/>
            </a:pPr>
            <a:r>
              <a:rPr lang="vi-VN" dirty="0" smtClean="0"/>
              <a:t>Kênh 14</a:t>
            </a:r>
          </a:p>
          <a:p>
            <a:endParaRPr lang="vi-VN" dirty="0" smtClean="0"/>
          </a:p>
          <a:p>
            <a:pPr marL="285750" indent="-285750">
              <a:buFontTx/>
              <a:buChar char="-"/>
            </a:pPr>
            <a:endParaRPr lang="vi-VN" dirty="0" smtClean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13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VN Express</a:t>
            </a:r>
            <a:endParaRPr lang="en-US" dirty="0"/>
          </a:p>
        </p:txBody>
      </p:sp>
      <p:pic>
        <p:nvPicPr>
          <p:cNvPr id="3074" name="Picture 2" descr="https://scontent.fsgn2-1.fna.fbcdn.net/v/t35.0-12/17917021_614349412108812_1023093510_o.png?oh=47cab9e220cd1b944b24a3ee95bfe9a9&amp;oe=58F33A3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328" y="3741417"/>
            <a:ext cx="5645505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678" y="1442717"/>
            <a:ext cx="590308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326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Báo mới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678" y="2738117"/>
            <a:ext cx="4302502" cy="3594100"/>
          </a:xfrm>
          <a:prstGeom prst="rect">
            <a:avLst/>
          </a:prstGeom>
        </p:spPr>
      </p:pic>
      <p:pic>
        <p:nvPicPr>
          <p:cNvPr id="1026" name="Picture 2" descr="https://scontent.fsgn2-1.fna.fbcdn.net/v/t34.0-12/17918847_614302432113510_1390372260_n.png?oh=556d0feaa59dc4760accbee4ab4509a0&amp;oe=58F31B4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675" y="156745"/>
            <a:ext cx="5686425" cy="2581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221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Zing news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678" y="1320800"/>
            <a:ext cx="5583529" cy="3797300"/>
          </a:xfrm>
          <a:prstGeom prst="rect">
            <a:avLst/>
          </a:prstGeom>
        </p:spPr>
      </p:pic>
      <p:pic>
        <p:nvPicPr>
          <p:cNvPr id="4098" name="Picture 2" descr="https://scontent.fsgn2-1.fna.fbcdn.net/v/t35.0-12/17916837_614349818775438_1587556740_o.png?oh=4712a4fc150022d70ee40d35b102725e&amp;oe=58F34FE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034" y="2812932"/>
            <a:ext cx="6642430" cy="376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4738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Kênh 14 ( đang làm 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0462" y="2146300"/>
            <a:ext cx="4867938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755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Update app androi</a:t>
            </a:r>
            <a:endParaRPr lang="en-US" dirty="0"/>
          </a:p>
        </p:txBody>
      </p:sp>
      <p:pic>
        <p:nvPicPr>
          <p:cNvPr id="2050" name="Picture 2" descr="https://scontent.fhan4-1.fna.fbcdn.net/v/t34.0-12/17888214_621253148067603_1212108417_n.png?oh=2e6145aa654b0658f4b9643248a5cfb4&amp;oe=58F211E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0" y="1379217"/>
            <a:ext cx="2803055" cy="4983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scontent.fhan4-1.fna.fbcdn.net/v/t34.0-12/17888352_621246744734910_20526362_n.png?oh=2728097688529eff488dc381f61a3abd&amp;oe=58F2216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565" y="1379217"/>
            <a:ext cx="2803209" cy="4983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scontent.fhan4-1.fna.fbcdn.net/v/t34.0-12/17918366_621201878072730_13958025_n.png?oh=ddd7110b12d503922e26538baab56be6&amp;oe=58F344F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784" y="1379217"/>
            <a:ext cx="2844016" cy="5056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461619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56</TotalTime>
  <Words>42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Gill Sans MT</vt:lpstr>
      <vt:lpstr>Impact</vt:lpstr>
      <vt:lpstr>Tahoma</vt:lpstr>
      <vt:lpstr>Badge</vt:lpstr>
      <vt:lpstr>NewsFeed Crawler app</vt:lpstr>
      <vt:lpstr>Teammember</vt:lpstr>
      <vt:lpstr>What are we doing ?</vt:lpstr>
      <vt:lpstr>VN Express</vt:lpstr>
      <vt:lpstr>Báo mới</vt:lpstr>
      <vt:lpstr>Zing news</vt:lpstr>
      <vt:lpstr>Kênh 14 ( đang làm )</vt:lpstr>
      <vt:lpstr>Update app androi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Trần Vĩnh Phúc</dc:creator>
  <cp:lastModifiedBy>Trần Vĩnh Phúc</cp:lastModifiedBy>
  <cp:revision>6</cp:revision>
  <dcterms:created xsi:type="dcterms:W3CDTF">2017-04-09T17:14:36Z</dcterms:created>
  <dcterms:modified xsi:type="dcterms:W3CDTF">2017-04-13T23:39:18Z</dcterms:modified>
</cp:coreProperties>
</file>