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5" r:id="rId12"/>
    <p:sldId id="262" r:id="rId13"/>
    <p:sldId id="266" r:id="rId14"/>
    <p:sldId id="263" r:id="rId15"/>
    <p:sldId id="264" r:id="rId1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Picture 14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6"/>
          <p:cNvPicPr/>
          <p:nvPr/>
        </p:nvPicPr>
        <p:blipFill>
          <a:blip r:embed="rId15"/>
          <a:stretch/>
        </p:blipFill>
        <p:spPr>
          <a:xfrm>
            <a:off x="8409960" y="6608160"/>
            <a:ext cx="750960" cy="269280"/>
          </a:xfrm>
          <a:prstGeom prst="rect">
            <a:avLst/>
          </a:prstGeom>
          <a:ln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2"/>
          <p:cNvPicPr/>
          <p:nvPr/>
        </p:nvPicPr>
        <p:blipFill>
          <a:blip r:embed="rId2"/>
          <a:stretch/>
        </p:blipFill>
        <p:spPr>
          <a:xfrm>
            <a:off x="914400" y="1075320"/>
            <a:ext cx="7557840" cy="450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ctr"/>
          <a:lstStyle/>
          <a:p>
            <a:r>
              <a:rPr lang="en-US" sz="3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Problems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1554480"/>
            <a:ext cx="2467800" cy="45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600" b="1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Khó Khăn: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846320" y="1554480"/>
            <a:ext cx="3473640" cy="8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Hướng giải quyết: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4"/>
          <p:cNvSpPr/>
          <p:nvPr/>
        </p:nvSpPr>
        <p:spPr>
          <a:xfrm>
            <a:off x="4114800" y="1645920"/>
            <a:ext cx="91440" cy="3931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5"/>
          <p:cNvSpPr/>
          <p:nvPr/>
        </p:nvSpPr>
        <p:spPr>
          <a:xfrm>
            <a:off x="548640" y="2194560"/>
            <a:ext cx="3107880" cy="28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Thuật toán: chưa crawl đầy đử dữ liệu, vẫn chưa lọc đc những dữ liệu cần thiết </a:t>
            </a:r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4297680" y="2091240"/>
            <a:ext cx="3382200" cy="156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600" b="1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Tham khảo thêm một số các giải thuật trên internet. </a:t>
            </a:r>
            <a:endParaRPr lang="en-US" sz="1800" b="1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1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4305240" y="3183120"/>
            <a:ext cx="3382200" cy="23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8"/>
          <p:cNvSpPr txBox="1"/>
          <p:nvPr/>
        </p:nvSpPr>
        <p:spPr>
          <a:xfrm>
            <a:off x="4305240" y="3656520"/>
            <a:ext cx="3017520" cy="1109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1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Thảo luận với các nhóm đã làm được.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914400" y="2205000"/>
            <a:ext cx="7862760" cy="14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800" b="1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 For Watching !!!!</a:t>
            </a:r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230"/>
          <p:cNvPicPr/>
          <p:nvPr/>
        </p:nvPicPr>
        <p:blipFill>
          <a:blip r:embed="rId2"/>
          <a:stretch/>
        </p:blipFill>
        <p:spPr>
          <a:xfrm>
            <a:off x="2095920" y="3656520"/>
            <a:ext cx="4762080" cy="200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731520" y="548640"/>
            <a:ext cx="30164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Giới Thiệu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914400" y="1920240"/>
            <a:ext cx="530244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60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NewsCrawler 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40480" y="2926080"/>
            <a:ext cx="43880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6000" b="1" strike="noStrike" spc="-1">
                <a:solidFill>
                  <a:srgbClr val="B2B2B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389120" y="4591440"/>
            <a:ext cx="14619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i="1" u="sng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Tên Nhóm: 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937760" y="5029200"/>
            <a:ext cx="37479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1" strike="noStrike" spc="-1">
                <a:solidFill>
                  <a:srgbClr val="CCFF99"/>
                </a:solidFill>
                <a:uFill>
                  <a:solidFill>
                    <a:srgbClr val="FFFFFF"/>
                  </a:solidFill>
                </a:uFill>
                <a:latin typeface="Purisa"/>
                <a:ea typeface="DejaVu Sans"/>
              </a:rPr>
              <a:t>Hercules’s Son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822960" y="3840480"/>
            <a:ext cx="25592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Thành Viên: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731520" y="4389120"/>
            <a:ext cx="3016440" cy="15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000" b="0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Trần Vĩnh Phúc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Nguyễn Mạnh Thảo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Nguyễn Duy Trung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99FF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Nguyễn Quốc Thái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40080" y="457200"/>
            <a:ext cx="429660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Phân Công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31520" y="1463040"/>
            <a:ext cx="182772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Algorithm: 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280160" y="1920240"/>
            <a:ext cx="23763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Quốc Thái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5301000" y="1482120"/>
            <a:ext cx="210456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Database: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5760720" y="1828800"/>
            <a:ext cx="25617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Mạnh Thảo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>
            <a:off x="731520" y="2468880"/>
            <a:ext cx="20106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Trần Vĩnh Phúc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>
            <a:off x="2743200" y="3383280"/>
            <a:ext cx="246780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Android Developer: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>
            <a:off x="3108960" y="3711240"/>
            <a:ext cx="2742120" cy="49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Duy Trung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9"/>
          <p:cNvSpPr/>
          <p:nvPr/>
        </p:nvSpPr>
        <p:spPr>
          <a:xfrm>
            <a:off x="822960" y="4754880"/>
            <a:ext cx="15534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111111"/>
                  </a:solidFill>
                </a:uFill>
                <a:latin typeface="Arial"/>
                <a:ea typeface="DejaVu Sans"/>
              </a:rPr>
              <a:t>Tester</a:t>
            </a:r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>
            <a:off x="1097280" y="5101200"/>
            <a:ext cx="237636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Trần Vĩnh Phúc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Mạnh Thảo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1"/>
          <p:cNvSpPr/>
          <p:nvPr/>
        </p:nvSpPr>
        <p:spPr>
          <a:xfrm>
            <a:off x="4937760" y="4663440"/>
            <a:ext cx="13705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1" u="sng" strike="noStrike" spc="-1">
                <a:solidFill>
                  <a:srgbClr val="CCCCCC"/>
                </a:solidFill>
                <a:uFill>
                  <a:solidFill>
                    <a:srgbClr val="111111"/>
                  </a:solidFill>
                </a:uFill>
                <a:latin typeface="Arial"/>
                <a:ea typeface="DejaVu Sans"/>
              </a:rPr>
              <a:t>Slide: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2"/>
          <p:cNvSpPr/>
          <p:nvPr/>
        </p:nvSpPr>
        <p:spPr>
          <a:xfrm>
            <a:off x="5394960" y="5009760"/>
            <a:ext cx="23763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Quốc Thái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>
            <a:off x="5486400" y="5394960"/>
            <a:ext cx="191916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4"/>
          <p:cNvSpPr/>
          <p:nvPr/>
        </p:nvSpPr>
        <p:spPr>
          <a:xfrm>
            <a:off x="5394960" y="5486400"/>
            <a:ext cx="265068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Nguyễn Duy Trung</a:t>
            </a:r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48640" y="457200"/>
            <a:ext cx="6033960" cy="65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Quy Mô Thực Hiện</a:t>
            </a:r>
            <a:endParaRPr lang="en-US" sz="18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5760" y="1828800"/>
            <a:ext cx="8502840" cy="793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1" strike="noStrike" spc="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Số lượng thành viên: 4 người 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1" strike="noStrike" spc="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Thời Gian Thực Hiện: 10/2 – 21/2 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1" strike="noStrike" spc="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Thẩm Định Giá Trị: 1000$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lang="en-US" sz="3200" b="1" strike="noStrike" spc="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Đối Tượng sử dụng: Mọi đối tượng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Did We Do ?</a:t>
            </a:r>
          </a:p>
          <a:p>
            <a:r>
              <a:rPr lang="en-US" sz="2400" b="0" strike="noStrike" spc="-1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 Update listview expandable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1331"/>
            <a:ext cx="5309763" cy="29852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64" y="3513909"/>
            <a:ext cx="5372246" cy="3020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71" y="1371599"/>
            <a:ext cx="4943381" cy="2779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Giao Diện Ứng Dụng</a:t>
            </a:r>
            <a:endParaRPr lang="en-US" sz="1800" b="0" strike="noStrike" spc="-1">
              <a:solidFill>
                <a:srgbClr val="B2B2B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0" y="1123200"/>
            <a:ext cx="3537615" cy="55238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10" y="1123200"/>
            <a:ext cx="3522945" cy="5496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Đã hoàn thành thư viện kết nối mongodb cho ứng dụng crawler data và app android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3" y="4083135"/>
            <a:ext cx="1929357" cy="147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21" y="4162425"/>
            <a:ext cx="2101784" cy="13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413640"/>
            <a:ext cx="8228160" cy="7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3600" b="1" u="sng" strike="noStrike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</a:t>
            </a:r>
            <a:r>
              <a:rPr lang="en-US" sz="3600" spc="-1">
                <a:solidFill>
                  <a:srgbClr val="CCCC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lang="en-US" sz="3600" b="1" u="sng" strike="noStrike" spc="-1">
              <a:solidFill>
                <a:srgbClr val="CCCCCC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11" y="768420"/>
            <a:ext cx="4537149" cy="2550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285"/>
            <a:ext cx="4376920" cy="24608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7" y="3189026"/>
            <a:ext cx="5619669" cy="3159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Thuật toán crawler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just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8400"/>
            <a:ext cx="5277393" cy="269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31" y="2563200"/>
            <a:ext cx="5447209" cy="30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4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195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DejaVu Sans</vt:lpstr>
      <vt:lpstr>Purisa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Server</vt:lpstr>
      <vt:lpstr>PowerPoint Presentation</vt:lpstr>
      <vt:lpstr>Thuật toán crawler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Nguyễn Duy Trung</cp:lastModifiedBy>
  <cp:revision>16</cp:revision>
  <dcterms:created xsi:type="dcterms:W3CDTF">2014-02-21T02:04:43Z</dcterms:created>
  <dcterms:modified xsi:type="dcterms:W3CDTF">2017-03-03T06:26:46Z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