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83E3"/>
    <a:srgbClr val="EBDDE7"/>
    <a:srgbClr val="F8025A"/>
    <a:srgbClr val="234600"/>
    <a:srgbClr val="336600"/>
    <a:srgbClr val="EE006C"/>
    <a:srgbClr val="FFE4B3"/>
    <a:srgbClr val="FFAD19"/>
    <a:srgbClr val="CC83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33" autoAdjust="0"/>
  </p:normalViewPr>
  <p:slideViewPr>
    <p:cSldViewPr>
      <p:cViewPr>
        <p:scale>
          <a:sx n="130" d="100"/>
          <a:sy n="130" d="100"/>
        </p:scale>
        <p:origin x="-354" y="-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5" y="4603123"/>
            <a:ext cx="7329840" cy="763526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55" y="5566870"/>
            <a:ext cx="7320297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138425"/>
            <a:ext cx="8093212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1" y="2054655"/>
            <a:ext cx="8085130" cy="427574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0" y="374901"/>
            <a:ext cx="6566315" cy="916230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443835"/>
            <a:ext cx="6566314" cy="488655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38425"/>
            <a:ext cx="8246070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356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5475"/>
            <a:ext cx="4040188" cy="3311079"/>
          </a:xfrm>
        </p:spPr>
        <p:txBody>
          <a:bodyPr/>
          <a:lstStyle>
            <a:lvl1pPr algn="ctr">
              <a:defRPr sz="2400">
                <a:solidFill>
                  <a:srgbClr val="EBDDE7"/>
                </a:solidFill>
              </a:defRPr>
            </a:lvl1pPr>
            <a:lvl2pPr algn="ctr">
              <a:defRPr sz="2000">
                <a:solidFill>
                  <a:srgbClr val="EBDDE7"/>
                </a:solidFill>
              </a:defRPr>
            </a:lvl2pPr>
            <a:lvl3pPr algn="ctr">
              <a:defRPr sz="1800">
                <a:solidFill>
                  <a:srgbClr val="EBDDE7"/>
                </a:solidFill>
              </a:defRPr>
            </a:lvl3pPr>
            <a:lvl4pPr algn="ctr">
              <a:defRPr sz="1600">
                <a:solidFill>
                  <a:srgbClr val="EBDDE7"/>
                </a:solidFill>
              </a:defRPr>
            </a:lvl4pPr>
            <a:lvl5pPr algn="ctr">
              <a:defRPr sz="1600">
                <a:solidFill>
                  <a:srgbClr val="EBDDE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356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5475"/>
            <a:ext cx="4041775" cy="3311079"/>
          </a:xfrm>
        </p:spPr>
        <p:txBody>
          <a:bodyPr/>
          <a:lstStyle>
            <a:lvl1pPr algn="ctr">
              <a:defRPr sz="2400">
                <a:solidFill>
                  <a:srgbClr val="EBDDE7"/>
                </a:solidFill>
              </a:defRPr>
            </a:lvl1pPr>
            <a:lvl2pPr algn="ctr">
              <a:defRPr sz="2000">
                <a:solidFill>
                  <a:srgbClr val="EBDDE7"/>
                </a:solidFill>
              </a:defRPr>
            </a:lvl2pPr>
            <a:lvl3pPr algn="ctr">
              <a:defRPr sz="1800">
                <a:solidFill>
                  <a:srgbClr val="EBDDE7"/>
                </a:solidFill>
              </a:defRPr>
            </a:lvl3pPr>
            <a:lvl4pPr algn="ctr">
              <a:defRPr sz="1600">
                <a:solidFill>
                  <a:srgbClr val="EBDDE7"/>
                </a:solidFill>
              </a:defRPr>
            </a:lvl4pPr>
            <a:lvl5pPr algn="ctr">
              <a:defRPr sz="1600">
                <a:solidFill>
                  <a:srgbClr val="EBDDE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195" y="4497935"/>
            <a:ext cx="7329839" cy="1068935"/>
          </a:xfrm>
        </p:spPr>
        <p:txBody>
          <a:bodyPr>
            <a:noAutofit/>
          </a:bodyPr>
          <a:lstStyle/>
          <a:p>
            <a:pPr algn="l"/>
            <a:r>
              <a:rPr lang="en-US" sz="4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NewsCrawler</a:t>
            </a:r>
            <a:r>
              <a:rPr 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Application	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7899" y="5719575"/>
            <a:ext cx="6566317" cy="61082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Team’s name: Hercules’s 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58116"/>
            <a:ext cx="7940660" cy="76352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Members</a:t>
            </a:r>
            <a:endParaRPr lang="en-US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540" y="2054655"/>
            <a:ext cx="3664920" cy="27486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9" y="1221641"/>
            <a:ext cx="4144854" cy="3768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973" y="1263575"/>
            <a:ext cx="4306709" cy="3726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3127030"/>
            <a:ext cx="4160008" cy="35817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492" y="3127030"/>
            <a:ext cx="4176953" cy="358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5" y="374900"/>
            <a:ext cx="6719020" cy="91623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endParaRPr lang="en-US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017" y="1138425"/>
            <a:ext cx="6179015" cy="50392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835" y="1443834"/>
            <a:ext cx="5227377" cy="458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36790" y="835667"/>
            <a:ext cx="2989310" cy="763525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endParaRPr lang="en-US" sz="40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96259" y="1491246"/>
            <a:ext cx="1985165" cy="639762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93820" y="2254771"/>
            <a:ext cx="4040188" cy="1479639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Trần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Vĩnh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Phúc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Nguyễn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Quốc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Thái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36789" y="1491246"/>
            <a:ext cx="4041775" cy="639762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DBMongodb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182820" y="2182775"/>
            <a:ext cx="4041775" cy="91357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Nguyễn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Mạnh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Thảo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86835" y="3734410"/>
            <a:ext cx="381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 Developer: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86835" y="4266226"/>
            <a:ext cx="3512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Nguyễn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Duy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Trung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390" y="433178"/>
            <a:ext cx="6413610" cy="76352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Review previous week..</a:t>
            </a:r>
            <a:endParaRPr lang="en-US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946" y="1196703"/>
            <a:ext cx="3537615" cy="55238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280" y="1210178"/>
            <a:ext cx="3522945" cy="54969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20" y="1196703"/>
            <a:ext cx="5145701" cy="55415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729" y="1187681"/>
            <a:ext cx="5134692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3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5556" y="573353"/>
            <a:ext cx="4428444" cy="76352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did we do?</a:t>
            </a:r>
            <a:endParaRPr lang="en-US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32604" y="1138425"/>
            <a:ext cx="2290576" cy="639762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15" y="573353"/>
            <a:ext cx="4150659" cy="62151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560" y="570069"/>
            <a:ext cx="4174435" cy="62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0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502771"/>
            <a:ext cx="8246070" cy="7635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did we do?</a:t>
            </a:r>
            <a:endParaRPr lang="en-US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38425"/>
            <a:ext cx="2656693" cy="639762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DBMongodb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2054655"/>
            <a:ext cx="3962400" cy="3246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35" y="1778187"/>
            <a:ext cx="3962400" cy="3962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383" y="1683398"/>
            <a:ext cx="4267810" cy="415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6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180" y="527605"/>
            <a:ext cx="4310669" cy="76352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did we do?</a:t>
            </a:r>
            <a:endParaRPr lang="en-US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13" y="1250112"/>
            <a:ext cx="2290575" cy="639762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1896191"/>
            <a:ext cx="8093366" cy="47459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851" y="1325702"/>
            <a:ext cx="4515480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9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46070" cy="76352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Thanks for your attention</a:t>
            </a:r>
            <a:endParaRPr lang="en-US" sz="40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HAY HAY HAY VỖ TAY NÀO _)) _ Haivl _ Haiivl _ HaiV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81425" y="2360065"/>
            <a:ext cx="4275740" cy="3206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651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2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10000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55</Words>
  <Application>Microsoft Office PowerPoint</Application>
  <PresentationFormat>On-screen Show (4:3)</PresentationFormat>
  <Paragraphs>20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Office Theme</vt:lpstr>
      <vt:lpstr>NewsCrawler     Application </vt:lpstr>
      <vt:lpstr>Members</vt:lpstr>
      <vt:lpstr>Project</vt:lpstr>
      <vt:lpstr>Assignment</vt:lpstr>
      <vt:lpstr>Review previous week..</vt:lpstr>
      <vt:lpstr>What did we do?</vt:lpstr>
      <vt:lpstr>What did we do?</vt:lpstr>
      <vt:lpstr>What did we do?</vt:lpstr>
      <vt:lpstr>Thanks for your attention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Thai</cp:lastModifiedBy>
  <cp:revision>126</cp:revision>
  <dcterms:created xsi:type="dcterms:W3CDTF">2013-08-21T19:17:07Z</dcterms:created>
  <dcterms:modified xsi:type="dcterms:W3CDTF">2017-03-17T09:05:50Z</dcterms:modified>
</cp:coreProperties>
</file>