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914400" y="1075320"/>
            <a:ext cx="7557840" cy="450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520" y="548640"/>
            <a:ext cx="3016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920240"/>
            <a:ext cx="530244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60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NewsCrawler 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40480" y="2926080"/>
            <a:ext cx="4388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60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389120" y="4591440"/>
            <a:ext cx="14619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i="1" u="sng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Tên Nhóm: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937760" y="5029200"/>
            <a:ext cx="37479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rgbClr val="CCFF99"/>
                </a:solidFill>
                <a:uFill>
                  <a:solidFill>
                    <a:srgbClr val="FFFFFF"/>
                  </a:solidFill>
                </a:uFill>
                <a:latin typeface="Purisa"/>
                <a:ea typeface="DejaVu Sans"/>
              </a:rPr>
              <a:t>Hercules’s Son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22960" y="3840480"/>
            <a:ext cx="25592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 Viên: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731520" y="4389120"/>
            <a:ext cx="3016440" cy="15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Trần Vĩnh Phúc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Nguyễn Mạnh Thảo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Nguyễn Duy Trung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Nguyễn Quốc Thái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40080" y="457200"/>
            <a:ext cx="429660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Phân Công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31520" y="1463040"/>
            <a:ext cx="18277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Algorithm: 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80160" y="192024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301000" y="1482120"/>
            <a:ext cx="21045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760720" y="1828800"/>
            <a:ext cx="25617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31520" y="2468880"/>
            <a:ext cx="20106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2743200" y="3383280"/>
            <a:ext cx="24678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Android Developer: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3108960" y="3711240"/>
            <a:ext cx="27421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822960" y="4754880"/>
            <a:ext cx="15534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Tester</a:t>
            </a:r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1097280" y="5101200"/>
            <a:ext cx="237636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937760" y="4663440"/>
            <a:ext cx="13705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Slide: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5394960" y="500976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5486400" y="539496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4"/>
          <p:cNvSpPr/>
          <p:nvPr/>
        </p:nvSpPr>
        <p:spPr>
          <a:xfrm>
            <a:off x="5394960" y="5486400"/>
            <a:ext cx="265068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8640" y="457200"/>
            <a:ext cx="6033960" cy="65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Quy Mô Thực Hiện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5760" y="1828800"/>
            <a:ext cx="8502840" cy="79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Số lượng thành viên: 4 người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Thời Gian Thực Hiện: 10/2 – 21/2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Thẩm Định Giá Trị: 1000$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Đối Tượng sử dụng: Mọi đối tượng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Did We Do ?</a:t>
            </a:r>
          </a:p>
          <a:p>
            <a:r>
              <a:rPr lang="en-US" sz="2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Update listview expandable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331"/>
            <a:ext cx="5309763" cy="2985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4" y="3513909"/>
            <a:ext cx="5372246" cy="3020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71" y="1371599"/>
            <a:ext cx="4943381" cy="277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Giao Diện Ứng Dụng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0" y="1123200"/>
            <a:ext cx="3537615" cy="5523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72" y="1123200"/>
            <a:ext cx="3522945" cy="549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Sever</a:t>
            </a:r>
            <a:endParaRPr lang="en-US" sz="36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4662000" y="3896640"/>
            <a:ext cx="4297680" cy="2685960"/>
          </a:xfrm>
          <a:prstGeom prst="rect">
            <a:avLst/>
          </a:prstGeom>
          <a:ln>
            <a:noFill/>
          </a:ln>
        </p:spPr>
      </p:pic>
      <p:pic>
        <p:nvPicPr>
          <p:cNvPr id="219" name="Picture 218"/>
          <p:cNvPicPr/>
          <p:nvPr/>
        </p:nvPicPr>
        <p:blipFill>
          <a:blip r:embed="rId3"/>
          <a:stretch/>
        </p:blipFill>
        <p:spPr>
          <a:xfrm>
            <a:off x="274320" y="3841920"/>
            <a:ext cx="4386600" cy="274104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4"/>
          <a:stretch/>
        </p:blipFill>
        <p:spPr>
          <a:xfrm>
            <a:off x="4206240" y="1044720"/>
            <a:ext cx="4665960" cy="2703600"/>
          </a:xfrm>
          <a:prstGeom prst="rect">
            <a:avLst/>
          </a:prstGeom>
          <a:ln>
            <a:noFill/>
          </a:ln>
        </p:spPr>
      </p:pic>
      <p:pic>
        <p:nvPicPr>
          <p:cNvPr id="221" name="Picture 220"/>
          <p:cNvPicPr/>
          <p:nvPr/>
        </p:nvPicPr>
        <p:blipFill>
          <a:blip r:embed="rId5"/>
          <a:stretch/>
        </p:blipFill>
        <p:spPr>
          <a:xfrm>
            <a:off x="255240" y="1188720"/>
            <a:ext cx="3929760" cy="246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554480"/>
            <a:ext cx="246780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6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Khó Khăn: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846320" y="1554480"/>
            <a:ext cx="347364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Hướng giải quyết: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4"/>
          <p:cNvSpPr/>
          <p:nvPr/>
        </p:nvSpPr>
        <p:spPr>
          <a:xfrm>
            <a:off x="4114800" y="1645920"/>
            <a:ext cx="91440" cy="3931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548640" y="2194560"/>
            <a:ext cx="310788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Thuật toán. 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297680" y="2091240"/>
            <a:ext cx="3382200" cy="156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Tham khảo thêm một số các giải thuật trên internet. </a:t>
            </a:r>
            <a:endParaRPr lang="en-US" sz="1800" b="1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1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4305240" y="3183120"/>
            <a:ext cx="338220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8"/>
          <p:cNvSpPr txBox="1"/>
          <p:nvPr/>
        </p:nvSpPr>
        <p:spPr>
          <a:xfrm>
            <a:off x="4305240" y="3656520"/>
            <a:ext cx="301752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Thảo luận với các nhóm đã làm được.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14400" y="2205000"/>
            <a:ext cx="7862760" cy="14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8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Watching !!!!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2095920" y="3656520"/>
            <a:ext cx="4762080" cy="20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DejaVu Sans</vt:lpstr>
      <vt:lpstr>Purisa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Nguyễn Duy Trung</cp:lastModifiedBy>
  <cp:revision>8</cp:revision>
  <dcterms:created xsi:type="dcterms:W3CDTF">2014-02-21T02:04:43Z</dcterms:created>
  <dcterms:modified xsi:type="dcterms:W3CDTF">2017-03-03T04:52:45Z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