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075753-BCC9-4669-B4EF-6C89DA00974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367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753-BCC9-4669-B4EF-6C89DA00974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0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753-BCC9-4669-B4EF-6C89DA00974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2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753-BCC9-4669-B4EF-6C89DA00974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075753-BCC9-4669-B4EF-6C89DA00974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728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753-BCC9-4669-B4EF-6C89DA00974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18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753-BCC9-4669-B4EF-6C89DA00974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8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753-BCC9-4669-B4EF-6C89DA00974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753-BCC9-4669-B4EF-6C89DA00974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E075753-BCC9-4669-B4EF-6C89DA00974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5207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E075753-BCC9-4669-B4EF-6C89DA00974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075753-BCC9-4669-B4EF-6C89DA00974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9EE030-D39E-4EB1-9B8F-17589E4B18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173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409740"/>
            <a:ext cx="10241472" cy="4083635"/>
          </a:xfrm>
        </p:spPr>
        <p:txBody>
          <a:bodyPr/>
          <a:lstStyle/>
          <a:p>
            <a:r>
              <a:rPr lang="vi-VN" sz="4500" dirty="0" smtClean="0"/>
              <a:t>NewsFeed</a:t>
            </a:r>
            <a:br>
              <a:rPr lang="vi-VN" sz="4500" dirty="0" smtClean="0"/>
            </a:br>
            <a:r>
              <a:rPr lang="vi-VN" sz="4500" dirty="0" smtClean="0"/>
              <a:t>Crawler</a:t>
            </a:r>
            <a:br>
              <a:rPr lang="vi-VN" sz="4500" dirty="0" smtClean="0"/>
            </a:br>
            <a:r>
              <a:rPr lang="vi-VN" sz="4500" dirty="0" smtClean="0"/>
              <a:t>app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HerCUles’s Son</a:t>
            </a:r>
            <a:endParaRPr lang="en-US" dirty="0"/>
          </a:p>
        </p:txBody>
      </p:sp>
      <p:pic>
        <p:nvPicPr>
          <p:cNvPr id="1028" name="Picture 4" descr="Kết quả hình ảnh cho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47665"/>
            <a:ext cx="27241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ết quả hình ảnh cho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629" y="3637922"/>
            <a:ext cx="2712413" cy="271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Teammember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Nguyễn Mạnh Thảo</a:t>
            </a:r>
          </a:p>
          <a:p>
            <a:r>
              <a:rPr lang="vi-VN" dirty="0" smtClean="0"/>
              <a:t>Nguyễn Quốc Thái</a:t>
            </a:r>
          </a:p>
          <a:p>
            <a:r>
              <a:rPr lang="vi-VN" dirty="0" smtClean="0"/>
              <a:t>Nguyễn Duy Trung</a:t>
            </a:r>
          </a:p>
          <a:p>
            <a:r>
              <a:rPr lang="vi-VN" dirty="0" smtClean="0"/>
              <a:t>Trần Vĩnh Phúc</a:t>
            </a:r>
          </a:p>
          <a:p>
            <a:endParaRPr lang="en-US" dirty="0"/>
          </a:p>
        </p:txBody>
      </p:sp>
      <p:pic>
        <p:nvPicPr>
          <p:cNvPr id="2050" name="Picture 2" descr="Kết quả hình ảnh cho me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2571799"/>
            <a:ext cx="3425825" cy="26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ình ảnh có liên qu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8" y="41910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914" y="190811"/>
            <a:ext cx="3205086" cy="25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1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What have we done ? </a:t>
            </a:r>
            <a:endParaRPr lang="en-US" dirty="0"/>
          </a:p>
        </p:txBody>
      </p:sp>
      <p:pic>
        <p:nvPicPr>
          <p:cNvPr id="1026" name="Picture 2" descr="https://scontent.fsgn5-1.fna.fbcdn.net/v/t34.0-12/18052805_618109255066161_888959273_n.png?oh=725e3ed9106c9e86ba59f0064dd92a9f&amp;oe=58FC69B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128451"/>
            <a:ext cx="5724525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29500" y="1874517"/>
            <a:ext cx="349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 D</a:t>
            </a:r>
            <a:r>
              <a:rPr lang="en-US" dirty="0" err="1" smtClean="0"/>
              <a:t>ùng</a:t>
            </a:r>
            <a:r>
              <a:rPr lang="en-US" dirty="0" smtClean="0"/>
              <a:t> </a:t>
            </a:r>
            <a:r>
              <a:rPr lang="en-US" dirty="0"/>
              <a:t>timer </a:t>
            </a:r>
            <a:r>
              <a:rPr lang="en-US" dirty="0" err="1"/>
              <a:t>để</a:t>
            </a:r>
            <a:r>
              <a:rPr lang="en-US" dirty="0"/>
              <a:t> crawl tin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  <p:pic>
        <p:nvPicPr>
          <p:cNvPr id="1028" name="Picture 4" descr="https://scontent.fsgn5-1.fna.fbcdn.net/v/t34.0-12/18052805_618109255066161_888959273_n.png?oh=725e3ed9106c9e86ba59f0064dd92a9f&amp;oe=58FC69B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7" y="3709727"/>
            <a:ext cx="5724525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06537" y="4842882"/>
            <a:ext cx="349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 </a:t>
            </a:r>
            <a:r>
              <a:rPr lang="vi-VN" dirty="0"/>
              <a:t>X</a:t>
            </a:r>
            <a:r>
              <a:rPr lang="en-US" dirty="0" smtClean="0"/>
              <a:t>ử </a:t>
            </a:r>
            <a:r>
              <a:rPr lang="en-US" dirty="0" err="1"/>
              <a:t>lý</a:t>
            </a:r>
            <a:r>
              <a:rPr lang="en-US" dirty="0"/>
              <a:t> message </a:t>
            </a:r>
            <a:r>
              <a:rPr lang="en-US" dirty="0" err="1"/>
              <a:t>từ</a:t>
            </a:r>
            <a:r>
              <a:rPr lang="en-US" dirty="0"/>
              <a:t> client </a:t>
            </a:r>
            <a:r>
              <a:rPr lang="en-US" dirty="0" err="1"/>
              <a:t>bằng</a:t>
            </a:r>
            <a:r>
              <a:rPr lang="en-US" dirty="0"/>
              <a:t> thread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9500" y="2243849"/>
            <a:ext cx="349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 </a:t>
            </a:r>
            <a:r>
              <a:rPr lang="vi-VN" dirty="0"/>
              <a:t>T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/>
              <a:t>hợp</a:t>
            </a:r>
            <a:r>
              <a:rPr lang="en-US" dirty="0"/>
              <a:t> crawler </a:t>
            </a:r>
            <a:r>
              <a:rPr lang="en-US" dirty="0" err="1"/>
              <a:t>vào</a:t>
            </a:r>
            <a:r>
              <a:rPr lang="en-US" dirty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9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What have we done 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5800" y="1550900"/>
            <a:ext cx="349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 Search News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6537" y="4842882"/>
            <a:ext cx="349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 </a:t>
            </a:r>
            <a:endParaRPr lang="en-US" dirty="0"/>
          </a:p>
        </p:txBody>
      </p:sp>
      <p:pic>
        <p:nvPicPr>
          <p:cNvPr id="2050" name="Picture 2" descr="https://scontent.fsgn5-1.fna.fbcdn.net/v/t34.0-12/18035326_618110468399373_206370886_n.png?oh=ba81df502e4d03c183235490da578ba7&amp;oe=58FB5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50616"/>
            <a:ext cx="522922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.fsgn5-1.fna.fbcdn.net/v/t34.0-12/18073504_618115191732234_510121091_n.png?oh=19ebaf89457cbaf1c0790f515f36412b&amp;oe=58FC4C8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37504"/>
            <a:ext cx="2235200" cy="397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.fsgn5-1.fna.fbcdn.net/v/t34.0-12/18052936_618115135065573_1201048606_n.png?oh=9c68333b776b78867c4537aaaf0b4ebd&amp;oe=58FC6E5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39" y="2737504"/>
            <a:ext cx="2235200" cy="397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content.fsgn5-1.fna.fbcdn.net/v/t34.0-12/18072510_618115155065571_381515271_n.png?oh=77f73c43a0e45d84e6718e67a53df716&amp;oe=58FB59A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2737504"/>
            <a:ext cx="2198720" cy="390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1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335" y="2691608"/>
            <a:ext cx="10178322" cy="1492132"/>
          </a:xfrm>
        </p:spPr>
        <p:txBody>
          <a:bodyPr/>
          <a:lstStyle/>
          <a:p>
            <a:r>
              <a:rPr lang="vi-VN" dirty="0" smtClean="0"/>
              <a:t>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555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67</TotalTime>
  <Words>56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Impact</vt:lpstr>
      <vt:lpstr>Tahoma</vt:lpstr>
      <vt:lpstr>Badge</vt:lpstr>
      <vt:lpstr>NewsFeed Crawler app</vt:lpstr>
      <vt:lpstr>Teammember</vt:lpstr>
      <vt:lpstr>What have we done ? </vt:lpstr>
      <vt:lpstr>What have we done ? </vt:lpstr>
      <vt:lpstr>Testing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Vĩnh Phúc</dc:creator>
  <cp:lastModifiedBy>Trần Vĩnh Phúc</cp:lastModifiedBy>
  <cp:revision>8</cp:revision>
  <dcterms:created xsi:type="dcterms:W3CDTF">2017-04-09T17:14:36Z</dcterms:created>
  <dcterms:modified xsi:type="dcterms:W3CDTF">2017-04-20T23:27:47Z</dcterms:modified>
</cp:coreProperties>
</file>