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3d19b20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3d19b20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d19b206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d19b206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d19b206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d19b206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d19b206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d19b206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d19b206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d19b206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d50fd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d50fd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d19b206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d19b206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Two_Knight_Stand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Kieran Dolan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Anhad Anuja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Tyrone Nolasco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Idle Clicker + Rhythm Game = Max Dopamine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536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Rewards the player with idle activity and </a:t>
            </a:r>
            <a:r>
              <a:rPr lang="en" sz="2300"/>
              <a:t>big </a:t>
            </a:r>
            <a:r>
              <a:rPr lang="en" sz="2300"/>
              <a:t>incremental</a:t>
            </a:r>
            <a:br>
              <a:rPr lang="en" sz="2300"/>
            </a:br>
            <a:r>
              <a:rPr lang="en" sz="2300"/>
              <a:t>numbers</a:t>
            </a:r>
            <a:endParaRPr sz="2300"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108200" y="1795425"/>
            <a:ext cx="4638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75" y="2878675"/>
            <a:ext cx="1703226" cy="17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2878675"/>
            <a:ext cx="1703228" cy="170322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832400" y="1505700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Rewards the player with active rhythm game aspects and big combos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Theming: </a:t>
            </a:r>
            <a:r>
              <a:rPr lang="en" sz="1700"/>
              <a:t>All items revolve around affecting a heart’s BPM, using anything from a </a:t>
            </a:r>
            <a:r>
              <a:rPr lang="en" sz="1700"/>
              <a:t>Red Bull</a:t>
            </a:r>
            <a:r>
              <a:rPr lang="en" sz="1700"/>
              <a:t> to a </a:t>
            </a:r>
            <a:r>
              <a:rPr lang="en" sz="1700"/>
              <a:t>defibrillator</a:t>
            </a:r>
            <a:r>
              <a:rPr lang="en" sz="1700"/>
              <a:t>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700"/>
              <a:t>Joules </a:t>
            </a:r>
            <a:r>
              <a:rPr lang="en" sz="1700"/>
              <a:t>act as currency for you to buy your upgrades which can be obtained every successful tap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700"/>
              <a:t>BPM </a:t>
            </a:r>
            <a:r>
              <a:rPr lang="en" sz="1700"/>
              <a:t>acts as a multiplier for your combo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longer you maintain your </a:t>
            </a:r>
            <a:r>
              <a:rPr b="1" i="1" lang="en" sz="1700"/>
              <a:t>combo </a:t>
            </a:r>
            <a:r>
              <a:rPr lang="en" sz="1700"/>
              <a:t>the more Joules you’ll get per click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7650"/>
            <a:ext cx="2044575" cy="32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Technology Stack</a:t>
            </a:r>
            <a:endParaRPr/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311725" y="1440650"/>
            <a:ext cx="85206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HTML canvas to handle all of the rhythm game animations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MongoDB to handle all of the data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React for general UI, state management and communicating with MongoDB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Choosing frameworks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wanted to use Firebase but because our game required updating data quickly, we decided against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time game design and development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attempted OAuth &amp; SocketIO as a way to keep track of data but ended up scrapping it because we couldn’t get it to work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Joules per second - </a:t>
            </a:r>
            <a:r>
              <a:rPr lang="en" sz="1700"/>
              <a:t>rhythm game aspect was the focus of our development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Prestige system - </a:t>
            </a:r>
            <a:r>
              <a:rPr lang="en" sz="1700"/>
              <a:t>once you reached a specified large amount of joules you could be able to reset all of your items and upgrades in return for a more impactful upgrade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/>
              <a:t>Song imports - </a:t>
            </a:r>
            <a:r>
              <a:rPr lang="en" sz="1700"/>
              <a:t>rhythm matched song playing but our app sticked with a basic beat to follow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623400" y="38610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 for listening!!  	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