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4"/>
  </p:notesMasterIdLst>
  <p:sldIdLst>
    <p:sldId id="257" r:id="rId2"/>
    <p:sldId id="267" r:id="rId3"/>
    <p:sldId id="268"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45" autoAdjust="0"/>
  </p:normalViewPr>
  <p:slideViewPr>
    <p:cSldViewPr snapToGrid="0">
      <p:cViewPr>
        <p:scale>
          <a:sx n="90" d="100"/>
          <a:sy n="90" d="100"/>
        </p:scale>
        <p:origin x="523"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E03E8-E709-45C4-BD78-58B17DC56BA4}" type="datetimeFigureOut">
              <a:rPr lang="ru-RU" smtClean="0"/>
              <a:t>25.04.2024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A2A6B-7D5F-4415-AEEF-B9A0DA232706}" type="slidenum">
              <a:rPr lang="ru-RU" smtClean="0"/>
              <a:t>‹#›</a:t>
            </a:fld>
            <a:endParaRPr lang="ru-RU"/>
          </a:p>
        </p:txBody>
      </p:sp>
    </p:spTree>
    <p:extLst>
      <p:ext uri="{BB962C8B-B14F-4D97-AF65-F5344CB8AC3E}">
        <p14:creationId xmlns:p14="http://schemas.microsoft.com/office/powerpoint/2010/main" val="1384942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ru-RU" noProof="0"/>
              <a:t>Образец заголовка</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164562746"/>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a:t>Вставка рисунка</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ru-RU"/>
              <a:t>Образец заголовка</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endParaRPr lang="ru-RU"/>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248682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ru-RU"/>
              <a:t>Образец заголовка</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endParaRPr lang="ru-RU"/>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420703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ru-RU"/>
              <a:t>Образец заголовка</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endParaRPr lang="ru-RU"/>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22693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ru-RU" altLang="zh-CN" noProof="0"/>
              <a:t>Вставка рисунка</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ru-RU" noProof="0"/>
              <a:t>Образец заголовка</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45155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ru-RU"/>
              <a:t>Образец заголовка</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122817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ru-RU" altLang="zh-CN"/>
              <a:t>Вставка рисунка</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ru-RU"/>
              <a:t>Образец заголовка</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endParaRPr lang="ru-RU"/>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3807481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ru-RU"/>
              <a:t>Образец заголовка</a:t>
            </a:r>
            <a:endParaRPr lang="en-US" dirty="0"/>
          </a:p>
        </p:txBody>
      </p:sp>
      <p:sp>
        <p:nvSpPr>
          <p:cNvPr id="40" name="Freeform 39">
            <a:extLst>
              <a:ext uri="{FF2B5EF4-FFF2-40B4-BE49-F238E27FC236}">
                <a16:creationId xmlns:a16="http://schemas.microsoft.com/office/drawing/2014/main" id="{E3C8467A-0A34-2A65-92FE-F12F6A3D84A6}"/>
              </a:ext>
            </a:extLst>
          </p:cNvPr>
          <p:cNvSpPr/>
          <p:nvPr/>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0241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7" name="Дата 6"/>
          <p:cNvSpPr>
            <a:spLocks noGrp="1"/>
          </p:cNvSpPr>
          <p:nvPr>
            <p:ph type="dt" sz="half" idx="10"/>
          </p:nvPr>
        </p:nvSpPr>
        <p:spPr/>
        <p:txBody>
          <a:bodyPr rtlCol="0"/>
          <a:lstStyle/>
          <a:p>
            <a:endParaRPr lang="ru-RU"/>
          </a:p>
        </p:txBody>
      </p:sp>
      <p:sp>
        <p:nvSpPr>
          <p:cNvPr id="8" name="Нижний колонтитул 7"/>
          <p:cNvSpPr>
            <a:spLocks noGrp="1"/>
          </p:cNvSpPr>
          <p:nvPr>
            <p:ph type="ftr" sz="quarter" idx="11"/>
          </p:nvPr>
        </p:nvSpPr>
        <p:spPr/>
        <p:txBody>
          <a:bodyPr rtlCol="0"/>
          <a:lstStyle/>
          <a:p>
            <a:endParaRPr lang="ru-RU"/>
          </a:p>
        </p:txBody>
      </p:sp>
      <p:sp>
        <p:nvSpPr>
          <p:cNvPr id="9" name="Номер слайда 8"/>
          <p:cNvSpPr>
            <a:spLocks noGrp="1"/>
          </p:cNvSpPr>
          <p:nvPr>
            <p:ph type="sldNum" sz="quarter" idx="12"/>
          </p:nvPr>
        </p:nvSpPr>
        <p:spPr/>
        <p:txBody>
          <a:bodyPr rtlCol="0"/>
          <a:lstStyle/>
          <a:p>
            <a:fld id="{961DADF7-A706-420C-A177-32A940A5EDC1}" type="slidenum">
              <a:rPr lang="ru-RU" smtClean="0"/>
              <a:t>‹#›</a:t>
            </a:fld>
            <a:endParaRPr lang="ru-RU"/>
          </a:p>
        </p:txBody>
      </p:sp>
    </p:spTree>
    <p:extLst>
      <p:ext uri="{BB962C8B-B14F-4D97-AF65-F5344CB8AC3E}">
        <p14:creationId xmlns:p14="http://schemas.microsoft.com/office/powerpoint/2010/main" val="17805698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ru-RU" noProof="0"/>
              <a:t>Образец заголовка</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ru-RU"/>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961DADF7-A706-420C-A177-32A940A5EDC1}" type="slidenum">
              <a:rPr lang="ru-RU" smtClean="0"/>
              <a:t>‹#›</a:t>
            </a:fld>
            <a:endParaRPr lang="ru-RU"/>
          </a:p>
        </p:txBody>
      </p:sp>
    </p:spTree>
    <p:extLst>
      <p:ext uri="{BB962C8B-B14F-4D97-AF65-F5344CB8AC3E}">
        <p14:creationId xmlns:p14="http://schemas.microsoft.com/office/powerpoint/2010/main" val="3607786889"/>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ru-RU"/>
              <a:t>Образец заголовка</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ru-RU" altLang="zh-CN"/>
              <a:t>Вставка рисунка</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ru-RU"/>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292766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18" name="Hexagon 17">
            <a:extLst>
              <a:ext uri="{FF2B5EF4-FFF2-40B4-BE49-F238E27FC236}">
                <a16:creationId xmlns:a16="http://schemas.microsoft.com/office/drawing/2014/main" id="{ADF8D8A3-175E-9A50-A98B-3766DAAB5EE2}"/>
              </a:ext>
            </a:extLst>
          </p:cNvPr>
          <p:cNvSpPr/>
          <p:nvPr/>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ru-RU"/>
              <a:t>Вставка рисунка</a:t>
            </a:r>
            <a:endParaRPr lang="en-US" dirty="0"/>
          </a:p>
        </p:txBody>
      </p:sp>
    </p:spTree>
    <p:extLst>
      <p:ext uri="{BB962C8B-B14F-4D97-AF65-F5344CB8AC3E}">
        <p14:creationId xmlns:p14="http://schemas.microsoft.com/office/powerpoint/2010/main" val="25717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ru-RU"/>
              <a:t>Образец заголовка</a:t>
            </a:r>
            <a:endParaRPr lang="en-US"/>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endParaRPr lang="ru-RU"/>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961DADF7-A706-420C-A177-32A940A5EDC1}" type="slidenum">
              <a:rPr lang="ru-RU" smtClean="0"/>
              <a:t>‹#›</a:t>
            </a:fld>
            <a:endParaRPr lang="ru-RU"/>
          </a:p>
        </p:txBody>
      </p:sp>
    </p:spTree>
    <p:extLst>
      <p:ext uri="{BB962C8B-B14F-4D97-AF65-F5344CB8AC3E}">
        <p14:creationId xmlns:p14="http://schemas.microsoft.com/office/powerpoint/2010/main" val="64294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ru-RU"/>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157097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endParaRPr lang="ru-RU"/>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143659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ru-RU"/>
              <a:t>Образец заголовка</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ru-RU" altLang="zh-CN"/>
              <a:t>Вставка рисунка</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endParaRPr lang="ru-RU"/>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961DADF7-A706-420C-A177-32A940A5EDC1}" type="slidenum">
              <a:rPr lang="ru-RU" smtClean="0"/>
              <a:t>‹#›</a:t>
            </a:fld>
            <a:endParaRPr lang="ru-RU"/>
          </a:p>
        </p:txBody>
      </p:sp>
    </p:spTree>
    <p:extLst>
      <p:ext uri="{BB962C8B-B14F-4D97-AF65-F5344CB8AC3E}">
        <p14:creationId xmlns:p14="http://schemas.microsoft.com/office/powerpoint/2010/main" val="39588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ru-RU"/>
              <a:t>Образец заголовка</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ru-RU" altLang="zh-CN"/>
              <a:t>Вставка рисунка</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endParaRPr lang="ru-RU"/>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961DADF7-A706-420C-A177-32A940A5EDC1}" type="slidenum">
              <a:rPr lang="ru-RU" smtClean="0"/>
              <a:t>‹#›</a:t>
            </a:fld>
            <a:endParaRPr lang="ru-RU"/>
          </a:p>
        </p:txBody>
      </p:sp>
    </p:spTree>
    <p:extLst>
      <p:ext uri="{BB962C8B-B14F-4D97-AF65-F5344CB8AC3E}">
        <p14:creationId xmlns:p14="http://schemas.microsoft.com/office/powerpoint/2010/main" val="29104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961DADF7-A706-420C-A177-32A940A5EDC1}" type="slidenum">
              <a:rPr lang="ru-RU" smtClean="0"/>
              <a:t>‹#›</a:t>
            </a:fld>
            <a:endParaRPr lang="ru-RU"/>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endParaRPr lang="en-US" noProof="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ru-RU" noProof="0"/>
              <a:t>Образец заголовка</a:t>
            </a:r>
            <a:endParaRPr lang="en-US" noProof="0"/>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ru-RU"/>
          </a:p>
        </p:txBody>
      </p:sp>
    </p:spTree>
    <p:extLst>
      <p:ext uri="{BB962C8B-B14F-4D97-AF65-F5344CB8AC3E}">
        <p14:creationId xmlns:p14="http://schemas.microsoft.com/office/powerpoint/2010/main" val="55206362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a:extLst>
              <a:ext uri="{FF2B5EF4-FFF2-40B4-BE49-F238E27FC236}">
                <a16:creationId xmlns:a16="http://schemas.microsoft.com/office/drawing/2014/main" id="{ED696B6D-E2B7-447C-A5E9-5B4F859AB71D}"/>
              </a:ext>
            </a:extLst>
          </p:cNvPr>
          <p:cNvSpPr>
            <a:spLocks noGrp="1"/>
          </p:cNvSpPr>
          <p:nvPr>
            <p:ph type="title"/>
          </p:nvPr>
        </p:nvSpPr>
        <p:spPr>
          <a:xfrm>
            <a:off x="821388" y="2352612"/>
            <a:ext cx="5117162" cy="1325563"/>
          </a:xfrm>
        </p:spPr>
        <p:txBody>
          <a:bodyPr/>
          <a:lstStyle/>
          <a:p>
            <a:r>
              <a:rPr lang="en-US" dirty="0"/>
              <a:t>Unveiling the Invisible an In-depth Analysis of Text Steganography </a:t>
            </a:r>
            <a:endParaRPr lang="ru-RU" dirty="0"/>
          </a:p>
        </p:txBody>
      </p:sp>
      <p:pic>
        <p:nvPicPr>
          <p:cNvPr id="18" name="Рисунок 17">
            <a:extLst>
              <a:ext uri="{FF2B5EF4-FFF2-40B4-BE49-F238E27FC236}">
                <a16:creationId xmlns:a16="http://schemas.microsoft.com/office/drawing/2014/main" id="{C1586209-472C-4042-A441-A0B8A161F448}"/>
              </a:ext>
            </a:extLst>
          </p:cNvPr>
          <p:cNvPicPr>
            <a:picLocks noGrp="1" noChangeAspect="1"/>
          </p:cNvPicPr>
          <p:nvPr>
            <p:ph type="pic" sz="quarter" idx="51"/>
          </p:nvPr>
        </p:nvPicPr>
        <p:blipFill rotWithShape="1">
          <a:blip r:embed="rId2"/>
          <a:srcRect l="9426" r="9426"/>
          <a:stretch/>
        </p:blipFill>
        <p:spPr>
          <a:xfrm>
            <a:off x="6368781" y="596217"/>
            <a:ext cx="5326028" cy="5665566"/>
          </a:xfrm>
          <a:prstGeom prst="rect">
            <a:avLst/>
          </a:prstGeom>
          <a:effectLst>
            <a:softEdge rad="0"/>
          </a:effectLst>
        </p:spPr>
      </p:pic>
      <p:sp>
        <p:nvSpPr>
          <p:cNvPr id="20" name="Rectangle 1">
            <a:extLst>
              <a:ext uri="{FF2B5EF4-FFF2-40B4-BE49-F238E27FC236}">
                <a16:creationId xmlns:a16="http://schemas.microsoft.com/office/drawing/2014/main" id="{EA66CCBB-5592-4166-A0BA-F41B68CD6802}"/>
              </a:ext>
            </a:extLst>
          </p:cNvPr>
          <p:cNvSpPr>
            <a:spLocks noGrp="1" noChangeArrowheads="1"/>
          </p:cNvSpPr>
          <p:nvPr>
            <p:ph type="body" sz="quarter" idx="28"/>
          </p:nvPr>
        </p:nvSpPr>
        <p:spPr bwMode="auto">
          <a:xfrm>
            <a:off x="821388" y="4531166"/>
            <a:ext cx="40731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err="1">
                <a:ln>
                  <a:noFill/>
                </a:ln>
                <a:effectLst/>
              </a:rPr>
              <a:t>Authors</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of</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the</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presentation</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Vladislava</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Gusakova</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and</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Vsevolod</a:t>
            </a:r>
            <a:r>
              <a:rPr kumimoji="0" lang="ru-RU" altLang="ru-RU" sz="1600" b="0" i="0" u="none" strike="noStrike" cap="none" normalizeH="0" baseline="0" dirty="0">
                <a:ln>
                  <a:noFill/>
                </a:ln>
                <a:effectLst/>
              </a:rPr>
              <a:t> </a:t>
            </a:r>
            <a:r>
              <a:rPr kumimoji="0" lang="ru-RU" altLang="ru-RU" sz="1600" b="0" i="0" u="none" strike="noStrike" cap="none" normalizeH="0" baseline="0" dirty="0" err="1">
                <a:ln>
                  <a:noFill/>
                </a:ln>
                <a:effectLst/>
              </a:rPr>
              <a:t>Zimovets</a:t>
            </a:r>
            <a:r>
              <a:rPr kumimoji="0" lang="ru-RU" altLang="ru-RU" sz="1600" b="0" i="0" u="none" strike="noStrike" cap="none" normalizeH="0" baseline="0" dirty="0">
                <a:ln>
                  <a:noFill/>
                </a:ln>
                <a:effectLst/>
              </a:rPr>
              <a:t> </a:t>
            </a:r>
          </a:p>
        </p:txBody>
      </p:sp>
      <p:grpSp>
        <p:nvGrpSpPr>
          <p:cNvPr id="29" name="Группа 28">
            <a:extLst>
              <a:ext uri="{FF2B5EF4-FFF2-40B4-BE49-F238E27FC236}">
                <a16:creationId xmlns:a16="http://schemas.microsoft.com/office/drawing/2014/main" id="{A3F541AE-63DE-461C-845D-160FC73A8347}"/>
              </a:ext>
            </a:extLst>
          </p:cNvPr>
          <p:cNvGrpSpPr/>
          <p:nvPr/>
        </p:nvGrpSpPr>
        <p:grpSpPr>
          <a:xfrm>
            <a:off x="-820094" y="5322313"/>
            <a:ext cx="2996608" cy="1322280"/>
            <a:chOff x="-803316" y="4899549"/>
            <a:chExt cx="2996608" cy="1322280"/>
          </a:xfrm>
        </p:grpSpPr>
        <p:sp>
          <p:nvSpPr>
            <p:cNvPr id="25" name="Прямоугольник: скругленные углы 24">
              <a:extLst>
                <a:ext uri="{FF2B5EF4-FFF2-40B4-BE49-F238E27FC236}">
                  <a16:creationId xmlns:a16="http://schemas.microsoft.com/office/drawing/2014/main" id="{52A7F461-778F-4936-B8B3-2023E006B109}"/>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скругленные углы 25">
              <a:extLst>
                <a:ext uri="{FF2B5EF4-FFF2-40B4-BE49-F238E27FC236}">
                  <a16:creationId xmlns:a16="http://schemas.microsoft.com/office/drawing/2014/main" id="{EC7A4A31-F228-4282-A29B-6790970F2367}"/>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скругленные углы 26">
              <a:extLst>
                <a:ext uri="{FF2B5EF4-FFF2-40B4-BE49-F238E27FC236}">
                  <a16:creationId xmlns:a16="http://schemas.microsoft.com/office/drawing/2014/main" id="{DF949C43-D74F-40A6-9272-CEE6F591E384}"/>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1" name="Номер слайда 30">
            <a:extLst>
              <a:ext uri="{FF2B5EF4-FFF2-40B4-BE49-F238E27FC236}">
                <a16:creationId xmlns:a16="http://schemas.microsoft.com/office/drawing/2014/main" id="{D2259B34-CE8E-4721-A42D-5A883EB2206E}"/>
              </a:ext>
            </a:extLst>
          </p:cNvPr>
          <p:cNvSpPr>
            <a:spLocks noGrp="1"/>
          </p:cNvSpPr>
          <p:nvPr>
            <p:ph type="sldNum" sz="quarter" idx="53"/>
          </p:nvPr>
        </p:nvSpPr>
        <p:spPr/>
        <p:txBody>
          <a:bodyPr/>
          <a:lstStyle/>
          <a:p>
            <a:fld id="{961DADF7-A706-420C-A177-32A940A5EDC1}" type="slidenum">
              <a:rPr lang="ru-RU" sz="1500" smtClean="0"/>
              <a:t>1</a:t>
            </a:fld>
            <a:endParaRPr lang="ru-RU" sz="1500" dirty="0"/>
          </a:p>
        </p:txBody>
      </p:sp>
      <p:grpSp>
        <p:nvGrpSpPr>
          <p:cNvPr id="39" name="Группа 38">
            <a:extLst>
              <a:ext uri="{FF2B5EF4-FFF2-40B4-BE49-F238E27FC236}">
                <a16:creationId xmlns:a16="http://schemas.microsoft.com/office/drawing/2014/main" id="{85A78AEE-3DF7-4F13-B3B0-EEC43A1885C2}"/>
              </a:ext>
            </a:extLst>
          </p:cNvPr>
          <p:cNvGrpSpPr/>
          <p:nvPr/>
        </p:nvGrpSpPr>
        <p:grpSpPr>
          <a:xfrm>
            <a:off x="5595448" y="5322313"/>
            <a:ext cx="1546666" cy="487930"/>
            <a:chOff x="1904999" y="1016000"/>
            <a:chExt cx="1244601" cy="392637"/>
          </a:xfrm>
          <a:solidFill>
            <a:schemeClr val="accent5">
              <a:lumMod val="60000"/>
              <a:lumOff val="40000"/>
            </a:schemeClr>
          </a:solidFill>
        </p:grpSpPr>
        <p:sp>
          <p:nvSpPr>
            <p:cNvPr id="36" name="Прямоугольник: скругленные углы 35">
              <a:extLst>
                <a:ext uri="{FF2B5EF4-FFF2-40B4-BE49-F238E27FC236}">
                  <a16:creationId xmlns:a16="http://schemas.microsoft.com/office/drawing/2014/main" id="{472056FC-3148-42C6-9658-3DD564EBE2F9}"/>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скругленные углы 36">
              <a:extLst>
                <a:ext uri="{FF2B5EF4-FFF2-40B4-BE49-F238E27FC236}">
                  <a16:creationId xmlns:a16="http://schemas.microsoft.com/office/drawing/2014/main" id="{0D22D1D2-6B53-4902-895C-E81813C1D43C}"/>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Прямоугольник: скругленные углы 37">
              <a:extLst>
                <a:ext uri="{FF2B5EF4-FFF2-40B4-BE49-F238E27FC236}">
                  <a16:creationId xmlns:a16="http://schemas.microsoft.com/office/drawing/2014/main" id="{9ADAE6FB-A624-46BB-AF1F-3EB56E47A1C6}"/>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4" name="Группа 43">
            <a:extLst>
              <a:ext uri="{FF2B5EF4-FFF2-40B4-BE49-F238E27FC236}">
                <a16:creationId xmlns:a16="http://schemas.microsoft.com/office/drawing/2014/main" id="{FADC42F9-31E5-4ED6-BD95-5D0A129AF1B9}"/>
              </a:ext>
            </a:extLst>
          </p:cNvPr>
          <p:cNvGrpSpPr/>
          <p:nvPr/>
        </p:nvGrpSpPr>
        <p:grpSpPr>
          <a:xfrm rot="10800000">
            <a:off x="9876799" y="352252"/>
            <a:ext cx="1546666" cy="487930"/>
            <a:chOff x="1904999" y="1016000"/>
            <a:chExt cx="1244601" cy="392637"/>
          </a:xfrm>
          <a:solidFill>
            <a:schemeClr val="accent5">
              <a:lumMod val="60000"/>
              <a:lumOff val="40000"/>
            </a:schemeClr>
          </a:solidFill>
        </p:grpSpPr>
        <p:sp>
          <p:nvSpPr>
            <p:cNvPr id="45" name="Прямоугольник: скругленные углы 44">
              <a:extLst>
                <a:ext uri="{FF2B5EF4-FFF2-40B4-BE49-F238E27FC236}">
                  <a16:creationId xmlns:a16="http://schemas.microsoft.com/office/drawing/2014/main" id="{F3395223-F0CA-44BD-B029-900B983EEA2C}"/>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скругленные углы 45">
              <a:extLst>
                <a:ext uri="{FF2B5EF4-FFF2-40B4-BE49-F238E27FC236}">
                  <a16:creationId xmlns:a16="http://schemas.microsoft.com/office/drawing/2014/main" id="{F0AB9DE6-23C6-47A8-82F9-D8C9A6DC3034}"/>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7" name="Прямоугольник: скругленные углы 46">
              <a:extLst>
                <a:ext uri="{FF2B5EF4-FFF2-40B4-BE49-F238E27FC236}">
                  <a16:creationId xmlns:a16="http://schemas.microsoft.com/office/drawing/2014/main" id="{C7C9917D-0019-4E78-9CFE-BDB7813BA0C6}"/>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8" name="Группа 47">
            <a:extLst>
              <a:ext uri="{FF2B5EF4-FFF2-40B4-BE49-F238E27FC236}">
                <a16:creationId xmlns:a16="http://schemas.microsoft.com/office/drawing/2014/main" id="{52250992-AD9C-4213-9AC9-2DEC98543289}"/>
              </a:ext>
            </a:extLst>
          </p:cNvPr>
          <p:cNvGrpSpPr/>
          <p:nvPr/>
        </p:nvGrpSpPr>
        <p:grpSpPr>
          <a:xfrm rot="10800000">
            <a:off x="3074940" y="-488074"/>
            <a:ext cx="2996608" cy="1221680"/>
            <a:chOff x="-803316" y="4899549"/>
            <a:chExt cx="2996608" cy="1322280"/>
          </a:xfrm>
        </p:grpSpPr>
        <p:sp>
          <p:nvSpPr>
            <p:cNvPr id="49" name="Прямоугольник: скругленные углы 48">
              <a:extLst>
                <a:ext uri="{FF2B5EF4-FFF2-40B4-BE49-F238E27FC236}">
                  <a16:creationId xmlns:a16="http://schemas.microsoft.com/office/drawing/2014/main" id="{2D498424-29AB-4852-9EA5-58DBA826E29B}"/>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скругленные углы 49">
              <a:extLst>
                <a:ext uri="{FF2B5EF4-FFF2-40B4-BE49-F238E27FC236}">
                  <a16:creationId xmlns:a16="http://schemas.microsoft.com/office/drawing/2014/main" id="{53521713-D74F-4FA4-9483-8213A6125BD1}"/>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скругленные углы 50">
              <a:extLst>
                <a:ext uri="{FF2B5EF4-FFF2-40B4-BE49-F238E27FC236}">
                  <a16:creationId xmlns:a16="http://schemas.microsoft.com/office/drawing/2014/main" id="{127998FC-20EC-4CDE-B44A-5D1D95779064}"/>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41146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8343D-8C79-4E12-AB91-FA5359C2C6DC}"/>
              </a:ext>
            </a:extLst>
          </p:cNvPr>
          <p:cNvSpPr>
            <a:spLocks noGrp="1"/>
          </p:cNvSpPr>
          <p:nvPr>
            <p:ph type="title"/>
          </p:nvPr>
        </p:nvSpPr>
        <p:spPr>
          <a:xfrm>
            <a:off x="1181264" y="854349"/>
            <a:ext cx="2699658" cy="655859"/>
          </a:xfrm>
        </p:spPr>
        <p:txBody>
          <a:bodyPr/>
          <a:lstStyle/>
          <a:p>
            <a:r>
              <a:rPr lang="en-US" dirty="0"/>
              <a:t>Discussion</a:t>
            </a:r>
            <a:endParaRPr lang="ru-RU" dirty="0"/>
          </a:p>
        </p:txBody>
      </p:sp>
      <p:sp>
        <p:nvSpPr>
          <p:cNvPr id="4" name="Текст 12">
            <a:extLst>
              <a:ext uri="{FF2B5EF4-FFF2-40B4-BE49-F238E27FC236}">
                <a16:creationId xmlns:a16="http://schemas.microsoft.com/office/drawing/2014/main" id="{EE2C0D7A-B8CA-44D2-A829-03B4E1C80D4A}"/>
              </a:ext>
            </a:extLst>
          </p:cNvPr>
          <p:cNvSpPr txBox="1">
            <a:spLocks/>
          </p:cNvSpPr>
          <p:nvPr/>
        </p:nvSpPr>
        <p:spPr>
          <a:xfrm>
            <a:off x="646334" y="1870683"/>
            <a:ext cx="4924938" cy="279762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The challenges of resilience and detection present notable obstacles within the domain of text steganography. However, it is crucial to guarantee that the covert data remains confidential and imperceptible to unapproved entities. Notwithstanding, antagonists may </a:t>
            </a:r>
            <a:r>
              <a:rPr lang="en-US" sz="2000" dirty="0" err="1"/>
              <a:t>utilise</a:t>
            </a:r>
            <a:r>
              <a:rPr lang="en-US" sz="2000" dirty="0"/>
              <a:t> diverse techniques, including statistical analysis or textual comparison, to detect the existence of concealed messages.</a:t>
            </a:r>
            <a:endParaRPr lang="ru-RU" sz="2000" dirty="0"/>
          </a:p>
        </p:txBody>
      </p:sp>
      <p:pic>
        <p:nvPicPr>
          <p:cNvPr id="6" name="Рисунок 5">
            <a:extLst>
              <a:ext uri="{FF2B5EF4-FFF2-40B4-BE49-F238E27FC236}">
                <a16:creationId xmlns:a16="http://schemas.microsoft.com/office/drawing/2014/main" id="{C59A132F-ABC1-4536-A6C4-7BFA47BF6661}"/>
              </a:ext>
            </a:extLst>
          </p:cNvPr>
          <p:cNvPicPr>
            <a:picLocks noChangeAspect="1"/>
          </p:cNvPicPr>
          <p:nvPr/>
        </p:nvPicPr>
        <p:blipFill>
          <a:blip r:embed="rId2">
            <a:extLst>
              <a:ext uri="{BEBA8EAE-BF5A-486C-A8C5-ECC9F3942E4B}">
                <a14:imgProps xmlns:a14="http://schemas.microsoft.com/office/drawing/2010/main">
                  <a14:imgLayer r:embed="rId3">
                    <a14:imgEffect>
                      <a14:saturation sat="62000"/>
                    </a14:imgEffect>
                  </a14:imgLayer>
                </a14:imgProps>
              </a:ext>
              <a:ext uri="{28A0092B-C50C-407E-A947-70E740481C1C}">
                <a14:useLocalDpi xmlns:a14="http://schemas.microsoft.com/office/drawing/2010/main" val="0"/>
              </a:ext>
            </a:extLst>
          </a:blip>
          <a:stretch>
            <a:fillRect/>
          </a:stretch>
        </p:blipFill>
        <p:spPr>
          <a:xfrm>
            <a:off x="5937193" y="2627376"/>
            <a:ext cx="5751771" cy="3432048"/>
          </a:xfrm>
          <a:prstGeom prst="snip2DiagRect">
            <a:avLst/>
          </a:prstGeom>
          <a:noFill/>
          <a:ln w="88900" cap="sq">
            <a:solidFill>
              <a:srgbClr val="FFFFFF"/>
            </a:solidFill>
            <a:miter lim="800000"/>
          </a:ln>
          <a:effectLst>
            <a:outerShdw blurRad="88900" algn="tl" rotWithShape="0">
              <a:srgbClr val="000000">
                <a:alpha val="45000"/>
              </a:srgbClr>
            </a:outerShdw>
            <a:reflection stA="0" endPos="65000" dist="50800" dir="5400000" sy="-100000" algn="bl" rotWithShape="0"/>
            <a:softEdge rad="0"/>
          </a:effectLst>
          <a:scene3d>
            <a:camera prst="orthographicFront"/>
            <a:lightRig rig="twoPt" dir="t">
              <a:rot lat="0" lon="0" rev="7200000"/>
            </a:lightRig>
          </a:scene3d>
          <a:sp3d>
            <a:bevelT w="25400" h="19050"/>
            <a:contourClr>
              <a:srgbClr val="FFFFFF"/>
            </a:contourClr>
          </a:sp3d>
        </p:spPr>
      </p:pic>
      <p:grpSp>
        <p:nvGrpSpPr>
          <p:cNvPr id="7" name="Группа 6">
            <a:extLst>
              <a:ext uri="{FF2B5EF4-FFF2-40B4-BE49-F238E27FC236}">
                <a16:creationId xmlns:a16="http://schemas.microsoft.com/office/drawing/2014/main" id="{A2266F04-5030-46A4-8F5C-06C151EE3665}"/>
              </a:ext>
            </a:extLst>
          </p:cNvPr>
          <p:cNvGrpSpPr/>
          <p:nvPr/>
        </p:nvGrpSpPr>
        <p:grpSpPr>
          <a:xfrm>
            <a:off x="-1133970" y="5315766"/>
            <a:ext cx="2996608" cy="1322280"/>
            <a:chOff x="-803316" y="4899549"/>
            <a:chExt cx="2996608" cy="1322280"/>
          </a:xfrm>
        </p:grpSpPr>
        <p:sp>
          <p:nvSpPr>
            <p:cNvPr id="8" name="Прямоугольник: скругленные углы 7">
              <a:extLst>
                <a:ext uri="{FF2B5EF4-FFF2-40B4-BE49-F238E27FC236}">
                  <a16:creationId xmlns:a16="http://schemas.microsoft.com/office/drawing/2014/main" id="{E60DB631-C07F-448C-9D86-5E7E2DB7EF37}"/>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52507335-C2BB-4FF6-A278-2A1D7DD48E2F}"/>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EB3C6C40-2F97-496D-AB2D-483DB2FBB41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1" name="Группа 10">
            <a:extLst>
              <a:ext uri="{FF2B5EF4-FFF2-40B4-BE49-F238E27FC236}">
                <a16:creationId xmlns:a16="http://schemas.microsoft.com/office/drawing/2014/main" id="{6FAD7A8C-7A37-485E-862E-208B44CF401F}"/>
              </a:ext>
            </a:extLst>
          </p:cNvPr>
          <p:cNvGrpSpPr/>
          <p:nvPr/>
        </p:nvGrpSpPr>
        <p:grpSpPr>
          <a:xfrm rot="10800000">
            <a:off x="10322574" y="219869"/>
            <a:ext cx="2996608" cy="1322280"/>
            <a:chOff x="-803316" y="4899549"/>
            <a:chExt cx="2996608" cy="1322280"/>
          </a:xfrm>
        </p:grpSpPr>
        <p:sp>
          <p:nvSpPr>
            <p:cNvPr id="12" name="Прямоугольник: скругленные углы 11">
              <a:extLst>
                <a:ext uri="{FF2B5EF4-FFF2-40B4-BE49-F238E27FC236}">
                  <a16:creationId xmlns:a16="http://schemas.microsoft.com/office/drawing/2014/main" id="{32F1BB6E-6BAF-4F81-8604-DCE87EDFEA3C}"/>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D7A5EDC7-3026-4E84-AAF6-194D1E60C6D3}"/>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1C54D44D-C227-4D86-B34F-92B09640FC9C}"/>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5" name="Номер слайда 14">
            <a:extLst>
              <a:ext uri="{FF2B5EF4-FFF2-40B4-BE49-F238E27FC236}">
                <a16:creationId xmlns:a16="http://schemas.microsoft.com/office/drawing/2014/main" id="{6BE1A4AB-AAAA-461B-A08F-B4F0A9348F5C}"/>
              </a:ext>
            </a:extLst>
          </p:cNvPr>
          <p:cNvSpPr>
            <a:spLocks noGrp="1"/>
          </p:cNvSpPr>
          <p:nvPr>
            <p:ph type="sldNum" sz="quarter" idx="29"/>
          </p:nvPr>
        </p:nvSpPr>
        <p:spPr/>
        <p:txBody>
          <a:bodyPr/>
          <a:lstStyle/>
          <a:p>
            <a:fld id="{961DADF7-A706-420C-A177-32A940A5EDC1}" type="slidenum">
              <a:rPr lang="ru-RU" smtClean="0"/>
              <a:t>10</a:t>
            </a:fld>
            <a:endParaRPr lang="ru-RU"/>
          </a:p>
        </p:txBody>
      </p:sp>
      <p:sp>
        <p:nvSpPr>
          <p:cNvPr id="16" name="Прямоугольник: скругленные углы 15">
            <a:extLst>
              <a:ext uri="{FF2B5EF4-FFF2-40B4-BE49-F238E27FC236}">
                <a16:creationId xmlns:a16="http://schemas.microsoft.com/office/drawing/2014/main" id="{6F261AE0-DE32-4B59-80BE-117C8A3E6093}"/>
              </a:ext>
            </a:extLst>
          </p:cNvPr>
          <p:cNvSpPr/>
          <p:nvPr/>
        </p:nvSpPr>
        <p:spPr>
          <a:xfrm rot="10800000">
            <a:off x="5402263" y="5496342"/>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84C89BAD-1C86-4A0C-87FC-7246E17D26E8}"/>
              </a:ext>
            </a:extLst>
          </p:cNvPr>
          <p:cNvSpPr/>
          <p:nvPr/>
        </p:nvSpPr>
        <p:spPr>
          <a:xfrm rot="10800000">
            <a:off x="5154172" y="5711142"/>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скругленные углы 17">
            <a:extLst>
              <a:ext uri="{FF2B5EF4-FFF2-40B4-BE49-F238E27FC236}">
                <a16:creationId xmlns:a16="http://schemas.microsoft.com/office/drawing/2014/main" id="{5F618C1D-F587-46FE-B5AA-C0AB903067CB}"/>
              </a:ext>
            </a:extLst>
          </p:cNvPr>
          <p:cNvSpPr/>
          <p:nvPr/>
        </p:nvSpPr>
        <p:spPr>
          <a:xfrm rot="10800000">
            <a:off x="10789767" y="2754957"/>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2673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26CA1-6156-4CCD-A689-1E953164E6EE}"/>
              </a:ext>
            </a:extLst>
          </p:cNvPr>
          <p:cNvSpPr>
            <a:spLocks noGrp="1"/>
          </p:cNvSpPr>
          <p:nvPr>
            <p:ph type="title"/>
          </p:nvPr>
        </p:nvSpPr>
        <p:spPr>
          <a:xfrm>
            <a:off x="4613366" y="313508"/>
            <a:ext cx="2965268" cy="795196"/>
          </a:xfrm>
        </p:spPr>
        <p:txBody>
          <a:bodyPr/>
          <a:lstStyle/>
          <a:p>
            <a:r>
              <a:rPr lang="en-US" dirty="0"/>
              <a:t>Conclusions</a:t>
            </a:r>
            <a:endParaRPr lang="ru-RU" dirty="0"/>
          </a:p>
        </p:txBody>
      </p:sp>
      <p:sp>
        <p:nvSpPr>
          <p:cNvPr id="4" name="Текст 12">
            <a:extLst>
              <a:ext uri="{FF2B5EF4-FFF2-40B4-BE49-F238E27FC236}">
                <a16:creationId xmlns:a16="http://schemas.microsoft.com/office/drawing/2014/main" id="{4988EEBA-425B-4824-B9A5-D2F0C97C6D6A}"/>
              </a:ext>
            </a:extLst>
          </p:cNvPr>
          <p:cNvSpPr txBox="1">
            <a:spLocks/>
          </p:cNvSpPr>
          <p:nvPr/>
        </p:nvSpPr>
        <p:spPr>
          <a:xfrm>
            <a:off x="924213" y="631371"/>
            <a:ext cx="10343569" cy="2797629"/>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Text steganography is a useful technique for secret communication and data authentication in many different fields. Applications for it can be found in a variety of fields, including encrypted messaging, digital rights management, covert information transmission, and cybersecurity. Text steganography, however, faces a number of difficulties that scholars are working to solve.</a:t>
            </a:r>
            <a:endParaRPr lang="ru-RU" sz="2000" dirty="0"/>
          </a:p>
        </p:txBody>
      </p:sp>
      <p:pic>
        <p:nvPicPr>
          <p:cNvPr id="6" name="Рисунок 5">
            <a:extLst>
              <a:ext uri="{FF2B5EF4-FFF2-40B4-BE49-F238E27FC236}">
                <a16:creationId xmlns:a16="http://schemas.microsoft.com/office/drawing/2014/main" id="{53D773FB-5A06-4488-A850-EE2920C03021}"/>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colorTemperature colorTemp="4812"/>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277290" y="3163388"/>
            <a:ext cx="7637417" cy="3184072"/>
          </a:xfrm>
          <a:prstGeom prst="rect">
            <a:avLst/>
          </a:prstGeom>
        </p:spPr>
      </p:pic>
      <p:sp>
        <p:nvSpPr>
          <p:cNvPr id="7" name="Номер слайда 6">
            <a:extLst>
              <a:ext uri="{FF2B5EF4-FFF2-40B4-BE49-F238E27FC236}">
                <a16:creationId xmlns:a16="http://schemas.microsoft.com/office/drawing/2014/main" id="{5B667BD1-1D6E-4219-861E-4EF705DC5E8D}"/>
              </a:ext>
            </a:extLst>
          </p:cNvPr>
          <p:cNvSpPr>
            <a:spLocks noGrp="1"/>
          </p:cNvSpPr>
          <p:nvPr>
            <p:ph type="sldNum" sz="quarter" idx="29"/>
          </p:nvPr>
        </p:nvSpPr>
        <p:spPr/>
        <p:txBody>
          <a:bodyPr/>
          <a:lstStyle/>
          <a:p>
            <a:fld id="{961DADF7-A706-420C-A177-32A940A5EDC1}" type="slidenum">
              <a:rPr lang="ru-RU" smtClean="0"/>
              <a:t>11</a:t>
            </a:fld>
            <a:endParaRPr lang="ru-RU"/>
          </a:p>
        </p:txBody>
      </p:sp>
      <p:sp>
        <p:nvSpPr>
          <p:cNvPr id="8" name="Прямоугольник: скругленные углы 7">
            <a:extLst>
              <a:ext uri="{FF2B5EF4-FFF2-40B4-BE49-F238E27FC236}">
                <a16:creationId xmlns:a16="http://schemas.microsoft.com/office/drawing/2014/main" id="{DAE048E9-9781-477D-9083-5EFE73ACC4C3}"/>
              </a:ext>
            </a:extLst>
          </p:cNvPr>
          <p:cNvSpPr/>
          <p:nvPr/>
        </p:nvSpPr>
        <p:spPr>
          <a:xfrm rot="10800000">
            <a:off x="9737420" y="4058823"/>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FF818143-8E87-4839-AE82-A2B7B6BF8C21}"/>
              </a:ext>
            </a:extLst>
          </p:cNvPr>
          <p:cNvSpPr/>
          <p:nvPr/>
        </p:nvSpPr>
        <p:spPr>
          <a:xfrm rot="10800000">
            <a:off x="9560133" y="3838690"/>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8C4B8769-0AC9-4682-829A-6C3259817DC1}"/>
              </a:ext>
            </a:extLst>
          </p:cNvPr>
          <p:cNvSpPr/>
          <p:nvPr/>
        </p:nvSpPr>
        <p:spPr>
          <a:xfrm rot="10800000">
            <a:off x="1761734" y="5935523"/>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1" name="Группа 10">
            <a:extLst>
              <a:ext uri="{FF2B5EF4-FFF2-40B4-BE49-F238E27FC236}">
                <a16:creationId xmlns:a16="http://schemas.microsoft.com/office/drawing/2014/main" id="{C4ABC64C-F386-4415-AEC8-50F463B8C3F1}"/>
              </a:ext>
            </a:extLst>
          </p:cNvPr>
          <p:cNvGrpSpPr/>
          <p:nvPr/>
        </p:nvGrpSpPr>
        <p:grpSpPr>
          <a:xfrm>
            <a:off x="-1862104" y="3746863"/>
            <a:ext cx="2996608" cy="1322280"/>
            <a:chOff x="-803316" y="4899549"/>
            <a:chExt cx="2996608" cy="1322280"/>
          </a:xfrm>
        </p:grpSpPr>
        <p:sp>
          <p:nvSpPr>
            <p:cNvPr id="12" name="Прямоугольник: скругленные углы 11">
              <a:extLst>
                <a:ext uri="{FF2B5EF4-FFF2-40B4-BE49-F238E27FC236}">
                  <a16:creationId xmlns:a16="http://schemas.microsoft.com/office/drawing/2014/main" id="{90BF59FD-3631-49A1-B93C-09FC4CDAC01B}"/>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D985BC2C-EC97-4E23-9302-C4588011B29D}"/>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F1E24C23-3B35-425D-BDB9-8DB22DBBBB6A}"/>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5" name="Группа 14">
            <a:extLst>
              <a:ext uri="{FF2B5EF4-FFF2-40B4-BE49-F238E27FC236}">
                <a16:creationId xmlns:a16="http://schemas.microsoft.com/office/drawing/2014/main" id="{80F94E96-6CCE-4887-B1BC-98D08899F670}"/>
              </a:ext>
            </a:extLst>
          </p:cNvPr>
          <p:cNvGrpSpPr/>
          <p:nvPr/>
        </p:nvGrpSpPr>
        <p:grpSpPr>
          <a:xfrm rot="10800000">
            <a:off x="10252975" y="123375"/>
            <a:ext cx="2996608" cy="1322280"/>
            <a:chOff x="-803316" y="4899549"/>
            <a:chExt cx="2996608" cy="1322280"/>
          </a:xfrm>
        </p:grpSpPr>
        <p:sp>
          <p:nvSpPr>
            <p:cNvPr id="16" name="Прямоугольник: скругленные углы 15">
              <a:extLst>
                <a:ext uri="{FF2B5EF4-FFF2-40B4-BE49-F238E27FC236}">
                  <a16:creationId xmlns:a16="http://schemas.microsoft.com/office/drawing/2014/main" id="{8B591700-5FAD-4BC5-8B07-5D7E37847B7F}"/>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FDC471FA-BB19-4DE3-B6D6-D8C28B516C93}"/>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скругленные углы 17">
              <a:extLst>
                <a:ext uri="{FF2B5EF4-FFF2-40B4-BE49-F238E27FC236}">
                  <a16:creationId xmlns:a16="http://schemas.microsoft.com/office/drawing/2014/main" id="{53591382-857B-4510-A406-03D3A80576EE}"/>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28679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6363F4-34DD-42DB-A637-F583750E0629}"/>
              </a:ext>
            </a:extLst>
          </p:cNvPr>
          <p:cNvSpPr>
            <a:spLocks noGrp="1"/>
          </p:cNvSpPr>
          <p:nvPr>
            <p:ph type="title"/>
          </p:nvPr>
        </p:nvSpPr>
        <p:spPr>
          <a:xfrm>
            <a:off x="2650943" y="4391888"/>
            <a:ext cx="6890113" cy="1115434"/>
          </a:xfrm>
        </p:spPr>
        <p:txBody>
          <a:bodyPr/>
          <a:lstStyle/>
          <a:p>
            <a:r>
              <a:rPr lang="en-US" dirty="0"/>
              <a:t>Thank you for your attention </a:t>
            </a:r>
            <a:endParaRPr lang="ru-RU" dirty="0"/>
          </a:p>
        </p:txBody>
      </p:sp>
      <p:grpSp>
        <p:nvGrpSpPr>
          <p:cNvPr id="4" name="Группа 3">
            <a:extLst>
              <a:ext uri="{FF2B5EF4-FFF2-40B4-BE49-F238E27FC236}">
                <a16:creationId xmlns:a16="http://schemas.microsoft.com/office/drawing/2014/main" id="{2A94499E-A9FD-4423-9857-89089745ADAD}"/>
              </a:ext>
            </a:extLst>
          </p:cNvPr>
          <p:cNvGrpSpPr/>
          <p:nvPr/>
        </p:nvGrpSpPr>
        <p:grpSpPr>
          <a:xfrm>
            <a:off x="-1802837" y="5171833"/>
            <a:ext cx="2996608" cy="1322280"/>
            <a:chOff x="-803316" y="4899549"/>
            <a:chExt cx="2996608" cy="1322280"/>
          </a:xfrm>
        </p:grpSpPr>
        <p:sp>
          <p:nvSpPr>
            <p:cNvPr id="5" name="Прямоугольник: скругленные углы 4">
              <a:extLst>
                <a:ext uri="{FF2B5EF4-FFF2-40B4-BE49-F238E27FC236}">
                  <a16:creationId xmlns:a16="http://schemas.microsoft.com/office/drawing/2014/main" id="{975C7783-A0A7-48A1-A287-BE4FF72A32FE}"/>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скругленные углы 5">
              <a:extLst>
                <a:ext uri="{FF2B5EF4-FFF2-40B4-BE49-F238E27FC236}">
                  <a16:creationId xmlns:a16="http://schemas.microsoft.com/office/drawing/2014/main" id="{DDA25DEE-BD42-4697-A252-620FE55BADF9}"/>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скругленные углы 6">
              <a:extLst>
                <a:ext uri="{FF2B5EF4-FFF2-40B4-BE49-F238E27FC236}">
                  <a16:creationId xmlns:a16="http://schemas.microsoft.com/office/drawing/2014/main" id="{D134F049-51A8-45DD-B8BD-09C0A98B0FD1}"/>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8" name="Группа 7">
            <a:extLst>
              <a:ext uri="{FF2B5EF4-FFF2-40B4-BE49-F238E27FC236}">
                <a16:creationId xmlns:a16="http://schemas.microsoft.com/office/drawing/2014/main" id="{AFB08541-C08D-461B-B523-201ADCB9E141}"/>
              </a:ext>
            </a:extLst>
          </p:cNvPr>
          <p:cNvGrpSpPr/>
          <p:nvPr/>
        </p:nvGrpSpPr>
        <p:grpSpPr>
          <a:xfrm rot="10800000">
            <a:off x="10322574" y="219869"/>
            <a:ext cx="2996608" cy="1322280"/>
            <a:chOff x="-803316" y="4899549"/>
            <a:chExt cx="2996608" cy="1322280"/>
          </a:xfrm>
        </p:grpSpPr>
        <p:sp>
          <p:nvSpPr>
            <p:cNvPr id="9" name="Прямоугольник: скругленные углы 8">
              <a:extLst>
                <a:ext uri="{FF2B5EF4-FFF2-40B4-BE49-F238E27FC236}">
                  <a16:creationId xmlns:a16="http://schemas.microsoft.com/office/drawing/2014/main" id="{2B94A836-24E9-45E1-BDBA-DF0BED2D7A3D}"/>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BEE5C17A-C27C-4C6D-8246-DABFF8A7163A}"/>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кругленные углы 10">
              <a:extLst>
                <a:ext uri="{FF2B5EF4-FFF2-40B4-BE49-F238E27FC236}">
                  <a16:creationId xmlns:a16="http://schemas.microsoft.com/office/drawing/2014/main" id="{10B94F2C-322A-4C98-8A25-2398C864E465}"/>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Номер слайда 13">
            <a:extLst>
              <a:ext uri="{FF2B5EF4-FFF2-40B4-BE49-F238E27FC236}">
                <a16:creationId xmlns:a16="http://schemas.microsoft.com/office/drawing/2014/main" id="{FCCA20E2-EC22-4022-A6E5-1AAEB5884C0C}"/>
              </a:ext>
            </a:extLst>
          </p:cNvPr>
          <p:cNvSpPr>
            <a:spLocks noGrp="1"/>
          </p:cNvSpPr>
          <p:nvPr>
            <p:ph type="sldNum" sz="quarter" idx="29"/>
          </p:nvPr>
        </p:nvSpPr>
        <p:spPr/>
        <p:txBody>
          <a:bodyPr/>
          <a:lstStyle/>
          <a:p>
            <a:fld id="{961DADF7-A706-420C-A177-32A940A5EDC1}" type="slidenum">
              <a:rPr lang="ru-RU" smtClean="0"/>
              <a:t>12</a:t>
            </a:fld>
            <a:endParaRPr lang="ru-RU"/>
          </a:p>
        </p:txBody>
      </p:sp>
      <p:sp>
        <p:nvSpPr>
          <p:cNvPr id="23" name="AutoShape 2">
            <a:extLst>
              <a:ext uri="{FF2B5EF4-FFF2-40B4-BE49-F238E27FC236}">
                <a16:creationId xmlns:a16="http://schemas.microsoft.com/office/drawing/2014/main" id="{229C15AB-A325-474E-B78D-4BED790ECB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8" name="Рисунок 27">
            <a:extLst>
              <a:ext uri="{FF2B5EF4-FFF2-40B4-BE49-F238E27FC236}">
                <a16:creationId xmlns:a16="http://schemas.microsoft.com/office/drawing/2014/main" id="{F5896C99-C7EB-48F8-83CA-6D4DD3BAA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0" y="801523"/>
            <a:ext cx="3390900" cy="3590365"/>
          </a:xfrm>
          <a:prstGeom prst="rect">
            <a:avLst/>
          </a:prstGeom>
        </p:spPr>
      </p:pic>
    </p:spTree>
    <p:extLst>
      <p:ext uri="{BB962C8B-B14F-4D97-AF65-F5344CB8AC3E}">
        <p14:creationId xmlns:p14="http://schemas.microsoft.com/office/powerpoint/2010/main" val="118323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F449B8-489B-483D-BAE1-A4C5681CE809}"/>
              </a:ext>
            </a:extLst>
          </p:cNvPr>
          <p:cNvSpPr>
            <a:spLocks noGrp="1"/>
          </p:cNvSpPr>
          <p:nvPr>
            <p:ph type="title"/>
          </p:nvPr>
        </p:nvSpPr>
        <p:spPr>
          <a:xfrm>
            <a:off x="3965910" y="324141"/>
            <a:ext cx="4260180" cy="769876"/>
          </a:xfrm>
        </p:spPr>
        <p:txBody>
          <a:bodyPr/>
          <a:lstStyle/>
          <a:p>
            <a:r>
              <a:rPr lang="en-US" dirty="0"/>
              <a:t>Table of Contents </a:t>
            </a:r>
            <a:endParaRPr lang="ru-RU" dirty="0"/>
          </a:p>
        </p:txBody>
      </p:sp>
      <p:sp>
        <p:nvSpPr>
          <p:cNvPr id="3" name="Текст 2">
            <a:extLst>
              <a:ext uri="{FF2B5EF4-FFF2-40B4-BE49-F238E27FC236}">
                <a16:creationId xmlns:a16="http://schemas.microsoft.com/office/drawing/2014/main" id="{A699ED38-DDE1-4C82-A061-618EE6EB5F24}"/>
              </a:ext>
            </a:extLst>
          </p:cNvPr>
          <p:cNvSpPr>
            <a:spLocks noGrp="1"/>
          </p:cNvSpPr>
          <p:nvPr>
            <p:ph type="body" sz="quarter" idx="28"/>
          </p:nvPr>
        </p:nvSpPr>
        <p:spPr>
          <a:xfrm>
            <a:off x="861972" y="1753809"/>
            <a:ext cx="4491708" cy="3295135"/>
          </a:xfrm>
        </p:spPr>
        <p:txBody>
          <a:bodyPr/>
          <a:lstStyle/>
          <a:p>
            <a:pPr marL="342900" indent="-342900">
              <a:buFont typeface="Arial" panose="020B0604020202020204" pitchFamily="34" charset="0"/>
              <a:buChar char="•"/>
            </a:pPr>
            <a:r>
              <a:rPr lang="en-US" sz="2400" dirty="0"/>
              <a:t>Objectives</a:t>
            </a:r>
            <a:endParaRPr lang="ru-RU" sz="2400" dirty="0"/>
          </a:p>
          <a:p>
            <a:pPr marL="342900" indent="-342900">
              <a:buFont typeface="Arial" panose="020B0604020202020204" pitchFamily="34" charset="0"/>
              <a:buChar char="•"/>
            </a:pPr>
            <a:r>
              <a:rPr lang="en-US" sz="2400" dirty="0"/>
              <a:t>Introduction</a:t>
            </a:r>
            <a:endParaRPr lang="ru-RU" sz="2400" dirty="0"/>
          </a:p>
          <a:p>
            <a:pPr marL="342900" indent="-342900">
              <a:buFont typeface="Arial" panose="020B0604020202020204" pitchFamily="34" charset="0"/>
              <a:buChar char="•"/>
            </a:pPr>
            <a:r>
              <a:rPr lang="en-US" sz="2400" dirty="0"/>
              <a:t>Text modification methods</a:t>
            </a:r>
            <a:endParaRPr lang="ru-RU" sz="2400" dirty="0"/>
          </a:p>
          <a:p>
            <a:pPr marL="342900" indent="-342900">
              <a:buFont typeface="Arial" panose="020B0604020202020204" pitchFamily="34" charset="0"/>
              <a:buChar char="•"/>
            </a:pPr>
            <a:r>
              <a:rPr lang="en-US" sz="2400" dirty="0"/>
              <a:t>Methodology </a:t>
            </a:r>
            <a:endParaRPr lang="ru-RU" sz="2400" dirty="0"/>
          </a:p>
          <a:p>
            <a:pPr marL="342900" indent="-342900">
              <a:buFont typeface="Arial" panose="020B0604020202020204" pitchFamily="34" charset="0"/>
              <a:buChar char="•"/>
            </a:pPr>
            <a:r>
              <a:rPr lang="en-US" sz="2400" dirty="0"/>
              <a:t>Results</a:t>
            </a:r>
            <a:endParaRPr lang="ru-RU" sz="2400" dirty="0"/>
          </a:p>
          <a:p>
            <a:pPr marL="342900" indent="-342900">
              <a:buFont typeface="Arial" panose="020B0604020202020204" pitchFamily="34" charset="0"/>
              <a:buChar char="•"/>
            </a:pPr>
            <a:r>
              <a:rPr lang="en-US" sz="2400" dirty="0"/>
              <a:t>Discussion</a:t>
            </a:r>
            <a:endParaRPr lang="ru-RU" sz="2400" dirty="0"/>
          </a:p>
          <a:p>
            <a:pPr marL="342900" indent="-342900">
              <a:buFont typeface="Arial" panose="020B0604020202020204" pitchFamily="34" charset="0"/>
              <a:buChar char="•"/>
            </a:pPr>
            <a:r>
              <a:rPr lang="en-US" sz="2400" dirty="0"/>
              <a:t>Conclusions</a:t>
            </a:r>
            <a:endParaRPr lang="ru-RU" sz="2400" dirty="0"/>
          </a:p>
        </p:txBody>
      </p:sp>
      <p:grpSp>
        <p:nvGrpSpPr>
          <p:cNvPr id="5" name="Группа 4">
            <a:extLst>
              <a:ext uri="{FF2B5EF4-FFF2-40B4-BE49-F238E27FC236}">
                <a16:creationId xmlns:a16="http://schemas.microsoft.com/office/drawing/2014/main" id="{D6D9944E-D078-47ED-9DEF-8BBB786F2D30}"/>
              </a:ext>
            </a:extLst>
          </p:cNvPr>
          <p:cNvGrpSpPr/>
          <p:nvPr/>
        </p:nvGrpSpPr>
        <p:grpSpPr>
          <a:xfrm>
            <a:off x="-820094" y="5322313"/>
            <a:ext cx="2996608" cy="1322280"/>
            <a:chOff x="-803316" y="4899549"/>
            <a:chExt cx="2996608" cy="1322280"/>
          </a:xfrm>
        </p:grpSpPr>
        <p:sp>
          <p:nvSpPr>
            <p:cNvPr id="6" name="Прямоугольник: скругленные углы 5">
              <a:extLst>
                <a:ext uri="{FF2B5EF4-FFF2-40B4-BE49-F238E27FC236}">
                  <a16:creationId xmlns:a16="http://schemas.microsoft.com/office/drawing/2014/main" id="{9CC370C4-45D3-49C7-A3D3-15C31FF15B5D}"/>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скругленные углы 6">
              <a:extLst>
                <a:ext uri="{FF2B5EF4-FFF2-40B4-BE49-F238E27FC236}">
                  <a16:creationId xmlns:a16="http://schemas.microsoft.com/office/drawing/2014/main" id="{AC88A9BA-7EDB-4949-811F-D6B81EF9DB53}"/>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скругленные углы 7">
              <a:extLst>
                <a:ext uri="{FF2B5EF4-FFF2-40B4-BE49-F238E27FC236}">
                  <a16:creationId xmlns:a16="http://schemas.microsoft.com/office/drawing/2014/main" id="{9705FC72-22F3-4CD7-B904-B35A0FA10D16}"/>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9" name="Рисунок 8">
            <a:extLst>
              <a:ext uri="{FF2B5EF4-FFF2-40B4-BE49-F238E27FC236}">
                <a16:creationId xmlns:a16="http://schemas.microsoft.com/office/drawing/2014/main" id="{ACD17768-BD2F-439F-8C94-E8B1FCD949C1}"/>
              </a:ext>
            </a:extLst>
          </p:cNvPr>
          <p:cNvPicPr>
            <a:picLocks noChangeAspect="1"/>
          </p:cNvPicPr>
          <p:nvPr/>
        </p:nvPicPr>
        <p:blipFill rotWithShape="1">
          <a:blip r:embed="rId2">
            <a:extLst>
              <a:ext uri="{28A0092B-C50C-407E-A947-70E740481C1C}">
                <a14:useLocalDpi xmlns:a14="http://schemas.microsoft.com/office/drawing/2010/main" val="0"/>
              </a:ext>
            </a:extLst>
          </a:blip>
          <a:srcRect t="1191" r="-144" b="558"/>
          <a:stretch/>
        </p:blipFill>
        <p:spPr>
          <a:xfrm>
            <a:off x="5604300" y="2941547"/>
            <a:ext cx="5819165" cy="2578443"/>
          </a:xfrm>
          <a:prstGeom prst="rect">
            <a:avLst/>
          </a:prstGeom>
        </p:spPr>
      </p:pic>
      <p:grpSp>
        <p:nvGrpSpPr>
          <p:cNvPr id="10" name="Группа 9">
            <a:extLst>
              <a:ext uri="{FF2B5EF4-FFF2-40B4-BE49-F238E27FC236}">
                <a16:creationId xmlns:a16="http://schemas.microsoft.com/office/drawing/2014/main" id="{286030F2-92F9-454A-9971-B8C761E125A8}"/>
              </a:ext>
            </a:extLst>
          </p:cNvPr>
          <p:cNvGrpSpPr/>
          <p:nvPr/>
        </p:nvGrpSpPr>
        <p:grpSpPr>
          <a:xfrm rot="10800000">
            <a:off x="9855431" y="164925"/>
            <a:ext cx="2996608" cy="1322280"/>
            <a:chOff x="-803316" y="4899549"/>
            <a:chExt cx="2996608" cy="1322280"/>
          </a:xfrm>
        </p:grpSpPr>
        <p:sp>
          <p:nvSpPr>
            <p:cNvPr id="11" name="Прямоугольник: скругленные углы 10">
              <a:extLst>
                <a:ext uri="{FF2B5EF4-FFF2-40B4-BE49-F238E27FC236}">
                  <a16:creationId xmlns:a16="http://schemas.microsoft.com/office/drawing/2014/main" id="{E11F4CE1-CAE8-4F38-BCA2-128A3ADE0AF1}"/>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80507675-0709-412C-AEF2-01F784344108}"/>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122A3936-35AA-4D63-9783-C0EC21D58ADF}"/>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Номер слайда 13">
            <a:extLst>
              <a:ext uri="{FF2B5EF4-FFF2-40B4-BE49-F238E27FC236}">
                <a16:creationId xmlns:a16="http://schemas.microsoft.com/office/drawing/2014/main" id="{83153EA8-9033-4221-8545-16C4BA45CBA3}"/>
              </a:ext>
            </a:extLst>
          </p:cNvPr>
          <p:cNvSpPr>
            <a:spLocks noGrp="1"/>
          </p:cNvSpPr>
          <p:nvPr>
            <p:ph type="sldNum" sz="quarter" idx="53"/>
          </p:nvPr>
        </p:nvSpPr>
        <p:spPr/>
        <p:txBody>
          <a:bodyPr/>
          <a:lstStyle/>
          <a:p>
            <a:fld id="{961DADF7-A706-420C-A177-32A940A5EDC1}" type="slidenum">
              <a:rPr lang="ru-RU" smtClean="0"/>
              <a:t>2</a:t>
            </a:fld>
            <a:endParaRPr lang="ru-RU"/>
          </a:p>
        </p:txBody>
      </p:sp>
      <p:grpSp>
        <p:nvGrpSpPr>
          <p:cNvPr id="15" name="Группа 14">
            <a:extLst>
              <a:ext uri="{FF2B5EF4-FFF2-40B4-BE49-F238E27FC236}">
                <a16:creationId xmlns:a16="http://schemas.microsoft.com/office/drawing/2014/main" id="{DBDD6B26-2996-480C-A483-75E5486DBDFC}"/>
              </a:ext>
            </a:extLst>
          </p:cNvPr>
          <p:cNvGrpSpPr/>
          <p:nvPr/>
        </p:nvGrpSpPr>
        <p:grpSpPr>
          <a:xfrm>
            <a:off x="9647503" y="5258924"/>
            <a:ext cx="1546666" cy="487930"/>
            <a:chOff x="1904999" y="1016000"/>
            <a:chExt cx="1244601" cy="392637"/>
          </a:xfrm>
          <a:solidFill>
            <a:schemeClr val="accent5">
              <a:lumMod val="60000"/>
              <a:lumOff val="40000"/>
            </a:schemeClr>
          </a:solidFill>
        </p:grpSpPr>
        <p:sp>
          <p:nvSpPr>
            <p:cNvPr id="16" name="Прямоугольник: скругленные углы 15">
              <a:extLst>
                <a:ext uri="{FF2B5EF4-FFF2-40B4-BE49-F238E27FC236}">
                  <a16:creationId xmlns:a16="http://schemas.microsoft.com/office/drawing/2014/main" id="{CFC2EF7A-C4FC-496D-9C11-BE9924478029}"/>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785300C0-3925-47BA-8612-2CC5A6032F53}"/>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скругленные углы 17">
              <a:extLst>
                <a:ext uri="{FF2B5EF4-FFF2-40B4-BE49-F238E27FC236}">
                  <a16:creationId xmlns:a16="http://schemas.microsoft.com/office/drawing/2014/main" id="{EA599D0F-9607-47B1-BD66-1B8CFD1FBD50}"/>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24" name="Прямоугольник: скругленные углы 23">
            <a:extLst>
              <a:ext uri="{FF2B5EF4-FFF2-40B4-BE49-F238E27FC236}">
                <a16:creationId xmlns:a16="http://schemas.microsoft.com/office/drawing/2014/main" id="{2480E1D0-AF9E-4326-99AD-36E0EF447750}"/>
              </a:ext>
            </a:extLst>
          </p:cNvPr>
          <p:cNvSpPr/>
          <p:nvPr/>
        </p:nvSpPr>
        <p:spPr>
          <a:xfrm rot="10800000">
            <a:off x="5229983" y="3015320"/>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99983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Группа 15">
            <a:extLst>
              <a:ext uri="{FF2B5EF4-FFF2-40B4-BE49-F238E27FC236}">
                <a16:creationId xmlns:a16="http://schemas.microsoft.com/office/drawing/2014/main" id="{274C0E4F-374C-4113-BE75-E1347D79D000}"/>
              </a:ext>
            </a:extLst>
          </p:cNvPr>
          <p:cNvGrpSpPr/>
          <p:nvPr/>
        </p:nvGrpSpPr>
        <p:grpSpPr>
          <a:xfrm rot="10800000">
            <a:off x="9889616" y="4028773"/>
            <a:ext cx="2996608" cy="1322280"/>
            <a:chOff x="-803316" y="4899549"/>
            <a:chExt cx="2996608" cy="1322280"/>
          </a:xfrm>
        </p:grpSpPr>
        <p:sp>
          <p:nvSpPr>
            <p:cNvPr id="17" name="Прямоугольник: скругленные углы 16">
              <a:extLst>
                <a:ext uri="{FF2B5EF4-FFF2-40B4-BE49-F238E27FC236}">
                  <a16:creationId xmlns:a16="http://schemas.microsoft.com/office/drawing/2014/main" id="{F90B8F45-75E0-42A3-93E2-767F7267C113}"/>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скругленные углы 17">
              <a:extLst>
                <a:ext uri="{FF2B5EF4-FFF2-40B4-BE49-F238E27FC236}">
                  <a16:creationId xmlns:a16="http://schemas.microsoft.com/office/drawing/2014/main" id="{7EC9EA63-82D4-4CA6-A25C-E8638BAE644D}"/>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5C1C6FBD-D6D1-4D67-9265-D048205515A3}"/>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Заголовок 1">
            <a:extLst>
              <a:ext uri="{FF2B5EF4-FFF2-40B4-BE49-F238E27FC236}">
                <a16:creationId xmlns:a16="http://schemas.microsoft.com/office/drawing/2014/main" id="{22128443-F85B-4F0C-B0ED-ECDE6856CC65}"/>
              </a:ext>
            </a:extLst>
          </p:cNvPr>
          <p:cNvSpPr>
            <a:spLocks noGrp="1"/>
          </p:cNvSpPr>
          <p:nvPr>
            <p:ph type="title"/>
          </p:nvPr>
        </p:nvSpPr>
        <p:spPr>
          <a:xfrm>
            <a:off x="1069160" y="939801"/>
            <a:ext cx="2707759" cy="992522"/>
          </a:xfrm>
        </p:spPr>
        <p:txBody>
          <a:bodyPr/>
          <a:lstStyle/>
          <a:p>
            <a:r>
              <a:rPr lang="en-US" dirty="0"/>
              <a:t>Objectives</a:t>
            </a:r>
            <a:endParaRPr lang="ru-RU" dirty="0"/>
          </a:p>
        </p:txBody>
      </p:sp>
      <p:sp>
        <p:nvSpPr>
          <p:cNvPr id="3" name="Текст 2">
            <a:extLst>
              <a:ext uri="{FF2B5EF4-FFF2-40B4-BE49-F238E27FC236}">
                <a16:creationId xmlns:a16="http://schemas.microsoft.com/office/drawing/2014/main" id="{02907786-2B10-484E-AACE-11AB3D262EC9}"/>
              </a:ext>
            </a:extLst>
          </p:cNvPr>
          <p:cNvSpPr>
            <a:spLocks noGrp="1"/>
          </p:cNvSpPr>
          <p:nvPr>
            <p:ph type="body" sz="quarter" idx="28"/>
          </p:nvPr>
        </p:nvSpPr>
        <p:spPr>
          <a:xfrm>
            <a:off x="636571" y="2145646"/>
            <a:ext cx="4282559" cy="2986812"/>
          </a:xfrm>
        </p:spPr>
        <p:txBody>
          <a:bodyPr/>
          <a:lstStyle/>
          <a:p>
            <a:pPr marL="342900" indent="-342900">
              <a:buFont typeface="Arial" panose="020B0604020202020204" pitchFamily="34" charset="0"/>
              <a:buChar char="•"/>
            </a:pPr>
            <a:r>
              <a:rPr lang="en-US" sz="2000" dirty="0"/>
              <a:t>To introduce what steganography is </a:t>
            </a:r>
            <a:endParaRPr lang="ru-RU" sz="2000" dirty="0"/>
          </a:p>
          <a:p>
            <a:pPr marL="342900" indent="-342900">
              <a:buFont typeface="Arial" panose="020B0604020202020204" pitchFamily="34" charset="0"/>
              <a:buChar char="•"/>
            </a:pPr>
            <a:r>
              <a:rPr lang="en-US" sz="2000" dirty="0"/>
              <a:t>To tell about the</a:t>
            </a:r>
            <a:r>
              <a:rPr lang="ru-RU" sz="2000" dirty="0"/>
              <a:t> </a:t>
            </a:r>
            <a:r>
              <a:rPr lang="en-US" sz="2000" dirty="0"/>
              <a:t>main methods of text steganography</a:t>
            </a:r>
            <a:endParaRPr lang="ru-RU" sz="2000" dirty="0"/>
          </a:p>
          <a:p>
            <a:pPr marL="342900" indent="-342900">
              <a:buFont typeface="Arial" panose="020B0604020202020204" pitchFamily="34" charset="0"/>
              <a:buChar char="•"/>
            </a:pPr>
            <a:r>
              <a:rPr lang="en-US" sz="2000" dirty="0"/>
              <a:t>Provide an algorithm for the White Spacing method</a:t>
            </a:r>
            <a:endParaRPr lang="ru-RU" sz="2000" dirty="0"/>
          </a:p>
          <a:p>
            <a:pPr marL="342900" indent="-342900">
              <a:buFont typeface="Arial" panose="020B0604020202020204" pitchFamily="34" charset="0"/>
              <a:buChar char="•"/>
            </a:pPr>
            <a:r>
              <a:rPr lang="en-US" sz="2000" dirty="0" err="1"/>
              <a:t>Analyse</a:t>
            </a:r>
            <a:r>
              <a:rPr lang="en-US" sz="2000" dirty="0"/>
              <a:t> the disadvantages of text steganography </a:t>
            </a:r>
            <a:endParaRPr lang="ru-RU" sz="2000" dirty="0"/>
          </a:p>
        </p:txBody>
      </p:sp>
      <p:sp>
        <p:nvSpPr>
          <p:cNvPr id="5" name="Номер слайда 4">
            <a:extLst>
              <a:ext uri="{FF2B5EF4-FFF2-40B4-BE49-F238E27FC236}">
                <a16:creationId xmlns:a16="http://schemas.microsoft.com/office/drawing/2014/main" id="{170946EC-9AAA-418E-AA9F-25CFACEC577D}"/>
              </a:ext>
            </a:extLst>
          </p:cNvPr>
          <p:cNvSpPr>
            <a:spLocks noGrp="1"/>
          </p:cNvSpPr>
          <p:nvPr>
            <p:ph type="sldNum" sz="quarter" idx="53"/>
          </p:nvPr>
        </p:nvSpPr>
        <p:spPr/>
        <p:txBody>
          <a:bodyPr/>
          <a:lstStyle/>
          <a:p>
            <a:fld id="{961DADF7-A706-420C-A177-32A940A5EDC1}" type="slidenum">
              <a:rPr lang="ru-RU" smtClean="0"/>
              <a:t>3</a:t>
            </a:fld>
            <a:endParaRPr lang="ru-RU"/>
          </a:p>
        </p:txBody>
      </p:sp>
      <p:pic>
        <p:nvPicPr>
          <p:cNvPr id="7" name="Рисунок 6">
            <a:extLst>
              <a:ext uri="{FF2B5EF4-FFF2-40B4-BE49-F238E27FC236}">
                <a16:creationId xmlns:a16="http://schemas.microsoft.com/office/drawing/2014/main" id="{8E02B9C0-E9C9-49B9-87F9-C4909AE5434B}"/>
              </a:ext>
            </a:extLst>
          </p:cNvPr>
          <p:cNvPicPr>
            <a:picLocks noChangeAspect="1"/>
          </p:cNvPicPr>
          <p:nvPr/>
        </p:nvPicPr>
        <p:blipFill rotWithShape="1">
          <a:blip r:embed="rId2">
            <a:extLst>
              <a:ext uri="{28A0092B-C50C-407E-A947-70E740481C1C}">
                <a14:useLocalDpi xmlns:a14="http://schemas.microsoft.com/office/drawing/2010/main" val="0"/>
              </a:ext>
            </a:extLst>
          </a:blip>
          <a:srcRect l="16753" r="15364"/>
          <a:stretch/>
        </p:blipFill>
        <p:spPr>
          <a:xfrm>
            <a:off x="5342467" y="814505"/>
            <a:ext cx="6310294" cy="5228990"/>
          </a:xfrm>
          <a:prstGeom prst="rect">
            <a:avLst/>
          </a:prstGeom>
        </p:spPr>
      </p:pic>
      <p:grpSp>
        <p:nvGrpSpPr>
          <p:cNvPr id="8" name="Группа 7">
            <a:extLst>
              <a:ext uri="{FF2B5EF4-FFF2-40B4-BE49-F238E27FC236}">
                <a16:creationId xmlns:a16="http://schemas.microsoft.com/office/drawing/2014/main" id="{DE2947D2-EF8B-4542-B4C5-0D91FDAADDBA}"/>
              </a:ext>
            </a:extLst>
          </p:cNvPr>
          <p:cNvGrpSpPr/>
          <p:nvPr/>
        </p:nvGrpSpPr>
        <p:grpSpPr>
          <a:xfrm>
            <a:off x="-959065" y="5260765"/>
            <a:ext cx="2996608" cy="1322280"/>
            <a:chOff x="-803316" y="4899549"/>
            <a:chExt cx="2996608" cy="1322280"/>
          </a:xfrm>
        </p:grpSpPr>
        <p:sp>
          <p:nvSpPr>
            <p:cNvPr id="9" name="Прямоугольник: скругленные углы 8">
              <a:extLst>
                <a:ext uri="{FF2B5EF4-FFF2-40B4-BE49-F238E27FC236}">
                  <a16:creationId xmlns:a16="http://schemas.microsoft.com/office/drawing/2014/main" id="{E5953D79-0AA5-4E78-807C-BD0224A8EE86}"/>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F8F06ABC-5907-4A65-9A9E-3999BF9C1062}"/>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скругленные углы 10">
              <a:extLst>
                <a:ext uri="{FF2B5EF4-FFF2-40B4-BE49-F238E27FC236}">
                  <a16:creationId xmlns:a16="http://schemas.microsoft.com/office/drawing/2014/main" id="{A7DAD1D8-8C2E-4D24-8455-13C3C24A83F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2" name="Группа 11">
            <a:extLst>
              <a:ext uri="{FF2B5EF4-FFF2-40B4-BE49-F238E27FC236}">
                <a16:creationId xmlns:a16="http://schemas.microsoft.com/office/drawing/2014/main" id="{C89537C3-546D-43EF-8191-9584278C3564}"/>
              </a:ext>
            </a:extLst>
          </p:cNvPr>
          <p:cNvGrpSpPr/>
          <p:nvPr/>
        </p:nvGrpSpPr>
        <p:grpSpPr>
          <a:xfrm>
            <a:off x="9939180" y="570540"/>
            <a:ext cx="1546666" cy="487930"/>
            <a:chOff x="1904999" y="1016000"/>
            <a:chExt cx="1244601" cy="392637"/>
          </a:xfrm>
          <a:solidFill>
            <a:schemeClr val="accent5">
              <a:lumMod val="60000"/>
              <a:lumOff val="40000"/>
            </a:schemeClr>
          </a:solidFill>
        </p:grpSpPr>
        <p:sp>
          <p:nvSpPr>
            <p:cNvPr id="13" name="Прямоугольник: скругленные углы 12">
              <a:extLst>
                <a:ext uri="{FF2B5EF4-FFF2-40B4-BE49-F238E27FC236}">
                  <a16:creationId xmlns:a16="http://schemas.microsoft.com/office/drawing/2014/main" id="{D1C3F792-CA90-4A81-8527-E77D37749C7E}"/>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CEB0D3FF-85A8-4B25-807A-40031B8012B5}"/>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скругленные углы 14">
              <a:extLst>
                <a:ext uri="{FF2B5EF4-FFF2-40B4-BE49-F238E27FC236}">
                  <a16:creationId xmlns:a16="http://schemas.microsoft.com/office/drawing/2014/main" id="{7FCE71CF-BA79-4582-9B23-312A1A9C7A07}"/>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267763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56C44709-7A63-4877-A51D-44D088534502}"/>
              </a:ext>
            </a:extLst>
          </p:cNvPr>
          <p:cNvSpPr>
            <a:spLocks noGrp="1"/>
          </p:cNvSpPr>
          <p:nvPr>
            <p:ph type="body" sz="quarter" idx="28"/>
          </p:nvPr>
        </p:nvSpPr>
        <p:spPr>
          <a:xfrm>
            <a:off x="6978974" y="2882544"/>
            <a:ext cx="4390767" cy="1520829"/>
          </a:xfrm>
        </p:spPr>
        <p:txBody>
          <a:bodyPr/>
          <a:lstStyle/>
          <a:p>
            <a:pPr indent="457200"/>
            <a:r>
              <a:rPr lang="en-US" sz="2000" dirty="0"/>
              <a:t>Text steganography is the art and science of concealing hidden messages inside ordinary text without raising red flags. </a:t>
            </a:r>
            <a:endParaRPr lang="ru-RU" sz="2000" dirty="0"/>
          </a:p>
        </p:txBody>
      </p:sp>
      <p:sp>
        <p:nvSpPr>
          <p:cNvPr id="14" name="Заголовок 13">
            <a:extLst>
              <a:ext uri="{FF2B5EF4-FFF2-40B4-BE49-F238E27FC236}">
                <a16:creationId xmlns:a16="http://schemas.microsoft.com/office/drawing/2014/main" id="{8C14011F-0D5D-498B-B0F0-BFB1EF7D2D90}"/>
              </a:ext>
            </a:extLst>
          </p:cNvPr>
          <p:cNvSpPr>
            <a:spLocks noGrp="1"/>
          </p:cNvSpPr>
          <p:nvPr>
            <p:ph type="title"/>
          </p:nvPr>
        </p:nvSpPr>
        <p:spPr>
          <a:xfrm>
            <a:off x="7503092" y="1661674"/>
            <a:ext cx="3156263" cy="1325563"/>
          </a:xfrm>
        </p:spPr>
        <p:txBody>
          <a:bodyPr/>
          <a:lstStyle/>
          <a:p>
            <a:r>
              <a:rPr lang="en-US" dirty="0"/>
              <a:t>Introduction</a:t>
            </a:r>
            <a:r>
              <a:rPr lang="ru-RU" dirty="0"/>
              <a:t> </a:t>
            </a:r>
          </a:p>
        </p:txBody>
      </p:sp>
      <p:pic>
        <p:nvPicPr>
          <p:cNvPr id="28" name="Рисунок 27">
            <a:extLst>
              <a:ext uri="{FF2B5EF4-FFF2-40B4-BE49-F238E27FC236}">
                <a16:creationId xmlns:a16="http://schemas.microsoft.com/office/drawing/2014/main" id="{E8629101-A76E-4A95-9194-A7FC0A97A357}"/>
              </a:ext>
            </a:extLst>
          </p:cNvPr>
          <p:cNvPicPr>
            <a:picLocks noChangeAspect="1"/>
          </p:cNvPicPr>
          <p:nvPr/>
        </p:nvPicPr>
        <p:blipFill rotWithShape="1">
          <a:blip r:embed="rId2">
            <a:extLst>
              <a:ext uri="{28A0092B-C50C-407E-A947-70E740481C1C}">
                <a14:useLocalDpi xmlns:a14="http://schemas.microsoft.com/office/drawing/2010/main" val="0"/>
              </a:ext>
            </a:extLst>
          </a:blip>
          <a:srcRect l="26324" r="25095"/>
          <a:stretch/>
        </p:blipFill>
        <p:spPr>
          <a:xfrm>
            <a:off x="433867" y="509850"/>
            <a:ext cx="5662133" cy="5838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32" name="Группа 31">
            <a:extLst>
              <a:ext uri="{FF2B5EF4-FFF2-40B4-BE49-F238E27FC236}">
                <a16:creationId xmlns:a16="http://schemas.microsoft.com/office/drawing/2014/main" id="{0FB702E2-6A88-42D6-996E-AEA87EA04BA7}"/>
              </a:ext>
            </a:extLst>
          </p:cNvPr>
          <p:cNvGrpSpPr/>
          <p:nvPr/>
        </p:nvGrpSpPr>
        <p:grpSpPr>
          <a:xfrm rot="10800000">
            <a:off x="9855431" y="164925"/>
            <a:ext cx="2996608" cy="1322280"/>
            <a:chOff x="-803316" y="4899549"/>
            <a:chExt cx="2996608" cy="1322280"/>
          </a:xfrm>
        </p:grpSpPr>
        <p:sp>
          <p:nvSpPr>
            <p:cNvPr id="33" name="Прямоугольник: скругленные углы 32">
              <a:extLst>
                <a:ext uri="{FF2B5EF4-FFF2-40B4-BE49-F238E27FC236}">
                  <a16:creationId xmlns:a16="http://schemas.microsoft.com/office/drawing/2014/main" id="{4DD6B15E-04D3-4EFA-AB31-4BC26D5D50D9}"/>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скругленные углы 33">
              <a:extLst>
                <a:ext uri="{FF2B5EF4-FFF2-40B4-BE49-F238E27FC236}">
                  <a16:creationId xmlns:a16="http://schemas.microsoft.com/office/drawing/2014/main" id="{C35CD0F6-D504-4BAD-90AC-EE141B6DE544}"/>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скругленные углы 34">
              <a:extLst>
                <a:ext uri="{FF2B5EF4-FFF2-40B4-BE49-F238E27FC236}">
                  <a16:creationId xmlns:a16="http://schemas.microsoft.com/office/drawing/2014/main" id="{F11EC06C-CB74-4AA3-B5DB-B1629895D95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6" name="Номер слайда 35">
            <a:extLst>
              <a:ext uri="{FF2B5EF4-FFF2-40B4-BE49-F238E27FC236}">
                <a16:creationId xmlns:a16="http://schemas.microsoft.com/office/drawing/2014/main" id="{A38FD3B4-2E1A-469D-8D8C-3B1CE3C805E7}"/>
              </a:ext>
            </a:extLst>
          </p:cNvPr>
          <p:cNvSpPr>
            <a:spLocks noGrp="1"/>
          </p:cNvSpPr>
          <p:nvPr>
            <p:ph type="sldNum" sz="quarter" idx="53"/>
          </p:nvPr>
        </p:nvSpPr>
        <p:spPr/>
        <p:txBody>
          <a:bodyPr/>
          <a:lstStyle/>
          <a:p>
            <a:fld id="{961DADF7-A706-420C-A177-32A940A5EDC1}" type="slidenum">
              <a:rPr lang="ru-RU" smtClean="0"/>
              <a:t>4</a:t>
            </a:fld>
            <a:endParaRPr lang="ru-RU"/>
          </a:p>
        </p:txBody>
      </p:sp>
      <p:grpSp>
        <p:nvGrpSpPr>
          <p:cNvPr id="37" name="Группа 36">
            <a:extLst>
              <a:ext uri="{FF2B5EF4-FFF2-40B4-BE49-F238E27FC236}">
                <a16:creationId xmlns:a16="http://schemas.microsoft.com/office/drawing/2014/main" id="{C943DCF8-AE68-4D2C-B601-3A408FE2961E}"/>
              </a:ext>
            </a:extLst>
          </p:cNvPr>
          <p:cNvGrpSpPr/>
          <p:nvPr/>
        </p:nvGrpSpPr>
        <p:grpSpPr>
          <a:xfrm>
            <a:off x="5299447" y="5529855"/>
            <a:ext cx="1546666" cy="487930"/>
            <a:chOff x="1904999" y="1016000"/>
            <a:chExt cx="1244601" cy="392637"/>
          </a:xfrm>
          <a:solidFill>
            <a:schemeClr val="accent5">
              <a:lumMod val="60000"/>
              <a:lumOff val="40000"/>
            </a:schemeClr>
          </a:solidFill>
        </p:grpSpPr>
        <p:sp>
          <p:nvSpPr>
            <p:cNvPr id="38" name="Прямоугольник: скругленные углы 37">
              <a:extLst>
                <a:ext uri="{FF2B5EF4-FFF2-40B4-BE49-F238E27FC236}">
                  <a16:creationId xmlns:a16="http://schemas.microsoft.com/office/drawing/2014/main" id="{95A24AA1-13E4-442E-8E4E-7629719A2969}"/>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скругленные углы 38">
              <a:extLst>
                <a:ext uri="{FF2B5EF4-FFF2-40B4-BE49-F238E27FC236}">
                  <a16:creationId xmlns:a16="http://schemas.microsoft.com/office/drawing/2014/main" id="{B551C806-5A71-4D27-A002-D02DA7FF5DA0}"/>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скругленные углы 39">
              <a:extLst>
                <a:ext uri="{FF2B5EF4-FFF2-40B4-BE49-F238E27FC236}">
                  <a16:creationId xmlns:a16="http://schemas.microsoft.com/office/drawing/2014/main" id="{2CB375A7-BE06-4E16-8413-45F09FD13984}"/>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45" name="Группа 44">
            <a:extLst>
              <a:ext uri="{FF2B5EF4-FFF2-40B4-BE49-F238E27FC236}">
                <a16:creationId xmlns:a16="http://schemas.microsoft.com/office/drawing/2014/main" id="{16558AB8-EECD-4CA5-A3D6-C3D27E372A27}"/>
              </a:ext>
            </a:extLst>
          </p:cNvPr>
          <p:cNvGrpSpPr/>
          <p:nvPr/>
        </p:nvGrpSpPr>
        <p:grpSpPr>
          <a:xfrm>
            <a:off x="20442" y="1243241"/>
            <a:ext cx="1189536" cy="332603"/>
            <a:chOff x="20442" y="1243241"/>
            <a:chExt cx="1189536" cy="332603"/>
          </a:xfrm>
        </p:grpSpPr>
        <p:sp>
          <p:nvSpPr>
            <p:cNvPr id="42" name="Прямоугольник: скругленные углы 41">
              <a:extLst>
                <a:ext uri="{FF2B5EF4-FFF2-40B4-BE49-F238E27FC236}">
                  <a16:creationId xmlns:a16="http://schemas.microsoft.com/office/drawing/2014/main" id="{9C18D6B3-61E2-4653-B154-8FFD8283DF01}"/>
                </a:ext>
              </a:extLst>
            </p:cNvPr>
            <p:cNvSpPr/>
            <p:nvPr/>
          </p:nvSpPr>
          <p:spPr>
            <a:xfrm>
              <a:off x="178867" y="1243241"/>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Прямоугольник: скругленные углы 43">
              <a:extLst>
                <a:ext uri="{FF2B5EF4-FFF2-40B4-BE49-F238E27FC236}">
                  <a16:creationId xmlns:a16="http://schemas.microsoft.com/office/drawing/2014/main" id="{C89737C1-74A9-4033-9B6C-458066783B1A}"/>
                </a:ext>
              </a:extLst>
            </p:cNvPr>
            <p:cNvSpPr/>
            <p:nvPr/>
          </p:nvSpPr>
          <p:spPr>
            <a:xfrm>
              <a:off x="20442" y="1460108"/>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85890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Группа 65">
            <a:extLst>
              <a:ext uri="{FF2B5EF4-FFF2-40B4-BE49-F238E27FC236}">
                <a16:creationId xmlns:a16="http://schemas.microsoft.com/office/drawing/2014/main" id="{58CD18D3-6E68-4557-B29F-EA21E570CF69}"/>
              </a:ext>
            </a:extLst>
          </p:cNvPr>
          <p:cNvGrpSpPr/>
          <p:nvPr/>
        </p:nvGrpSpPr>
        <p:grpSpPr>
          <a:xfrm rot="10800000">
            <a:off x="9813753" y="5397325"/>
            <a:ext cx="2996608" cy="1322280"/>
            <a:chOff x="-803316" y="4899549"/>
            <a:chExt cx="2996608" cy="1322280"/>
          </a:xfrm>
        </p:grpSpPr>
        <p:sp>
          <p:nvSpPr>
            <p:cNvPr id="67" name="Прямоугольник: скругленные углы 66">
              <a:extLst>
                <a:ext uri="{FF2B5EF4-FFF2-40B4-BE49-F238E27FC236}">
                  <a16:creationId xmlns:a16="http://schemas.microsoft.com/office/drawing/2014/main" id="{5A7EF438-B50C-44C7-B194-BA169E23E7AD}"/>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Прямоугольник: скругленные углы 67">
              <a:extLst>
                <a:ext uri="{FF2B5EF4-FFF2-40B4-BE49-F238E27FC236}">
                  <a16:creationId xmlns:a16="http://schemas.microsoft.com/office/drawing/2014/main" id="{42F2A035-872D-4F9C-89C8-DF1C8AED838C}"/>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Прямоугольник: скругленные углы 68">
              <a:extLst>
                <a:ext uri="{FF2B5EF4-FFF2-40B4-BE49-F238E27FC236}">
                  <a16:creationId xmlns:a16="http://schemas.microsoft.com/office/drawing/2014/main" id="{C6E7752A-A592-466F-A9FE-AF7D93E4A328}"/>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2" name="Группа 61">
            <a:extLst>
              <a:ext uri="{FF2B5EF4-FFF2-40B4-BE49-F238E27FC236}">
                <a16:creationId xmlns:a16="http://schemas.microsoft.com/office/drawing/2014/main" id="{F3E4CAD8-C80F-4A65-BFF3-6ECD7A2DA6D2}"/>
              </a:ext>
            </a:extLst>
          </p:cNvPr>
          <p:cNvGrpSpPr/>
          <p:nvPr/>
        </p:nvGrpSpPr>
        <p:grpSpPr>
          <a:xfrm>
            <a:off x="-1075191" y="-222771"/>
            <a:ext cx="2996608" cy="1322280"/>
            <a:chOff x="-803316" y="4899549"/>
            <a:chExt cx="2996608" cy="1322280"/>
          </a:xfrm>
        </p:grpSpPr>
        <p:sp>
          <p:nvSpPr>
            <p:cNvPr id="63" name="Прямоугольник: скругленные углы 62">
              <a:extLst>
                <a:ext uri="{FF2B5EF4-FFF2-40B4-BE49-F238E27FC236}">
                  <a16:creationId xmlns:a16="http://schemas.microsoft.com/office/drawing/2014/main" id="{E173394F-40FC-447E-85B4-8EFC8BBD98DF}"/>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Прямоугольник: скругленные углы 63">
              <a:extLst>
                <a:ext uri="{FF2B5EF4-FFF2-40B4-BE49-F238E27FC236}">
                  <a16:creationId xmlns:a16="http://schemas.microsoft.com/office/drawing/2014/main" id="{EB412926-2CBA-48F7-9F15-FC9A88D020FE}"/>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Прямоугольник: скругленные углы 64">
              <a:extLst>
                <a:ext uri="{FF2B5EF4-FFF2-40B4-BE49-F238E27FC236}">
                  <a16:creationId xmlns:a16="http://schemas.microsoft.com/office/drawing/2014/main" id="{D7013FA2-E0D0-4B69-AB27-F03F526D4A46}"/>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2" name="Прямоугольник: скругленные углы 51">
            <a:extLst>
              <a:ext uri="{FF2B5EF4-FFF2-40B4-BE49-F238E27FC236}">
                <a16:creationId xmlns:a16="http://schemas.microsoft.com/office/drawing/2014/main" id="{439BA3D1-3CD1-48AA-97B1-4601AE0A3B07}"/>
              </a:ext>
            </a:extLst>
          </p:cNvPr>
          <p:cNvSpPr/>
          <p:nvPr/>
        </p:nvSpPr>
        <p:spPr>
          <a:xfrm>
            <a:off x="7182329" y="2922654"/>
            <a:ext cx="3298216"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скругленные углы 50">
            <a:extLst>
              <a:ext uri="{FF2B5EF4-FFF2-40B4-BE49-F238E27FC236}">
                <a16:creationId xmlns:a16="http://schemas.microsoft.com/office/drawing/2014/main" id="{33D2C30A-2BF4-4F5C-BB33-C822D26C5214}"/>
              </a:ext>
            </a:extLst>
          </p:cNvPr>
          <p:cNvSpPr/>
          <p:nvPr/>
        </p:nvSpPr>
        <p:spPr>
          <a:xfrm>
            <a:off x="1252288" y="2907090"/>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скругленные углы 49">
            <a:extLst>
              <a:ext uri="{FF2B5EF4-FFF2-40B4-BE49-F238E27FC236}">
                <a16:creationId xmlns:a16="http://schemas.microsoft.com/office/drawing/2014/main" id="{93F00BAD-99FE-4278-8C7F-F19DB44966A3}"/>
              </a:ext>
            </a:extLst>
          </p:cNvPr>
          <p:cNvSpPr/>
          <p:nvPr/>
        </p:nvSpPr>
        <p:spPr>
          <a:xfrm>
            <a:off x="4198528" y="2218481"/>
            <a:ext cx="3298216"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Текст 12">
            <a:extLst>
              <a:ext uri="{FF2B5EF4-FFF2-40B4-BE49-F238E27FC236}">
                <a16:creationId xmlns:a16="http://schemas.microsoft.com/office/drawing/2014/main" id="{0B03CC63-6ED9-4852-B4E7-F476FC00AB2B}"/>
              </a:ext>
            </a:extLst>
          </p:cNvPr>
          <p:cNvSpPr>
            <a:spLocks noGrp="1"/>
          </p:cNvSpPr>
          <p:nvPr>
            <p:ph type="body" sz="quarter" idx="28"/>
          </p:nvPr>
        </p:nvSpPr>
        <p:spPr>
          <a:xfrm>
            <a:off x="577649" y="1242024"/>
            <a:ext cx="10705455" cy="1114520"/>
          </a:xfrm>
        </p:spPr>
        <p:txBody>
          <a:bodyPr/>
          <a:lstStyle/>
          <a:p>
            <a:pPr indent="457200"/>
            <a:r>
              <a:rPr lang="en-US" sz="2000" dirty="0"/>
              <a:t>Text steganography can be classified into different types based on the techniques used to hide the secret message in the text. </a:t>
            </a:r>
            <a:endParaRPr lang="ru-RU" sz="2000" dirty="0"/>
          </a:p>
        </p:txBody>
      </p:sp>
      <p:sp>
        <p:nvSpPr>
          <p:cNvPr id="11" name="Заголовок 10">
            <a:extLst>
              <a:ext uri="{FF2B5EF4-FFF2-40B4-BE49-F238E27FC236}">
                <a16:creationId xmlns:a16="http://schemas.microsoft.com/office/drawing/2014/main" id="{16B77FEB-8CF3-4538-824E-486BFBAB148E}"/>
              </a:ext>
            </a:extLst>
          </p:cNvPr>
          <p:cNvSpPr>
            <a:spLocks noGrp="1"/>
          </p:cNvSpPr>
          <p:nvPr>
            <p:ph type="title"/>
          </p:nvPr>
        </p:nvSpPr>
        <p:spPr>
          <a:xfrm>
            <a:off x="2723405" y="438369"/>
            <a:ext cx="6550638" cy="1325563"/>
          </a:xfrm>
        </p:spPr>
        <p:txBody>
          <a:bodyPr/>
          <a:lstStyle/>
          <a:p>
            <a:r>
              <a:rPr lang="en-US" dirty="0"/>
              <a:t>Text modification methods </a:t>
            </a:r>
            <a:endParaRPr lang="ru-RU" dirty="0"/>
          </a:p>
        </p:txBody>
      </p:sp>
      <p:sp>
        <p:nvSpPr>
          <p:cNvPr id="25" name="Текст 12">
            <a:extLst>
              <a:ext uri="{FF2B5EF4-FFF2-40B4-BE49-F238E27FC236}">
                <a16:creationId xmlns:a16="http://schemas.microsoft.com/office/drawing/2014/main" id="{1EFBE19E-9AE6-4E1A-A405-FC81B58223A8}"/>
              </a:ext>
            </a:extLst>
          </p:cNvPr>
          <p:cNvSpPr txBox="1">
            <a:spLocks/>
          </p:cNvSpPr>
          <p:nvPr/>
        </p:nvSpPr>
        <p:spPr>
          <a:xfrm>
            <a:off x="7604125" y="2994545"/>
            <a:ext cx="3169345" cy="50069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 Word Order Change </a:t>
            </a:r>
            <a:endParaRPr lang="ru-RU" sz="2000" dirty="0"/>
          </a:p>
        </p:txBody>
      </p:sp>
      <p:graphicFrame>
        <p:nvGraphicFramePr>
          <p:cNvPr id="26" name="Таблица 25">
            <a:extLst>
              <a:ext uri="{FF2B5EF4-FFF2-40B4-BE49-F238E27FC236}">
                <a16:creationId xmlns:a16="http://schemas.microsoft.com/office/drawing/2014/main" id="{87370F68-EFE5-407C-B4A7-7D01880C79D0}"/>
              </a:ext>
            </a:extLst>
          </p:cNvPr>
          <p:cNvGraphicFramePr>
            <a:graphicFrameLocks noGrp="1"/>
          </p:cNvGraphicFramePr>
          <p:nvPr>
            <p:extLst>
              <p:ext uri="{D42A27DB-BD31-4B8C-83A1-F6EECF244321}">
                <p14:modId xmlns:p14="http://schemas.microsoft.com/office/powerpoint/2010/main" val="2223803870"/>
              </p:ext>
            </p:extLst>
          </p:nvPr>
        </p:nvGraphicFramePr>
        <p:xfrm>
          <a:off x="788566" y="3687900"/>
          <a:ext cx="4337896" cy="2557811"/>
        </p:xfrm>
        <a:graphic>
          <a:graphicData uri="http://schemas.openxmlformats.org/drawingml/2006/table">
            <a:tbl>
              <a:tblPr firstRow="1" firstCol="1" bandRow="1">
                <a:tableStyleId>{5C22544A-7EE6-4342-B048-85BDC9FD1C3A}</a:tableStyleId>
              </a:tblPr>
              <a:tblGrid>
                <a:gridCol w="1957076">
                  <a:extLst>
                    <a:ext uri="{9D8B030D-6E8A-4147-A177-3AD203B41FA5}">
                      <a16:colId xmlns:a16="http://schemas.microsoft.com/office/drawing/2014/main" val="1041559103"/>
                    </a:ext>
                  </a:extLst>
                </a:gridCol>
                <a:gridCol w="2380820">
                  <a:extLst>
                    <a:ext uri="{9D8B030D-6E8A-4147-A177-3AD203B41FA5}">
                      <a16:colId xmlns:a16="http://schemas.microsoft.com/office/drawing/2014/main" val="921968693"/>
                    </a:ext>
                  </a:extLst>
                </a:gridCol>
              </a:tblGrid>
              <a:tr h="510051">
                <a:tc>
                  <a:txBody>
                    <a:bodyPr/>
                    <a:lstStyle/>
                    <a:p>
                      <a:pPr marL="22225" algn="ctr">
                        <a:lnSpc>
                          <a:spcPct val="107000"/>
                        </a:lnSpc>
                        <a:spcAft>
                          <a:spcPts val="0"/>
                        </a:spcAft>
                      </a:pPr>
                      <a:r>
                        <a:rPr lang="ru-RU" sz="1800" dirty="0" err="1">
                          <a:effectLst/>
                          <a:latin typeface="+mn-lt"/>
                        </a:rPr>
                        <a:t>Words</a:t>
                      </a:r>
                      <a:r>
                        <a:rPr lang="ru-RU" sz="1800" dirty="0">
                          <a:effectLst/>
                          <a:latin typeface="+mn-lt"/>
                        </a:rPr>
                        <a:t> </a:t>
                      </a:r>
                      <a:endParaRPr lang="ru-RU" sz="1800" dirty="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marL="22225" algn="ctr">
                        <a:lnSpc>
                          <a:spcPct val="107000"/>
                        </a:lnSpc>
                        <a:spcAft>
                          <a:spcPts val="0"/>
                        </a:spcAft>
                      </a:pPr>
                      <a:r>
                        <a:rPr lang="ru-RU" sz="1800" dirty="0" err="1">
                          <a:effectLst/>
                          <a:latin typeface="+mn-lt"/>
                        </a:rPr>
                        <a:t>Synonyms</a:t>
                      </a:r>
                      <a:r>
                        <a:rPr lang="ru-RU" sz="1800" dirty="0">
                          <a:effectLst/>
                          <a:latin typeface="+mn-lt"/>
                        </a:rPr>
                        <a:t> </a:t>
                      </a:r>
                      <a:endParaRPr lang="ru-RU" sz="1800" dirty="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623984230"/>
                  </a:ext>
                </a:extLst>
              </a:tr>
              <a:tr h="514939">
                <a:tc>
                  <a:txBody>
                    <a:bodyPr/>
                    <a:lstStyle/>
                    <a:p>
                      <a:pPr algn="ctr">
                        <a:lnSpc>
                          <a:spcPct val="107000"/>
                        </a:lnSpc>
                        <a:spcAft>
                          <a:spcPts val="0"/>
                        </a:spcAft>
                      </a:pPr>
                      <a:r>
                        <a:rPr lang="ru-RU" sz="1800" dirty="0" err="1">
                          <a:effectLst/>
                          <a:latin typeface="+mn-lt"/>
                        </a:rPr>
                        <a:t>Leave</a:t>
                      </a:r>
                      <a:r>
                        <a:rPr lang="ru-RU" sz="1800" dirty="0">
                          <a:effectLst/>
                          <a:latin typeface="+mn-lt"/>
                        </a:rPr>
                        <a:t> </a:t>
                      </a:r>
                      <a:endParaRPr lang="ru-RU" sz="1800" dirty="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Depart</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Go</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away</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448045959"/>
                  </a:ext>
                </a:extLst>
              </a:tr>
              <a:tr h="514939">
                <a:tc>
                  <a:txBody>
                    <a:bodyPr/>
                    <a:lstStyle/>
                    <a:p>
                      <a:pPr algn="ctr">
                        <a:lnSpc>
                          <a:spcPct val="107000"/>
                        </a:lnSpc>
                        <a:spcAft>
                          <a:spcPts val="0"/>
                        </a:spcAft>
                      </a:pPr>
                      <a:r>
                        <a:rPr lang="ru-RU" sz="1800">
                          <a:effectLst/>
                          <a:latin typeface="+mn-lt"/>
                        </a:rPr>
                        <a:t>Port </a:t>
                      </a:r>
                      <a:endParaRPr lang="ru-RU" sz="180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Harbour</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Dock</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4021772110"/>
                  </a:ext>
                </a:extLst>
              </a:tr>
              <a:tr h="502943">
                <a:tc>
                  <a:txBody>
                    <a:bodyPr/>
                    <a:lstStyle/>
                    <a:p>
                      <a:pPr algn="ctr">
                        <a:lnSpc>
                          <a:spcPct val="107000"/>
                        </a:lnSpc>
                        <a:spcAft>
                          <a:spcPts val="0"/>
                        </a:spcAft>
                      </a:pPr>
                      <a:r>
                        <a:rPr lang="ru-RU" sz="1800">
                          <a:effectLst/>
                          <a:latin typeface="+mn-lt"/>
                        </a:rPr>
                        <a:t>Subsequent </a:t>
                      </a:r>
                      <a:endParaRPr lang="ru-RU" sz="180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Successive</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Later</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3926447799"/>
                  </a:ext>
                </a:extLst>
              </a:tr>
              <a:tr h="514939">
                <a:tc>
                  <a:txBody>
                    <a:bodyPr/>
                    <a:lstStyle/>
                    <a:p>
                      <a:pPr algn="ctr">
                        <a:lnSpc>
                          <a:spcPct val="107000"/>
                        </a:lnSpc>
                        <a:spcAft>
                          <a:spcPts val="0"/>
                        </a:spcAft>
                      </a:pPr>
                      <a:r>
                        <a:rPr lang="ru-RU" sz="1800">
                          <a:effectLst/>
                          <a:latin typeface="+mn-lt"/>
                        </a:rPr>
                        <a:t>Consequence </a:t>
                      </a:r>
                      <a:endParaRPr lang="ru-RU" sz="1800">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tc>
                  <a:txBody>
                    <a:bodyPr/>
                    <a:lstStyle/>
                    <a:p>
                      <a:pPr algn="ctr">
                        <a:lnSpc>
                          <a:spcPct val="107000"/>
                        </a:lnSpc>
                        <a:spcAft>
                          <a:spcPts val="0"/>
                        </a:spcAft>
                      </a:pPr>
                      <a:r>
                        <a:rPr lang="ru-RU" sz="1800" dirty="0" err="1">
                          <a:solidFill>
                            <a:schemeClr val="bg2">
                              <a:lumMod val="90000"/>
                            </a:schemeClr>
                          </a:solidFill>
                          <a:effectLst/>
                          <a:latin typeface="+mn-lt"/>
                        </a:rPr>
                        <a:t>Result</a:t>
                      </a:r>
                      <a:r>
                        <a:rPr lang="ru-RU" sz="1800" dirty="0">
                          <a:solidFill>
                            <a:schemeClr val="bg2">
                              <a:lumMod val="90000"/>
                            </a:schemeClr>
                          </a:solidFill>
                          <a:effectLst/>
                          <a:latin typeface="+mn-lt"/>
                        </a:rPr>
                        <a:t>, </a:t>
                      </a:r>
                      <a:r>
                        <a:rPr lang="ru-RU" sz="1800" dirty="0" err="1">
                          <a:solidFill>
                            <a:schemeClr val="bg2">
                              <a:lumMod val="90000"/>
                            </a:schemeClr>
                          </a:solidFill>
                          <a:effectLst/>
                          <a:latin typeface="+mn-lt"/>
                        </a:rPr>
                        <a:t>Effect</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Calibri" panose="020F0502020204030204" pitchFamily="34" charset="0"/>
                        <a:cs typeface="Times New Roman" panose="02020603050405020304" pitchFamily="18" charset="0"/>
                      </a:endParaRPr>
                    </a:p>
                  </a:txBody>
                  <a:tcPr marL="50800" marR="73025" marT="50800" marB="0">
                    <a:solidFill>
                      <a:srgbClr val="0F253E"/>
                    </a:solidFill>
                  </a:tcPr>
                </a:tc>
                <a:extLst>
                  <a:ext uri="{0D108BD9-81ED-4DB2-BD59-A6C34878D82A}">
                    <a16:rowId xmlns:a16="http://schemas.microsoft.com/office/drawing/2014/main" val="2365943622"/>
                  </a:ext>
                </a:extLst>
              </a:tr>
            </a:tbl>
          </a:graphicData>
        </a:graphic>
      </p:graphicFrame>
      <p:sp>
        <p:nvSpPr>
          <p:cNvPr id="27" name="Текст 12">
            <a:extLst>
              <a:ext uri="{FF2B5EF4-FFF2-40B4-BE49-F238E27FC236}">
                <a16:creationId xmlns:a16="http://schemas.microsoft.com/office/drawing/2014/main" id="{57CD2FBD-83D8-4666-BF05-486AA977240E}"/>
              </a:ext>
            </a:extLst>
          </p:cNvPr>
          <p:cNvSpPr txBox="1">
            <a:spLocks/>
          </p:cNvSpPr>
          <p:nvPr/>
        </p:nvSpPr>
        <p:spPr>
          <a:xfrm>
            <a:off x="4256584" y="2257284"/>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 Linguistic Steganography</a:t>
            </a:r>
          </a:p>
          <a:p>
            <a:endParaRPr lang="ru-RU" sz="2000" dirty="0"/>
          </a:p>
        </p:txBody>
      </p:sp>
      <p:sp>
        <p:nvSpPr>
          <p:cNvPr id="30" name="Текст 12">
            <a:extLst>
              <a:ext uri="{FF2B5EF4-FFF2-40B4-BE49-F238E27FC236}">
                <a16:creationId xmlns:a16="http://schemas.microsoft.com/office/drawing/2014/main" id="{67772D22-E7AE-47B3-96FE-3AC1F719859D}"/>
              </a:ext>
            </a:extLst>
          </p:cNvPr>
          <p:cNvSpPr txBox="1">
            <a:spLocks/>
          </p:cNvSpPr>
          <p:nvPr/>
        </p:nvSpPr>
        <p:spPr>
          <a:xfrm>
            <a:off x="1418530" y="2986381"/>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arenR"/>
            </a:pPr>
            <a:r>
              <a:rPr lang="en-US" sz="2000" dirty="0"/>
              <a:t>Synonym Substitution</a:t>
            </a:r>
          </a:p>
          <a:p>
            <a:endParaRPr lang="ru-RU" sz="2000" dirty="0"/>
          </a:p>
        </p:txBody>
      </p:sp>
      <p:graphicFrame>
        <p:nvGraphicFramePr>
          <p:cNvPr id="31" name="Таблица 30">
            <a:extLst>
              <a:ext uri="{FF2B5EF4-FFF2-40B4-BE49-F238E27FC236}">
                <a16:creationId xmlns:a16="http://schemas.microsoft.com/office/drawing/2014/main" id="{6563E518-CEB6-4263-8DF8-1136F7024210}"/>
              </a:ext>
            </a:extLst>
          </p:cNvPr>
          <p:cNvGraphicFramePr>
            <a:graphicFrameLocks noGrp="1"/>
          </p:cNvGraphicFramePr>
          <p:nvPr>
            <p:extLst>
              <p:ext uri="{D42A27DB-BD31-4B8C-83A1-F6EECF244321}">
                <p14:modId xmlns:p14="http://schemas.microsoft.com/office/powerpoint/2010/main" val="2185571039"/>
              </p:ext>
            </p:extLst>
          </p:nvPr>
        </p:nvGraphicFramePr>
        <p:xfrm>
          <a:off x="6350816" y="3655252"/>
          <a:ext cx="4961241" cy="2642609"/>
        </p:xfrm>
        <a:graphic>
          <a:graphicData uri="http://schemas.openxmlformats.org/drawingml/2006/table">
            <a:tbl>
              <a:tblPr firstRow="1" firstCol="1" bandRow="1">
                <a:tableStyleId>{5C22544A-7EE6-4342-B048-85BDC9FD1C3A}</a:tableStyleId>
              </a:tblPr>
              <a:tblGrid>
                <a:gridCol w="2478533">
                  <a:extLst>
                    <a:ext uri="{9D8B030D-6E8A-4147-A177-3AD203B41FA5}">
                      <a16:colId xmlns:a16="http://schemas.microsoft.com/office/drawing/2014/main" val="768566875"/>
                    </a:ext>
                  </a:extLst>
                </a:gridCol>
                <a:gridCol w="2482708">
                  <a:extLst>
                    <a:ext uri="{9D8B030D-6E8A-4147-A177-3AD203B41FA5}">
                      <a16:colId xmlns:a16="http://schemas.microsoft.com/office/drawing/2014/main" val="720742336"/>
                    </a:ext>
                  </a:extLst>
                </a:gridCol>
              </a:tblGrid>
              <a:tr h="460134">
                <a:tc>
                  <a:txBody>
                    <a:bodyPr/>
                    <a:lstStyle/>
                    <a:p>
                      <a:pPr marR="31750" indent="222250" algn="ctr">
                        <a:lnSpc>
                          <a:spcPct val="107000"/>
                        </a:lnSpc>
                        <a:spcAft>
                          <a:spcPts val="0"/>
                        </a:spcAft>
                      </a:pPr>
                      <a:r>
                        <a:rPr lang="ru-RU" sz="1800" dirty="0" err="1">
                          <a:effectLst/>
                          <a:latin typeface="+mn-lt"/>
                        </a:rPr>
                        <a:t>American</a:t>
                      </a:r>
                      <a:r>
                        <a:rPr lang="ru-RU" sz="1800" dirty="0">
                          <a:effectLst/>
                          <a:latin typeface="+mn-lt"/>
                        </a:rPr>
                        <a:t> </a:t>
                      </a:r>
                      <a:r>
                        <a:rPr lang="ru-RU" sz="1800" dirty="0" err="1">
                          <a:effectLst/>
                          <a:latin typeface="+mn-lt"/>
                        </a:rPr>
                        <a:t>Spelling</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effectLst/>
                          <a:latin typeface="+mn-lt"/>
                        </a:rPr>
                        <a:t>British</a:t>
                      </a:r>
                      <a:r>
                        <a:rPr lang="ru-RU" sz="1800" dirty="0">
                          <a:effectLst/>
                          <a:latin typeface="+mn-lt"/>
                        </a:rPr>
                        <a:t> </a:t>
                      </a:r>
                      <a:r>
                        <a:rPr lang="ru-RU" sz="1800" dirty="0" err="1">
                          <a:effectLst/>
                          <a:latin typeface="+mn-lt"/>
                        </a:rPr>
                        <a:t>Spelling</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3080952783"/>
                  </a:ext>
                </a:extLst>
              </a:tr>
              <a:tr h="436495">
                <a:tc>
                  <a:txBody>
                    <a:bodyPr/>
                    <a:lstStyle/>
                    <a:p>
                      <a:pPr marR="31750" indent="222250" algn="ctr">
                        <a:lnSpc>
                          <a:spcPct val="107000"/>
                        </a:lnSpc>
                        <a:spcAft>
                          <a:spcPts val="0"/>
                        </a:spcAft>
                      </a:pPr>
                      <a:r>
                        <a:rPr lang="ru-RU" sz="1800" dirty="0" err="1">
                          <a:effectLst/>
                          <a:latin typeface="+mn-lt"/>
                        </a:rPr>
                        <a:t>Favorite</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Favourite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904347128"/>
                  </a:ext>
                </a:extLst>
              </a:tr>
              <a:tr h="436495">
                <a:tc>
                  <a:txBody>
                    <a:bodyPr/>
                    <a:lstStyle/>
                    <a:p>
                      <a:pPr marR="31750" indent="222250" algn="ctr">
                        <a:lnSpc>
                          <a:spcPct val="107000"/>
                        </a:lnSpc>
                        <a:spcAft>
                          <a:spcPts val="0"/>
                        </a:spcAft>
                      </a:pPr>
                      <a:r>
                        <a:rPr lang="ru-RU" sz="1800" dirty="0" err="1">
                          <a:effectLst/>
                          <a:latin typeface="+mn-lt"/>
                        </a:rPr>
                        <a:t>Criticize</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Criticise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61651662"/>
                  </a:ext>
                </a:extLst>
              </a:tr>
              <a:tr h="436495">
                <a:tc>
                  <a:txBody>
                    <a:bodyPr/>
                    <a:lstStyle/>
                    <a:p>
                      <a:pPr marR="31750" indent="222250" algn="ctr">
                        <a:lnSpc>
                          <a:spcPct val="107000"/>
                        </a:lnSpc>
                        <a:spcAft>
                          <a:spcPts val="0"/>
                        </a:spcAft>
                      </a:pPr>
                      <a:r>
                        <a:rPr lang="ru-RU" sz="1800" dirty="0" err="1">
                          <a:effectLst/>
                          <a:latin typeface="+mn-lt"/>
                        </a:rPr>
                        <a:t>Fulfill</a:t>
                      </a:r>
                      <a:r>
                        <a:rPr lang="ru-RU" sz="1800" dirty="0">
                          <a:effectLst/>
                          <a:latin typeface="+mn-lt"/>
                        </a:rPr>
                        <a:t> </a:t>
                      </a:r>
                      <a:endParaRPr lang="ru-RU" sz="1800" dirty="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Fulfil</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732415539"/>
                  </a:ext>
                </a:extLst>
              </a:tr>
              <a:tr h="436495">
                <a:tc>
                  <a:txBody>
                    <a:bodyPr/>
                    <a:lstStyle/>
                    <a:p>
                      <a:pPr marR="31750" indent="222250" algn="ctr">
                        <a:lnSpc>
                          <a:spcPct val="107000"/>
                        </a:lnSpc>
                        <a:spcAft>
                          <a:spcPts val="0"/>
                        </a:spcAft>
                      </a:pPr>
                      <a:r>
                        <a:rPr lang="ru-RU" sz="1800">
                          <a:effectLst/>
                          <a:latin typeface="+mn-lt"/>
                        </a:rPr>
                        <a:t>Center </a:t>
                      </a:r>
                      <a:endParaRPr lang="ru-RU" sz="180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Centre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254484397"/>
                  </a:ext>
                </a:extLst>
              </a:tr>
              <a:tr h="436495">
                <a:tc>
                  <a:txBody>
                    <a:bodyPr/>
                    <a:lstStyle/>
                    <a:p>
                      <a:pPr marR="31750" indent="222250" algn="ctr">
                        <a:lnSpc>
                          <a:spcPct val="107000"/>
                        </a:lnSpc>
                        <a:spcAft>
                          <a:spcPts val="0"/>
                        </a:spcAft>
                      </a:pPr>
                      <a:r>
                        <a:rPr lang="ru-RU" sz="1800">
                          <a:effectLst/>
                          <a:latin typeface="+mn-lt"/>
                        </a:rPr>
                        <a:t>Dialog </a:t>
                      </a:r>
                      <a:endParaRPr lang="ru-RU" sz="1800">
                        <a:solidFill>
                          <a:srgbClr val="181717"/>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tc>
                  <a:txBody>
                    <a:bodyPr/>
                    <a:lstStyle/>
                    <a:p>
                      <a:pPr marR="31750" indent="222250" algn="ctr">
                        <a:lnSpc>
                          <a:spcPct val="107000"/>
                        </a:lnSpc>
                        <a:spcAft>
                          <a:spcPts val="0"/>
                        </a:spcAft>
                      </a:pPr>
                      <a:r>
                        <a:rPr lang="ru-RU" sz="1800" dirty="0" err="1">
                          <a:solidFill>
                            <a:schemeClr val="bg2">
                              <a:lumMod val="90000"/>
                            </a:schemeClr>
                          </a:solidFill>
                          <a:effectLst/>
                          <a:latin typeface="+mn-lt"/>
                        </a:rPr>
                        <a:t>Dialogue</a:t>
                      </a:r>
                      <a:r>
                        <a:rPr lang="ru-RU" sz="1800" dirty="0">
                          <a:solidFill>
                            <a:schemeClr val="bg2">
                              <a:lumMod val="90000"/>
                            </a:schemeClr>
                          </a:solidFill>
                          <a:effectLst/>
                          <a:latin typeface="+mn-lt"/>
                        </a:rPr>
                        <a:t> </a:t>
                      </a:r>
                      <a:endParaRPr lang="ru-RU" sz="1800" dirty="0">
                        <a:solidFill>
                          <a:schemeClr val="bg2">
                            <a:lumMod val="90000"/>
                          </a:schemeClr>
                        </a:solidFill>
                        <a:effectLst/>
                        <a:latin typeface="+mn-lt"/>
                        <a:ea typeface="Times New Roman" panose="02020603050405020304" pitchFamily="18" charset="0"/>
                        <a:cs typeface="Times New Roman" panose="02020603050405020304" pitchFamily="18" charset="0"/>
                      </a:endParaRPr>
                    </a:p>
                  </a:txBody>
                  <a:tcPr marL="77257" marR="111056" marT="106228" marB="0">
                    <a:solidFill>
                      <a:srgbClr val="0F253E"/>
                    </a:solidFill>
                  </a:tcPr>
                </a:tc>
                <a:extLst>
                  <a:ext uri="{0D108BD9-81ED-4DB2-BD59-A6C34878D82A}">
                    <a16:rowId xmlns:a16="http://schemas.microsoft.com/office/drawing/2014/main" val="387177977"/>
                  </a:ext>
                </a:extLst>
              </a:tr>
            </a:tbl>
          </a:graphicData>
        </a:graphic>
      </p:graphicFrame>
      <p:cxnSp>
        <p:nvCxnSpPr>
          <p:cNvPr id="36" name="Соединитель: уступ 35">
            <a:extLst>
              <a:ext uri="{FF2B5EF4-FFF2-40B4-BE49-F238E27FC236}">
                <a16:creationId xmlns:a16="http://schemas.microsoft.com/office/drawing/2014/main" id="{75A0E3C9-48BB-446E-B99F-E1E0929C5467}"/>
              </a:ext>
            </a:extLst>
          </p:cNvPr>
          <p:cNvCxnSpPr>
            <a:cxnSpLocks/>
          </p:cNvCxnSpPr>
          <p:nvPr/>
        </p:nvCxnSpPr>
        <p:spPr>
          <a:xfrm>
            <a:off x="7604125" y="2575420"/>
            <a:ext cx="1506319" cy="294773"/>
          </a:xfrm>
          <a:prstGeom prst="bentConnector3">
            <a:avLst>
              <a:gd name="adj1" fmla="val 99566"/>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Соединитель: уступ 37">
            <a:extLst>
              <a:ext uri="{FF2B5EF4-FFF2-40B4-BE49-F238E27FC236}">
                <a16:creationId xmlns:a16="http://schemas.microsoft.com/office/drawing/2014/main" id="{B0FEECCE-C153-43DF-BB6C-8D7BD4136147}"/>
              </a:ext>
            </a:extLst>
          </p:cNvPr>
          <p:cNvCxnSpPr>
            <a:cxnSpLocks/>
          </p:cNvCxnSpPr>
          <p:nvPr/>
        </p:nvCxnSpPr>
        <p:spPr>
          <a:xfrm rot="10800000" flipV="1">
            <a:off x="2723406" y="2551571"/>
            <a:ext cx="1387203" cy="318622"/>
          </a:xfrm>
          <a:prstGeom prst="bentConnector3">
            <a:avLst>
              <a:gd name="adj1" fmla="val 99589"/>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57" name="Номер слайда 56">
            <a:extLst>
              <a:ext uri="{FF2B5EF4-FFF2-40B4-BE49-F238E27FC236}">
                <a16:creationId xmlns:a16="http://schemas.microsoft.com/office/drawing/2014/main" id="{F521444C-CADA-44AA-A5CB-FF8480946436}"/>
              </a:ext>
            </a:extLst>
          </p:cNvPr>
          <p:cNvSpPr>
            <a:spLocks noGrp="1"/>
          </p:cNvSpPr>
          <p:nvPr>
            <p:ph type="sldNum" sz="quarter" idx="50"/>
          </p:nvPr>
        </p:nvSpPr>
        <p:spPr/>
        <p:txBody>
          <a:bodyPr/>
          <a:lstStyle/>
          <a:p>
            <a:fld id="{961DADF7-A706-420C-A177-32A940A5EDC1}" type="slidenum">
              <a:rPr lang="ru-RU" smtClean="0"/>
              <a:t>5</a:t>
            </a:fld>
            <a:endParaRPr lang="ru-RU"/>
          </a:p>
        </p:txBody>
      </p:sp>
    </p:spTree>
    <p:extLst>
      <p:ext uri="{BB962C8B-B14F-4D97-AF65-F5344CB8AC3E}">
        <p14:creationId xmlns:p14="http://schemas.microsoft.com/office/powerpoint/2010/main" val="7540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Группа 51">
            <a:extLst>
              <a:ext uri="{FF2B5EF4-FFF2-40B4-BE49-F238E27FC236}">
                <a16:creationId xmlns:a16="http://schemas.microsoft.com/office/drawing/2014/main" id="{42669F37-A011-42DF-94AF-C17F8E49BE4C}"/>
              </a:ext>
            </a:extLst>
          </p:cNvPr>
          <p:cNvGrpSpPr/>
          <p:nvPr/>
        </p:nvGrpSpPr>
        <p:grpSpPr>
          <a:xfrm rot="10800000" flipV="1">
            <a:off x="11194169" y="5401740"/>
            <a:ext cx="2996608" cy="1205580"/>
            <a:chOff x="-803316" y="4899549"/>
            <a:chExt cx="2996608" cy="1322280"/>
          </a:xfrm>
        </p:grpSpPr>
        <p:sp>
          <p:nvSpPr>
            <p:cNvPr id="53" name="Прямоугольник: скругленные углы 52">
              <a:extLst>
                <a:ext uri="{FF2B5EF4-FFF2-40B4-BE49-F238E27FC236}">
                  <a16:creationId xmlns:a16="http://schemas.microsoft.com/office/drawing/2014/main" id="{A805B665-4184-4F5A-8CAE-C95AA7D4F2F7}"/>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Прямоугольник: скругленные углы 53">
              <a:extLst>
                <a:ext uri="{FF2B5EF4-FFF2-40B4-BE49-F238E27FC236}">
                  <a16:creationId xmlns:a16="http://schemas.microsoft.com/office/drawing/2014/main" id="{8D09556F-AABF-4DCD-A923-E2BBF84D9DC1}"/>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Прямоугольник: скругленные углы 54">
              <a:extLst>
                <a:ext uri="{FF2B5EF4-FFF2-40B4-BE49-F238E27FC236}">
                  <a16:creationId xmlns:a16="http://schemas.microsoft.com/office/drawing/2014/main" id="{E5A1D4E7-39EB-4943-8B8A-F017FEA6BF81}"/>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8" name="Группа 47">
            <a:extLst>
              <a:ext uri="{FF2B5EF4-FFF2-40B4-BE49-F238E27FC236}">
                <a16:creationId xmlns:a16="http://schemas.microsoft.com/office/drawing/2014/main" id="{747EBB69-9497-42B3-8856-7477F83D85F2}"/>
              </a:ext>
            </a:extLst>
          </p:cNvPr>
          <p:cNvGrpSpPr/>
          <p:nvPr/>
        </p:nvGrpSpPr>
        <p:grpSpPr>
          <a:xfrm flipV="1">
            <a:off x="-1860163" y="-93948"/>
            <a:ext cx="2996608" cy="1205580"/>
            <a:chOff x="-803316" y="4899549"/>
            <a:chExt cx="2996608" cy="1322280"/>
          </a:xfrm>
        </p:grpSpPr>
        <p:sp>
          <p:nvSpPr>
            <p:cNvPr id="49" name="Прямоугольник: скругленные углы 48">
              <a:extLst>
                <a:ext uri="{FF2B5EF4-FFF2-40B4-BE49-F238E27FC236}">
                  <a16:creationId xmlns:a16="http://schemas.microsoft.com/office/drawing/2014/main" id="{7CCEF61C-9A69-497D-A3BA-875721333A1D}"/>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скругленные углы 49">
              <a:extLst>
                <a:ext uri="{FF2B5EF4-FFF2-40B4-BE49-F238E27FC236}">
                  <a16:creationId xmlns:a16="http://schemas.microsoft.com/office/drawing/2014/main" id="{673A7560-05D2-481C-82D6-E57EFD787CC6}"/>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Прямоугольник: скругленные углы 50">
              <a:extLst>
                <a:ext uri="{FF2B5EF4-FFF2-40B4-BE49-F238E27FC236}">
                  <a16:creationId xmlns:a16="http://schemas.microsoft.com/office/drawing/2014/main" id="{C8B118A0-BDC0-44EC-ACAB-3FACC8DFCA0D}"/>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8" name="Прямоугольник: скругленные углы 27">
            <a:extLst>
              <a:ext uri="{FF2B5EF4-FFF2-40B4-BE49-F238E27FC236}">
                <a16:creationId xmlns:a16="http://schemas.microsoft.com/office/drawing/2014/main" id="{37CE69B9-FA0A-4626-B354-21148D841D98}"/>
              </a:ext>
            </a:extLst>
          </p:cNvPr>
          <p:cNvSpPr/>
          <p:nvPr/>
        </p:nvSpPr>
        <p:spPr>
          <a:xfrm>
            <a:off x="4229688" y="3333732"/>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скругленные углы 20">
            <a:extLst>
              <a:ext uri="{FF2B5EF4-FFF2-40B4-BE49-F238E27FC236}">
                <a16:creationId xmlns:a16="http://schemas.microsoft.com/office/drawing/2014/main" id="{EEF17507-7870-48B2-828B-0EFAC02AA07D}"/>
              </a:ext>
            </a:extLst>
          </p:cNvPr>
          <p:cNvSpPr/>
          <p:nvPr/>
        </p:nvSpPr>
        <p:spPr>
          <a:xfrm>
            <a:off x="1219733" y="1263252"/>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скругленные углы 19">
            <a:extLst>
              <a:ext uri="{FF2B5EF4-FFF2-40B4-BE49-F238E27FC236}">
                <a16:creationId xmlns:a16="http://schemas.microsoft.com/office/drawing/2014/main" id="{F7476FE1-A741-4CFC-B6DE-29AD29BB05E0}"/>
              </a:ext>
            </a:extLst>
          </p:cNvPr>
          <p:cNvSpPr/>
          <p:nvPr/>
        </p:nvSpPr>
        <p:spPr>
          <a:xfrm>
            <a:off x="7207110" y="1257319"/>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692D986E-A0AA-4ADD-A656-117815574CFB}"/>
              </a:ext>
            </a:extLst>
          </p:cNvPr>
          <p:cNvSpPr/>
          <p:nvPr/>
        </p:nvSpPr>
        <p:spPr>
          <a:xfrm>
            <a:off x="4246717" y="508842"/>
            <a:ext cx="3235822" cy="5512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Рисунок 23">
            <a:extLst>
              <a:ext uri="{FF2B5EF4-FFF2-40B4-BE49-F238E27FC236}">
                <a16:creationId xmlns:a16="http://schemas.microsoft.com/office/drawing/2014/main" id="{AE8AA360-9587-4623-8361-E6AB01B5940C}"/>
              </a:ext>
            </a:extLst>
          </p:cNvPr>
          <p:cNvSpPr>
            <a:spLocks noGrp="1"/>
          </p:cNvSpPr>
          <p:nvPr>
            <p:ph type="pic" sz="quarter" idx="48"/>
          </p:nvPr>
        </p:nvSpPr>
        <p:spPr>
          <a:xfrm>
            <a:off x="13072639" y="-1641988"/>
            <a:ext cx="4248873" cy="4731130"/>
          </a:xfrm>
        </p:spPr>
      </p:sp>
      <p:sp>
        <p:nvSpPr>
          <p:cNvPr id="25" name="Текст 12">
            <a:extLst>
              <a:ext uri="{FF2B5EF4-FFF2-40B4-BE49-F238E27FC236}">
                <a16:creationId xmlns:a16="http://schemas.microsoft.com/office/drawing/2014/main" id="{1EFBE19E-9AE6-4E1A-A405-FC81B58223A8}"/>
              </a:ext>
            </a:extLst>
          </p:cNvPr>
          <p:cNvSpPr txBox="1">
            <a:spLocks/>
          </p:cNvSpPr>
          <p:nvPr/>
        </p:nvSpPr>
        <p:spPr>
          <a:xfrm>
            <a:off x="7877191" y="1344138"/>
            <a:ext cx="3169345" cy="50069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 Word Shifting </a:t>
            </a:r>
            <a:endParaRPr lang="ru-RU" sz="2000" dirty="0"/>
          </a:p>
        </p:txBody>
      </p:sp>
      <p:sp>
        <p:nvSpPr>
          <p:cNvPr id="27" name="Текст 12">
            <a:extLst>
              <a:ext uri="{FF2B5EF4-FFF2-40B4-BE49-F238E27FC236}">
                <a16:creationId xmlns:a16="http://schemas.microsoft.com/office/drawing/2014/main" id="{57CD2FBD-83D8-4666-BF05-486AA977240E}"/>
              </a:ext>
            </a:extLst>
          </p:cNvPr>
          <p:cNvSpPr txBox="1">
            <a:spLocks/>
          </p:cNvSpPr>
          <p:nvPr/>
        </p:nvSpPr>
        <p:spPr>
          <a:xfrm>
            <a:off x="4378775" y="563080"/>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 Alignment Modification </a:t>
            </a:r>
            <a:endParaRPr lang="ru-RU" sz="2000" dirty="0"/>
          </a:p>
        </p:txBody>
      </p:sp>
      <p:sp>
        <p:nvSpPr>
          <p:cNvPr id="30" name="Текст 12">
            <a:extLst>
              <a:ext uri="{FF2B5EF4-FFF2-40B4-BE49-F238E27FC236}">
                <a16:creationId xmlns:a16="http://schemas.microsoft.com/office/drawing/2014/main" id="{67772D22-E7AE-47B3-96FE-3AC1F719859D}"/>
              </a:ext>
            </a:extLst>
          </p:cNvPr>
          <p:cNvSpPr txBox="1">
            <a:spLocks/>
          </p:cNvSpPr>
          <p:nvPr/>
        </p:nvSpPr>
        <p:spPr>
          <a:xfrm>
            <a:off x="1749068" y="1320298"/>
            <a:ext cx="496124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arenR"/>
            </a:pPr>
            <a:r>
              <a:rPr lang="en-US" sz="2000" dirty="0"/>
              <a:t>Line Shifting </a:t>
            </a:r>
            <a:endParaRPr lang="ru-RU" sz="2000" dirty="0"/>
          </a:p>
        </p:txBody>
      </p:sp>
      <p:cxnSp>
        <p:nvCxnSpPr>
          <p:cNvPr id="36" name="Соединитель: уступ 35">
            <a:extLst>
              <a:ext uri="{FF2B5EF4-FFF2-40B4-BE49-F238E27FC236}">
                <a16:creationId xmlns:a16="http://schemas.microsoft.com/office/drawing/2014/main" id="{75A0E3C9-48BB-446E-B99F-E1E0929C5467}"/>
              </a:ext>
            </a:extLst>
          </p:cNvPr>
          <p:cNvCxnSpPr>
            <a:cxnSpLocks/>
          </p:cNvCxnSpPr>
          <p:nvPr/>
        </p:nvCxnSpPr>
        <p:spPr>
          <a:xfrm>
            <a:off x="7608234" y="806262"/>
            <a:ext cx="1398048" cy="434356"/>
          </a:xfrm>
          <a:prstGeom prst="bentConnector3">
            <a:avLst>
              <a:gd name="adj1" fmla="val 100404"/>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Соединитель: уступ 37">
            <a:extLst>
              <a:ext uri="{FF2B5EF4-FFF2-40B4-BE49-F238E27FC236}">
                <a16:creationId xmlns:a16="http://schemas.microsoft.com/office/drawing/2014/main" id="{B0FEECCE-C153-43DF-BB6C-8D7BD4136147}"/>
              </a:ext>
            </a:extLst>
          </p:cNvPr>
          <p:cNvCxnSpPr>
            <a:cxnSpLocks/>
          </p:cNvCxnSpPr>
          <p:nvPr/>
        </p:nvCxnSpPr>
        <p:spPr>
          <a:xfrm rot="10800000" flipV="1">
            <a:off x="2694415" y="806263"/>
            <a:ext cx="1432969" cy="413731"/>
          </a:xfrm>
          <a:prstGeom prst="bentConnector3">
            <a:avLst>
              <a:gd name="adj1" fmla="val 9976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pic>
        <p:nvPicPr>
          <p:cNvPr id="15" name="Рисунок 14">
            <a:extLst>
              <a:ext uri="{FF2B5EF4-FFF2-40B4-BE49-F238E27FC236}">
                <a16:creationId xmlns:a16="http://schemas.microsoft.com/office/drawing/2014/main" id="{301EC786-4B49-4179-B432-9818BE0276AD}"/>
              </a:ext>
            </a:extLst>
          </p:cNvPr>
          <p:cNvPicPr/>
          <p:nvPr/>
        </p:nvPicPr>
        <p:blipFill rotWithShape="1">
          <a:blip r:embed="rId2"/>
          <a:srcRect l="4488" t="8658"/>
          <a:stretch/>
        </p:blipFill>
        <p:spPr bwMode="auto">
          <a:xfrm>
            <a:off x="669923" y="1973448"/>
            <a:ext cx="4735395" cy="1056255"/>
          </a:xfrm>
          <a:prstGeom prst="rect">
            <a:avLst/>
          </a:prstGeom>
          <a:ln>
            <a:noFill/>
          </a:ln>
          <a:extLst>
            <a:ext uri="{53640926-AAD7-44D8-BBD7-CCE9431645EC}">
              <a14:shadowObscured xmlns:a14="http://schemas.microsoft.com/office/drawing/2010/main"/>
            </a:ext>
          </a:extLst>
        </p:spPr>
      </p:pic>
      <p:pic>
        <p:nvPicPr>
          <p:cNvPr id="16" name="Picture 554">
            <a:extLst>
              <a:ext uri="{FF2B5EF4-FFF2-40B4-BE49-F238E27FC236}">
                <a16:creationId xmlns:a16="http://schemas.microsoft.com/office/drawing/2014/main" id="{0B3A4B16-0C3F-43C1-B900-C99C8321EB6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02781" y="2030137"/>
            <a:ext cx="4143755" cy="942876"/>
          </a:xfrm>
          <a:prstGeom prst="rect">
            <a:avLst/>
          </a:prstGeom>
        </p:spPr>
      </p:pic>
      <p:sp>
        <p:nvSpPr>
          <p:cNvPr id="17" name="Текст 12">
            <a:extLst>
              <a:ext uri="{FF2B5EF4-FFF2-40B4-BE49-F238E27FC236}">
                <a16:creationId xmlns:a16="http://schemas.microsoft.com/office/drawing/2014/main" id="{4A2B9C23-F6FA-4CCD-98EC-89154EC259F8}"/>
              </a:ext>
            </a:extLst>
          </p:cNvPr>
          <p:cNvSpPr txBox="1">
            <a:spLocks/>
          </p:cNvSpPr>
          <p:nvPr/>
        </p:nvSpPr>
        <p:spPr>
          <a:xfrm>
            <a:off x="4776548" y="3390422"/>
            <a:ext cx="2142101" cy="74861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 White Spacing </a:t>
            </a:r>
            <a:endParaRPr lang="ru-RU" sz="2000" dirty="0"/>
          </a:p>
        </p:txBody>
      </p:sp>
      <p:pic>
        <p:nvPicPr>
          <p:cNvPr id="18" name="Picture 629">
            <a:extLst>
              <a:ext uri="{FF2B5EF4-FFF2-40B4-BE49-F238E27FC236}">
                <a16:creationId xmlns:a16="http://schemas.microsoft.com/office/drawing/2014/main" id="{5DEC71AB-2E29-4AA1-8057-812E7D30BFD5}"/>
              </a:ext>
            </a:extLst>
          </p:cNvPr>
          <p:cNvPicPr/>
          <p:nvPr/>
        </p:nvPicPr>
        <p:blipFill>
          <a:blip r:embed="rId4"/>
          <a:stretch>
            <a:fillRect/>
          </a:stretch>
        </p:blipFill>
        <p:spPr>
          <a:xfrm>
            <a:off x="3025847" y="4104360"/>
            <a:ext cx="5799174" cy="2244798"/>
          </a:xfrm>
          <a:prstGeom prst="rect">
            <a:avLst/>
          </a:prstGeom>
        </p:spPr>
      </p:pic>
      <p:sp>
        <p:nvSpPr>
          <p:cNvPr id="9" name="Номер слайда 8">
            <a:extLst>
              <a:ext uri="{FF2B5EF4-FFF2-40B4-BE49-F238E27FC236}">
                <a16:creationId xmlns:a16="http://schemas.microsoft.com/office/drawing/2014/main" id="{711DA643-9FA7-40CA-A0F5-479F73D0D092}"/>
              </a:ext>
            </a:extLst>
          </p:cNvPr>
          <p:cNvSpPr>
            <a:spLocks noGrp="1"/>
          </p:cNvSpPr>
          <p:nvPr>
            <p:ph type="sldNum" sz="quarter" idx="50"/>
          </p:nvPr>
        </p:nvSpPr>
        <p:spPr/>
        <p:txBody>
          <a:bodyPr/>
          <a:lstStyle/>
          <a:p>
            <a:fld id="{961DADF7-A706-420C-A177-32A940A5EDC1}" type="slidenum">
              <a:rPr lang="ru-RU" smtClean="0"/>
              <a:t>6</a:t>
            </a:fld>
            <a:endParaRPr lang="ru-RU"/>
          </a:p>
        </p:txBody>
      </p:sp>
      <p:grpSp>
        <p:nvGrpSpPr>
          <p:cNvPr id="35" name="Группа 34">
            <a:extLst>
              <a:ext uri="{FF2B5EF4-FFF2-40B4-BE49-F238E27FC236}">
                <a16:creationId xmlns:a16="http://schemas.microsoft.com/office/drawing/2014/main" id="{489556BF-0E5A-4B29-BC24-63CBF4593C05}"/>
              </a:ext>
            </a:extLst>
          </p:cNvPr>
          <p:cNvGrpSpPr/>
          <p:nvPr/>
        </p:nvGrpSpPr>
        <p:grpSpPr>
          <a:xfrm>
            <a:off x="4419559" y="2754188"/>
            <a:ext cx="1546666" cy="487930"/>
            <a:chOff x="1904999" y="1016000"/>
            <a:chExt cx="1244601" cy="392637"/>
          </a:xfrm>
          <a:solidFill>
            <a:schemeClr val="accent5">
              <a:lumMod val="60000"/>
              <a:lumOff val="40000"/>
            </a:schemeClr>
          </a:solidFill>
        </p:grpSpPr>
        <p:sp>
          <p:nvSpPr>
            <p:cNvPr id="37" name="Прямоугольник: скругленные углы 36">
              <a:extLst>
                <a:ext uri="{FF2B5EF4-FFF2-40B4-BE49-F238E27FC236}">
                  <a16:creationId xmlns:a16="http://schemas.microsoft.com/office/drawing/2014/main" id="{7D3205AE-46EF-4730-9860-B4A7C48AC4DB}"/>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скругленные углы 38">
              <a:extLst>
                <a:ext uri="{FF2B5EF4-FFF2-40B4-BE49-F238E27FC236}">
                  <a16:creationId xmlns:a16="http://schemas.microsoft.com/office/drawing/2014/main" id="{6BE836DD-9F3A-4E3B-839B-A1097F026AE2}"/>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скругленные углы 39">
              <a:extLst>
                <a:ext uri="{FF2B5EF4-FFF2-40B4-BE49-F238E27FC236}">
                  <a16:creationId xmlns:a16="http://schemas.microsoft.com/office/drawing/2014/main" id="{ACAA823D-BB20-4977-A2E9-48152A6AF015}"/>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41" name="Группа 40">
            <a:extLst>
              <a:ext uri="{FF2B5EF4-FFF2-40B4-BE49-F238E27FC236}">
                <a16:creationId xmlns:a16="http://schemas.microsoft.com/office/drawing/2014/main" id="{4137EC0A-71ED-4E2D-8A89-0A66C1343348}"/>
              </a:ext>
            </a:extLst>
          </p:cNvPr>
          <p:cNvGrpSpPr/>
          <p:nvPr/>
        </p:nvGrpSpPr>
        <p:grpSpPr>
          <a:xfrm rot="10800000">
            <a:off x="5292103" y="6119389"/>
            <a:ext cx="1546666" cy="487930"/>
            <a:chOff x="1904999" y="1016000"/>
            <a:chExt cx="1244601" cy="392637"/>
          </a:xfrm>
          <a:solidFill>
            <a:schemeClr val="accent5">
              <a:lumMod val="60000"/>
              <a:lumOff val="40000"/>
            </a:schemeClr>
          </a:solidFill>
        </p:grpSpPr>
        <p:sp>
          <p:nvSpPr>
            <p:cNvPr id="42" name="Прямоугольник: скругленные углы 41">
              <a:extLst>
                <a:ext uri="{FF2B5EF4-FFF2-40B4-BE49-F238E27FC236}">
                  <a16:creationId xmlns:a16="http://schemas.microsoft.com/office/drawing/2014/main" id="{66CE15E9-2967-4623-9CA7-B1475A7172C0}"/>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скругленные углы 42">
              <a:extLst>
                <a:ext uri="{FF2B5EF4-FFF2-40B4-BE49-F238E27FC236}">
                  <a16:creationId xmlns:a16="http://schemas.microsoft.com/office/drawing/2014/main" id="{42D527DB-3536-49F7-8C11-06540E472273}"/>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скругленные углы 43">
              <a:extLst>
                <a:ext uri="{FF2B5EF4-FFF2-40B4-BE49-F238E27FC236}">
                  <a16:creationId xmlns:a16="http://schemas.microsoft.com/office/drawing/2014/main" id="{FAAFA63C-E5EA-4E4F-83A3-C5E1A2FC80D3}"/>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45" name="Группа 44">
            <a:extLst>
              <a:ext uri="{FF2B5EF4-FFF2-40B4-BE49-F238E27FC236}">
                <a16:creationId xmlns:a16="http://schemas.microsoft.com/office/drawing/2014/main" id="{E1A57247-A13D-4124-88EB-352E590AB87B}"/>
              </a:ext>
            </a:extLst>
          </p:cNvPr>
          <p:cNvGrpSpPr/>
          <p:nvPr/>
        </p:nvGrpSpPr>
        <p:grpSpPr>
          <a:xfrm>
            <a:off x="8867095" y="3437467"/>
            <a:ext cx="1189536" cy="332603"/>
            <a:chOff x="20442" y="1243241"/>
            <a:chExt cx="1189536" cy="332603"/>
          </a:xfrm>
        </p:grpSpPr>
        <p:sp>
          <p:nvSpPr>
            <p:cNvPr id="46" name="Прямоугольник: скругленные углы 45">
              <a:extLst>
                <a:ext uri="{FF2B5EF4-FFF2-40B4-BE49-F238E27FC236}">
                  <a16:creationId xmlns:a16="http://schemas.microsoft.com/office/drawing/2014/main" id="{203F016A-D36C-4665-B6F2-FC666654EB65}"/>
                </a:ext>
              </a:extLst>
            </p:cNvPr>
            <p:cNvSpPr/>
            <p:nvPr/>
          </p:nvSpPr>
          <p:spPr>
            <a:xfrm>
              <a:off x="178867" y="1243241"/>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Прямоугольник: скругленные углы 46">
              <a:extLst>
                <a:ext uri="{FF2B5EF4-FFF2-40B4-BE49-F238E27FC236}">
                  <a16:creationId xmlns:a16="http://schemas.microsoft.com/office/drawing/2014/main" id="{2AA5DC8C-2489-4D02-B1FA-367F294DE483}"/>
                </a:ext>
              </a:extLst>
            </p:cNvPr>
            <p:cNvSpPr/>
            <p:nvPr/>
          </p:nvSpPr>
          <p:spPr>
            <a:xfrm>
              <a:off x="20442" y="1460108"/>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240799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Группа 16">
            <a:extLst>
              <a:ext uri="{FF2B5EF4-FFF2-40B4-BE49-F238E27FC236}">
                <a16:creationId xmlns:a16="http://schemas.microsoft.com/office/drawing/2014/main" id="{E6CDA0B9-3499-4C00-991A-BBB129F64F99}"/>
              </a:ext>
            </a:extLst>
          </p:cNvPr>
          <p:cNvGrpSpPr/>
          <p:nvPr/>
        </p:nvGrpSpPr>
        <p:grpSpPr>
          <a:xfrm>
            <a:off x="-1133970" y="5315766"/>
            <a:ext cx="2996608" cy="1322280"/>
            <a:chOff x="-803316" y="4899549"/>
            <a:chExt cx="2996608" cy="1322280"/>
          </a:xfrm>
        </p:grpSpPr>
        <p:sp>
          <p:nvSpPr>
            <p:cNvPr id="18" name="Прямоугольник: скругленные углы 17">
              <a:extLst>
                <a:ext uri="{FF2B5EF4-FFF2-40B4-BE49-F238E27FC236}">
                  <a16:creationId xmlns:a16="http://schemas.microsoft.com/office/drawing/2014/main" id="{DB8F7A09-FEB3-42D8-A82D-DAD8CCB47AE8}"/>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523E066F-F990-4C73-844E-9044E8CC74CC}"/>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скругленные углы 19">
              <a:extLst>
                <a:ext uri="{FF2B5EF4-FFF2-40B4-BE49-F238E27FC236}">
                  <a16:creationId xmlns:a16="http://schemas.microsoft.com/office/drawing/2014/main" id="{9135038E-3548-492E-81FC-21A8ABC219AC}"/>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3" name="Группа 12">
            <a:extLst>
              <a:ext uri="{FF2B5EF4-FFF2-40B4-BE49-F238E27FC236}">
                <a16:creationId xmlns:a16="http://schemas.microsoft.com/office/drawing/2014/main" id="{5F84D040-71A3-4C76-82E4-3BF50DC9838A}"/>
              </a:ext>
            </a:extLst>
          </p:cNvPr>
          <p:cNvGrpSpPr/>
          <p:nvPr/>
        </p:nvGrpSpPr>
        <p:grpSpPr>
          <a:xfrm rot="10800000">
            <a:off x="10322574" y="219869"/>
            <a:ext cx="2996608" cy="1322280"/>
            <a:chOff x="-803316" y="4899549"/>
            <a:chExt cx="2996608" cy="1322280"/>
          </a:xfrm>
        </p:grpSpPr>
        <p:sp>
          <p:nvSpPr>
            <p:cNvPr id="14" name="Прямоугольник: скругленные углы 13">
              <a:extLst>
                <a:ext uri="{FF2B5EF4-FFF2-40B4-BE49-F238E27FC236}">
                  <a16:creationId xmlns:a16="http://schemas.microsoft.com/office/drawing/2014/main" id="{354A37E0-C3F6-47A0-9CB8-DCC61F0CF002}"/>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скругленные углы 14">
              <a:extLst>
                <a:ext uri="{FF2B5EF4-FFF2-40B4-BE49-F238E27FC236}">
                  <a16:creationId xmlns:a16="http://schemas.microsoft.com/office/drawing/2014/main" id="{D4B432D5-5C3F-4F1B-B823-26669FC88A56}"/>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скругленные углы 15">
              <a:extLst>
                <a:ext uri="{FF2B5EF4-FFF2-40B4-BE49-F238E27FC236}">
                  <a16:creationId xmlns:a16="http://schemas.microsoft.com/office/drawing/2014/main" id="{B9E44551-DD2B-4AC8-9706-02BC1FB167FA}"/>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 name="Заголовок 4">
            <a:extLst>
              <a:ext uri="{FF2B5EF4-FFF2-40B4-BE49-F238E27FC236}">
                <a16:creationId xmlns:a16="http://schemas.microsoft.com/office/drawing/2014/main" id="{33949E91-05EF-4B37-A393-2FB4C55038BC}"/>
              </a:ext>
            </a:extLst>
          </p:cNvPr>
          <p:cNvSpPr>
            <a:spLocks noGrp="1"/>
          </p:cNvSpPr>
          <p:nvPr>
            <p:ph type="title"/>
          </p:nvPr>
        </p:nvSpPr>
        <p:spPr>
          <a:xfrm>
            <a:off x="4308389" y="324256"/>
            <a:ext cx="3575222" cy="794502"/>
          </a:xfrm>
        </p:spPr>
        <p:txBody>
          <a:bodyPr/>
          <a:lstStyle/>
          <a:p>
            <a:r>
              <a:rPr lang="en-US" dirty="0"/>
              <a:t>Methodology</a:t>
            </a:r>
            <a:endParaRPr lang="ru-RU" dirty="0"/>
          </a:p>
        </p:txBody>
      </p:sp>
      <p:sp>
        <p:nvSpPr>
          <p:cNvPr id="9" name="Текст 12">
            <a:extLst>
              <a:ext uri="{FF2B5EF4-FFF2-40B4-BE49-F238E27FC236}">
                <a16:creationId xmlns:a16="http://schemas.microsoft.com/office/drawing/2014/main" id="{40584F53-F632-4959-9B36-1C0A4B883BDF}"/>
              </a:ext>
            </a:extLst>
          </p:cNvPr>
          <p:cNvSpPr txBox="1">
            <a:spLocks/>
          </p:cNvSpPr>
          <p:nvPr/>
        </p:nvSpPr>
        <p:spPr>
          <a:xfrm>
            <a:off x="684675" y="1025754"/>
            <a:ext cx="10822650" cy="1628858"/>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A group of Unicode characters known as </a:t>
            </a:r>
            <a:r>
              <a:rPr lang="en-US" sz="2000" dirty="0" err="1"/>
              <a:t>zerowidth</a:t>
            </a:r>
            <a:r>
              <a:rPr lang="en-US" sz="2000" dirty="0"/>
              <a:t> characters are those that, when rendered, have no discernible representation. These characters are employed in a variety of contexts, such as text steganography, to conceal information within text without changing how it appears on the surface. </a:t>
            </a:r>
            <a:endParaRPr lang="ru-RU" sz="2000" dirty="0"/>
          </a:p>
        </p:txBody>
      </p:sp>
      <p:sp>
        <p:nvSpPr>
          <p:cNvPr id="10" name="Текст 12">
            <a:extLst>
              <a:ext uri="{FF2B5EF4-FFF2-40B4-BE49-F238E27FC236}">
                <a16:creationId xmlns:a16="http://schemas.microsoft.com/office/drawing/2014/main" id="{67E7081A-4027-4FB4-AD78-89421E4C175F}"/>
              </a:ext>
            </a:extLst>
          </p:cNvPr>
          <p:cNvSpPr txBox="1">
            <a:spLocks/>
          </p:cNvSpPr>
          <p:nvPr/>
        </p:nvSpPr>
        <p:spPr>
          <a:xfrm>
            <a:off x="684675" y="2513124"/>
            <a:ext cx="5534893" cy="3643010"/>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r>
              <a:rPr lang="en-US" sz="2000" dirty="0"/>
              <a:t>Zero-width characters come in a variety of forms that can be </a:t>
            </a:r>
            <a:r>
              <a:rPr lang="en-US" sz="2000" dirty="0" err="1"/>
              <a:t>steganographically</a:t>
            </a:r>
            <a:r>
              <a:rPr lang="en-US" sz="2000" dirty="0"/>
              <a:t> used. </a:t>
            </a:r>
            <a:r>
              <a:rPr lang="ru-RU" sz="2000" dirty="0" err="1"/>
              <a:t>Typical</a:t>
            </a:r>
            <a:r>
              <a:rPr lang="ru-RU" sz="2000" dirty="0"/>
              <a:t> </a:t>
            </a:r>
            <a:r>
              <a:rPr lang="ru-RU" sz="2000" dirty="0" err="1"/>
              <a:t>illustrations</a:t>
            </a:r>
            <a:r>
              <a:rPr lang="ru-RU" sz="2000" dirty="0"/>
              <a:t> </a:t>
            </a:r>
            <a:r>
              <a:rPr lang="ru-RU" sz="2000" dirty="0" err="1"/>
              <a:t>include</a:t>
            </a:r>
            <a:r>
              <a:rPr lang="ru-RU" sz="2000" dirty="0"/>
              <a:t>:</a:t>
            </a:r>
            <a:endParaRPr lang="en-US" sz="2000" dirty="0"/>
          </a:p>
          <a:p>
            <a:endParaRPr lang="en-US" sz="2000" dirty="0"/>
          </a:p>
          <a:p>
            <a:pPr marL="171450" indent="-171450">
              <a:buFont typeface="Arial" panose="020B0604020202020204" pitchFamily="34" charset="0"/>
              <a:buChar char="•"/>
            </a:pPr>
            <a:r>
              <a:rPr lang="en-US" sz="2000" i="1" dirty="0">
                <a:solidFill>
                  <a:schemeClr val="bg2">
                    <a:lumMod val="90000"/>
                  </a:schemeClr>
                </a:solidFill>
              </a:rPr>
              <a:t>Zero-Width Space (U+200B)</a:t>
            </a:r>
          </a:p>
          <a:p>
            <a:endParaRPr lang="en-US" sz="2000" i="1" dirty="0">
              <a:solidFill>
                <a:schemeClr val="bg2">
                  <a:lumMod val="90000"/>
                </a:schemeClr>
              </a:solidFill>
            </a:endParaRPr>
          </a:p>
          <a:p>
            <a:pPr marL="171450" indent="-171450">
              <a:buFont typeface="Arial" panose="020B0604020202020204" pitchFamily="34" charset="0"/>
              <a:buChar char="•"/>
            </a:pPr>
            <a:r>
              <a:rPr lang="en-US" sz="2000" i="1" dirty="0">
                <a:solidFill>
                  <a:schemeClr val="bg2">
                    <a:lumMod val="90000"/>
                  </a:schemeClr>
                </a:solidFill>
              </a:rPr>
              <a:t>Zero-Width Joiner (U+200D) and Zero-Width Non-Joiner (U+200C)</a:t>
            </a:r>
          </a:p>
          <a:p>
            <a:endParaRPr lang="en-US" sz="2000" i="1" dirty="0">
              <a:solidFill>
                <a:schemeClr val="bg2">
                  <a:lumMod val="90000"/>
                </a:schemeClr>
              </a:solidFill>
            </a:endParaRPr>
          </a:p>
          <a:p>
            <a:pPr marL="171450" indent="-171450">
              <a:buFont typeface="Arial" panose="020B0604020202020204" pitchFamily="34" charset="0"/>
              <a:buChar char="•"/>
            </a:pPr>
            <a:r>
              <a:rPr lang="en-US" sz="2000" i="1" dirty="0">
                <a:solidFill>
                  <a:schemeClr val="bg2">
                    <a:lumMod val="90000"/>
                  </a:schemeClr>
                </a:solidFill>
              </a:rPr>
              <a:t>Zero-Width Non-Breaking Space (U+FEFF) </a:t>
            </a:r>
            <a:endParaRPr lang="ru-RU" sz="2000" dirty="0">
              <a:solidFill>
                <a:schemeClr val="bg2">
                  <a:lumMod val="90000"/>
                </a:schemeClr>
              </a:solidFill>
            </a:endParaRPr>
          </a:p>
        </p:txBody>
      </p:sp>
      <p:pic>
        <p:nvPicPr>
          <p:cNvPr id="12" name="Рисунок 11">
            <a:extLst>
              <a:ext uri="{FF2B5EF4-FFF2-40B4-BE49-F238E27FC236}">
                <a16:creationId xmlns:a16="http://schemas.microsoft.com/office/drawing/2014/main" id="{58A62B82-ACAD-4572-B13F-A8637D44D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502" y="2681553"/>
            <a:ext cx="4415482" cy="3544020"/>
          </a:xfrm>
          <a:prstGeom prst="rect">
            <a:avLst/>
          </a:prstGeom>
        </p:spPr>
      </p:pic>
      <p:sp>
        <p:nvSpPr>
          <p:cNvPr id="21" name="Номер слайда 20">
            <a:extLst>
              <a:ext uri="{FF2B5EF4-FFF2-40B4-BE49-F238E27FC236}">
                <a16:creationId xmlns:a16="http://schemas.microsoft.com/office/drawing/2014/main" id="{0FD2E899-C8CB-468E-B50A-E274CADC1738}"/>
              </a:ext>
            </a:extLst>
          </p:cNvPr>
          <p:cNvSpPr>
            <a:spLocks noGrp="1"/>
          </p:cNvSpPr>
          <p:nvPr>
            <p:ph type="sldNum" sz="quarter" idx="29"/>
          </p:nvPr>
        </p:nvSpPr>
        <p:spPr/>
        <p:txBody>
          <a:bodyPr/>
          <a:lstStyle/>
          <a:p>
            <a:fld id="{961DADF7-A706-420C-A177-32A940A5EDC1}" type="slidenum">
              <a:rPr lang="ru-RU" smtClean="0"/>
              <a:t>7</a:t>
            </a:fld>
            <a:endParaRPr lang="ru-RU"/>
          </a:p>
        </p:txBody>
      </p:sp>
      <p:grpSp>
        <p:nvGrpSpPr>
          <p:cNvPr id="22" name="Группа 21">
            <a:extLst>
              <a:ext uri="{FF2B5EF4-FFF2-40B4-BE49-F238E27FC236}">
                <a16:creationId xmlns:a16="http://schemas.microsoft.com/office/drawing/2014/main" id="{025DFDFB-923D-404F-B290-B43B156C0457}"/>
              </a:ext>
            </a:extLst>
          </p:cNvPr>
          <p:cNvGrpSpPr/>
          <p:nvPr/>
        </p:nvGrpSpPr>
        <p:grpSpPr>
          <a:xfrm>
            <a:off x="9992212" y="5938756"/>
            <a:ext cx="1546666" cy="487930"/>
            <a:chOff x="1904999" y="1016000"/>
            <a:chExt cx="1244601" cy="392637"/>
          </a:xfrm>
          <a:solidFill>
            <a:schemeClr val="accent5">
              <a:lumMod val="60000"/>
              <a:lumOff val="40000"/>
            </a:schemeClr>
          </a:solidFill>
        </p:grpSpPr>
        <p:sp>
          <p:nvSpPr>
            <p:cNvPr id="23" name="Прямоугольник: скругленные углы 22">
              <a:extLst>
                <a:ext uri="{FF2B5EF4-FFF2-40B4-BE49-F238E27FC236}">
                  <a16:creationId xmlns:a16="http://schemas.microsoft.com/office/drawing/2014/main" id="{64E204A5-D33A-4C12-955A-3D2F3AF31E30}"/>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скругленные углы 23">
              <a:extLst>
                <a:ext uri="{FF2B5EF4-FFF2-40B4-BE49-F238E27FC236}">
                  <a16:creationId xmlns:a16="http://schemas.microsoft.com/office/drawing/2014/main" id="{C9D33775-5894-40D4-8532-60D8A39B9A8D}"/>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Прямоугольник: скругленные углы 24">
              <a:extLst>
                <a:ext uri="{FF2B5EF4-FFF2-40B4-BE49-F238E27FC236}">
                  <a16:creationId xmlns:a16="http://schemas.microsoft.com/office/drawing/2014/main" id="{0B7EC8B6-84A9-428D-864C-445DB245AD63}"/>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3001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5014E1-BDDE-40D2-82A6-0D3C3F4B761F}"/>
              </a:ext>
            </a:extLst>
          </p:cNvPr>
          <p:cNvSpPr>
            <a:spLocks noGrp="1"/>
          </p:cNvSpPr>
          <p:nvPr>
            <p:ph type="title"/>
          </p:nvPr>
        </p:nvSpPr>
        <p:spPr>
          <a:xfrm>
            <a:off x="5148648" y="264759"/>
            <a:ext cx="1894703" cy="580319"/>
          </a:xfrm>
        </p:spPr>
        <p:txBody>
          <a:bodyPr/>
          <a:lstStyle/>
          <a:p>
            <a:r>
              <a:rPr lang="en-US" dirty="0"/>
              <a:t>Results</a:t>
            </a:r>
            <a:endParaRPr lang="ru-RU" dirty="0"/>
          </a:p>
        </p:txBody>
      </p:sp>
      <p:sp>
        <p:nvSpPr>
          <p:cNvPr id="4" name="Текст 12">
            <a:extLst>
              <a:ext uri="{FF2B5EF4-FFF2-40B4-BE49-F238E27FC236}">
                <a16:creationId xmlns:a16="http://schemas.microsoft.com/office/drawing/2014/main" id="{AA1BC54A-7816-4E80-9F82-E2FE133D48B6}"/>
              </a:ext>
            </a:extLst>
          </p:cNvPr>
          <p:cNvSpPr txBox="1">
            <a:spLocks/>
          </p:cNvSpPr>
          <p:nvPr/>
        </p:nvSpPr>
        <p:spPr>
          <a:xfrm>
            <a:off x="8904340" y="3429000"/>
            <a:ext cx="3130378" cy="50364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2000" dirty="0" err="1"/>
              <a:t>Text</a:t>
            </a:r>
            <a:r>
              <a:rPr lang="ru-RU" sz="2000" dirty="0"/>
              <a:t> </a:t>
            </a:r>
            <a:r>
              <a:rPr lang="ru-RU" sz="2000" dirty="0" err="1"/>
              <a:t>Steganography</a:t>
            </a:r>
            <a:r>
              <a:rPr lang="ru-RU" sz="2000" dirty="0"/>
              <a:t> </a:t>
            </a:r>
            <a:r>
              <a:rPr lang="ru-RU" sz="2000" dirty="0" err="1"/>
              <a:t>Encoding</a:t>
            </a:r>
            <a:r>
              <a:rPr lang="ru-RU" sz="2000" dirty="0"/>
              <a:t> </a:t>
            </a:r>
            <a:r>
              <a:rPr lang="ru-RU" sz="2000" dirty="0" err="1"/>
              <a:t>Algorithm</a:t>
            </a:r>
            <a:endParaRPr lang="ru-RU" sz="2000" dirty="0"/>
          </a:p>
        </p:txBody>
      </p:sp>
      <p:pic>
        <p:nvPicPr>
          <p:cNvPr id="5" name="Рисунок 4">
            <a:extLst>
              <a:ext uri="{FF2B5EF4-FFF2-40B4-BE49-F238E27FC236}">
                <a16:creationId xmlns:a16="http://schemas.microsoft.com/office/drawing/2014/main" id="{1CC860F3-1392-407D-838A-CB88A8027D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272" y="1182279"/>
            <a:ext cx="8464678" cy="5382727"/>
          </a:xfrm>
          <a:prstGeom prst="rect">
            <a:avLst/>
          </a:prstGeom>
          <a:noFill/>
          <a:ln>
            <a:noFill/>
          </a:ln>
        </p:spPr>
      </p:pic>
      <p:grpSp>
        <p:nvGrpSpPr>
          <p:cNvPr id="7" name="Группа 6">
            <a:extLst>
              <a:ext uri="{FF2B5EF4-FFF2-40B4-BE49-F238E27FC236}">
                <a16:creationId xmlns:a16="http://schemas.microsoft.com/office/drawing/2014/main" id="{E0C02FB7-B9DD-4371-91DA-C165E9AE4CAB}"/>
              </a:ext>
            </a:extLst>
          </p:cNvPr>
          <p:cNvGrpSpPr/>
          <p:nvPr/>
        </p:nvGrpSpPr>
        <p:grpSpPr>
          <a:xfrm rot="10800000">
            <a:off x="10322574" y="219869"/>
            <a:ext cx="2996608" cy="1322280"/>
            <a:chOff x="-803316" y="4899549"/>
            <a:chExt cx="2996608" cy="1322280"/>
          </a:xfrm>
        </p:grpSpPr>
        <p:sp>
          <p:nvSpPr>
            <p:cNvPr id="8" name="Прямоугольник: скругленные углы 7">
              <a:extLst>
                <a:ext uri="{FF2B5EF4-FFF2-40B4-BE49-F238E27FC236}">
                  <a16:creationId xmlns:a16="http://schemas.microsoft.com/office/drawing/2014/main" id="{D731E70B-9493-420E-99B4-13A6A0F9C9F2}"/>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77BFBD57-DEAA-4366-B1D9-530DC8F020B3}"/>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F195E8D5-5F33-4C87-9F20-DF16C4DD976C}"/>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1" name="Номер слайда 10">
            <a:extLst>
              <a:ext uri="{FF2B5EF4-FFF2-40B4-BE49-F238E27FC236}">
                <a16:creationId xmlns:a16="http://schemas.microsoft.com/office/drawing/2014/main" id="{97732B77-759A-4873-A452-AEE17D3C3CC1}"/>
              </a:ext>
            </a:extLst>
          </p:cNvPr>
          <p:cNvSpPr>
            <a:spLocks noGrp="1"/>
          </p:cNvSpPr>
          <p:nvPr>
            <p:ph type="sldNum" sz="quarter" idx="29"/>
          </p:nvPr>
        </p:nvSpPr>
        <p:spPr/>
        <p:txBody>
          <a:bodyPr/>
          <a:lstStyle/>
          <a:p>
            <a:fld id="{961DADF7-A706-420C-A177-32A940A5EDC1}" type="slidenum">
              <a:rPr lang="ru-RU" smtClean="0"/>
              <a:t>8</a:t>
            </a:fld>
            <a:endParaRPr lang="ru-RU"/>
          </a:p>
        </p:txBody>
      </p:sp>
      <p:grpSp>
        <p:nvGrpSpPr>
          <p:cNvPr id="12" name="Группа 11">
            <a:extLst>
              <a:ext uri="{FF2B5EF4-FFF2-40B4-BE49-F238E27FC236}">
                <a16:creationId xmlns:a16="http://schemas.microsoft.com/office/drawing/2014/main" id="{4DB5E813-0A7D-42E1-B1A4-F3B3F69BE4C7}"/>
              </a:ext>
            </a:extLst>
          </p:cNvPr>
          <p:cNvGrpSpPr/>
          <p:nvPr/>
        </p:nvGrpSpPr>
        <p:grpSpPr>
          <a:xfrm>
            <a:off x="-773333" y="2346516"/>
            <a:ext cx="1546666" cy="487930"/>
            <a:chOff x="1904999" y="1016000"/>
            <a:chExt cx="1244601" cy="392637"/>
          </a:xfrm>
          <a:solidFill>
            <a:schemeClr val="accent5">
              <a:lumMod val="60000"/>
              <a:lumOff val="40000"/>
            </a:schemeClr>
          </a:solidFill>
        </p:grpSpPr>
        <p:sp>
          <p:nvSpPr>
            <p:cNvPr id="13" name="Прямоугольник: скругленные углы 12">
              <a:extLst>
                <a:ext uri="{FF2B5EF4-FFF2-40B4-BE49-F238E27FC236}">
                  <a16:creationId xmlns:a16="http://schemas.microsoft.com/office/drawing/2014/main" id="{93D6ADE9-25E2-48E1-862E-1E5BBFCBECD1}"/>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92280C51-FECA-4FF5-8E04-6EFFEAEA3871}"/>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скругленные углы 14">
              <a:extLst>
                <a:ext uri="{FF2B5EF4-FFF2-40B4-BE49-F238E27FC236}">
                  <a16:creationId xmlns:a16="http://schemas.microsoft.com/office/drawing/2014/main" id="{F3EA4E40-F50C-48DE-BB49-A293C50F0C2F}"/>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Группа 15">
            <a:extLst>
              <a:ext uri="{FF2B5EF4-FFF2-40B4-BE49-F238E27FC236}">
                <a16:creationId xmlns:a16="http://schemas.microsoft.com/office/drawing/2014/main" id="{97B2F144-AEAD-4901-8A39-4B49D0DA0019}"/>
              </a:ext>
            </a:extLst>
          </p:cNvPr>
          <p:cNvGrpSpPr/>
          <p:nvPr/>
        </p:nvGrpSpPr>
        <p:grpSpPr>
          <a:xfrm>
            <a:off x="8283407" y="6308917"/>
            <a:ext cx="1546666" cy="487930"/>
            <a:chOff x="1904999" y="1016000"/>
            <a:chExt cx="1244601" cy="392637"/>
          </a:xfrm>
          <a:solidFill>
            <a:schemeClr val="accent5">
              <a:lumMod val="60000"/>
              <a:lumOff val="40000"/>
            </a:schemeClr>
          </a:solidFill>
        </p:grpSpPr>
        <p:sp>
          <p:nvSpPr>
            <p:cNvPr id="17" name="Прямоугольник: скругленные углы 16">
              <a:extLst>
                <a:ext uri="{FF2B5EF4-FFF2-40B4-BE49-F238E27FC236}">
                  <a16:creationId xmlns:a16="http://schemas.microsoft.com/office/drawing/2014/main" id="{A7A08C3C-7B53-42A9-9BDE-0F0C4C063430}"/>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скругленные углы 17">
              <a:extLst>
                <a:ext uri="{FF2B5EF4-FFF2-40B4-BE49-F238E27FC236}">
                  <a16:creationId xmlns:a16="http://schemas.microsoft.com/office/drawing/2014/main" id="{9CE9DD56-9F43-4138-BF75-796061FBE02F}"/>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Прямоугольник: скругленные углы 18">
              <a:extLst>
                <a:ext uri="{FF2B5EF4-FFF2-40B4-BE49-F238E27FC236}">
                  <a16:creationId xmlns:a16="http://schemas.microsoft.com/office/drawing/2014/main" id="{EB914E08-53F2-4C97-A81E-DBC913BE5246}"/>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01515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12">
            <a:extLst>
              <a:ext uri="{FF2B5EF4-FFF2-40B4-BE49-F238E27FC236}">
                <a16:creationId xmlns:a16="http://schemas.microsoft.com/office/drawing/2014/main" id="{E5A4A900-DA5D-4264-BBD4-F5A718D21DA5}"/>
              </a:ext>
            </a:extLst>
          </p:cNvPr>
          <p:cNvSpPr txBox="1">
            <a:spLocks/>
          </p:cNvSpPr>
          <p:nvPr/>
        </p:nvSpPr>
        <p:spPr>
          <a:xfrm>
            <a:off x="191589" y="3263310"/>
            <a:ext cx="2811824" cy="50364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An algorithm for decoding text steganography</a:t>
            </a:r>
            <a:endParaRPr lang="ru-RU" sz="2000" dirty="0"/>
          </a:p>
        </p:txBody>
      </p:sp>
      <p:pic>
        <p:nvPicPr>
          <p:cNvPr id="5" name="Рисунок 4">
            <a:extLst>
              <a:ext uri="{FF2B5EF4-FFF2-40B4-BE49-F238E27FC236}">
                <a16:creationId xmlns:a16="http://schemas.microsoft.com/office/drawing/2014/main" id="{AB8783AB-7D95-48CB-9A6F-29BC189A01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2320" y="455295"/>
            <a:ext cx="8569744" cy="6119676"/>
          </a:xfrm>
          <a:prstGeom prst="rect">
            <a:avLst/>
          </a:prstGeom>
          <a:noFill/>
          <a:ln>
            <a:noFill/>
          </a:ln>
        </p:spPr>
      </p:pic>
      <p:grpSp>
        <p:nvGrpSpPr>
          <p:cNvPr id="6" name="Группа 5">
            <a:extLst>
              <a:ext uri="{FF2B5EF4-FFF2-40B4-BE49-F238E27FC236}">
                <a16:creationId xmlns:a16="http://schemas.microsoft.com/office/drawing/2014/main" id="{B31BFB60-ED44-41FC-9F48-A35276855A5B}"/>
              </a:ext>
            </a:extLst>
          </p:cNvPr>
          <p:cNvGrpSpPr/>
          <p:nvPr/>
        </p:nvGrpSpPr>
        <p:grpSpPr>
          <a:xfrm>
            <a:off x="-1133970" y="5315766"/>
            <a:ext cx="2996608" cy="1322280"/>
            <a:chOff x="-803316" y="4899549"/>
            <a:chExt cx="2996608" cy="1322280"/>
          </a:xfrm>
        </p:grpSpPr>
        <p:sp>
          <p:nvSpPr>
            <p:cNvPr id="7" name="Прямоугольник: скругленные углы 6">
              <a:extLst>
                <a:ext uri="{FF2B5EF4-FFF2-40B4-BE49-F238E27FC236}">
                  <a16:creationId xmlns:a16="http://schemas.microsoft.com/office/drawing/2014/main" id="{31F8B897-66DB-4C80-8EC4-1D1DC37B8726}"/>
                </a:ext>
              </a:extLst>
            </p:cNvPr>
            <p:cNvSpPr/>
            <p:nvPr/>
          </p:nvSpPr>
          <p:spPr>
            <a:xfrm>
              <a:off x="-803316" y="5739917"/>
              <a:ext cx="2996608" cy="48191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скругленные углы 7">
              <a:extLst>
                <a:ext uri="{FF2B5EF4-FFF2-40B4-BE49-F238E27FC236}">
                  <a16:creationId xmlns:a16="http://schemas.microsoft.com/office/drawing/2014/main" id="{B9ACF151-6C66-4A0B-B294-F23BA7DE31EC}"/>
                </a:ext>
              </a:extLst>
            </p:cNvPr>
            <p:cNvSpPr/>
            <p:nvPr/>
          </p:nvSpPr>
          <p:spPr>
            <a:xfrm>
              <a:off x="-703946" y="5259420"/>
              <a:ext cx="2215864" cy="302482"/>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D35ABDBE-D504-448C-92DB-393DB9FAFC7B}"/>
                </a:ext>
              </a:extLst>
            </p:cNvPr>
            <p:cNvSpPr/>
            <p:nvPr/>
          </p:nvSpPr>
          <p:spPr>
            <a:xfrm>
              <a:off x="-703946" y="4899549"/>
              <a:ext cx="1680934" cy="18057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0" name="Номер слайда 9">
            <a:extLst>
              <a:ext uri="{FF2B5EF4-FFF2-40B4-BE49-F238E27FC236}">
                <a16:creationId xmlns:a16="http://schemas.microsoft.com/office/drawing/2014/main" id="{B3A36EAB-17EF-4584-82CB-12C88E2E2416}"/>
              </a:ext>
            </a:extLst>
          </p:cNvPr>
          <p:cNvSpPr>
            <a:spLocks noGrp="1"/>
          </p:cNvSpPr>
          <p:nvPr>
            <p:ph type="sldNum" sz="quarter" idx="29"/>
          </p:nvPr>
        </p:nvSpPr>
        <p:spPr/>
        <p:txBody>
          <a:bodyPr/>
          <a:lstStyle/>
          <a:p>
            <a:fld id="{961DADF7-A706-420C-A177-32A940A5EDC1}" type="slidenum">
              <a:rPr lang="ru-RU" smtClean="0"/>
              <a:t>9</a:t>
            </a:fld>
            <a:endParaRPr lang="ru-RU"/>
          </a:p>
        </p:txBody>
      </p:sp>
      <p:grpSp>
        <p:nvGrpSpPr>
          <p:cNvPr id="11" name="Группа 10">
            <a:extLst>
              <a:ext uri="{FF2B5EF4-FFF2-40B4-BE49-F238E27FC236}">
                <a16:creationId xmlns:a16="http://schemas.microsoft.com/office/drawing/2014/main" id="{9723786A-D2A5-4186-A687-05D0ADE3F2C1}"/>
              </a:ext>
            </a:extLst>
          </p:cNvPr>
          <p:cNvGrpSpPr/>
          <p:nvPr/>
        </p:nvGrpSpPr>
        <p:grpSpPr>
          <a:xfrm>
            <a:off x="10335398" y="6217920"/>
            <a:ext cx="1546666" cy="487930"/>
            <a:chOff x="1904999" y="1016000"/>
            <a:chExt cx="1244601" cy="392637"/>
          </a:xfrm>
          <a:solidFill>
            <a:schemeClr val="accent5">
              <a:lumMod val="60000"/>
              <a:lumOff val="40000"/>
            </a:schemeClr>
          </a:solidFill>
        </p:grpSpPr>
        <p:sp>
          <p:nvSpPr>
            <p:cNvPr id="12" name="Прямоугольник: скругленные углы 11">
              <a:extLst>
                <a:ext uri="{FF2B5EF4-FFF2-40B4-BE49-F238E27FC236}">
                  <a16:creationId xmlns:a16="http://schemas.microsoft.com/office/drawing/2014/main" id="{491CA7D2-D7D9-4C26-95DB-64B3D02C4FAE}"/>
                </a:ext>
              </a:extLst>
            </p:cNvPr>
            <p:cNvSpPr/>
            <p:nvPr/>
          </p:nvSpPr>
          <p:spPr>
            <a:xfrm>
              <a:off x="2048933" y="1016000"/>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9DA35336-3292-4CFD-83E3-D3008CD949EC}"/>
                </a:ext>
              </a:extLst>
            </p:cNvPr>
            <p:cNvSpPr/>
            <p:nvPr/>
          </p:nvSpPr>
          <p:spPr>
            <a:xfrm>
              <a:off x="2319866" y="1165752"/>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 name="Прямоугольник: скругленные углы 13">
              <a:extLst>
                <a:ext uri="{FF2B5EF4-FFF2-40B4-BE49-F238E27FC236}">
                  <a16:creationId xmlns:a16="http://schemas.microsoft.com/office/drawing/2014/main" id="{09B4B18D-DB4A-468D-8839-6651803758A8}"/>
                </a:ext>
              </a:extLst>
            </p:cNvPr>
            <p:cNvSpPr/>
            <p:nvPr/>
          </p:nvSpPr>
          <p:spPr>
            <a:xfrm>
              <a:off x="1904999" y="1315504"/>
              <a:ext cx="829734" cy="93133"/>
            </a:xfrm>
            <a:prstGeom prst="round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Прямоугольник: скругленные углы 16">
            <a:extLst>
              <a:ext uri="{FF2B5EF4-FFF2-40B4-BE49-F238E27FC236}">
                <a16:creationId xmlns:a16="http://schemas.microsoft.com/office/drawing/2014/main" id="{D57D5E8B-E401-4B85-8F58-3C8035B9D0D1}"/>
              </a:ext>
            </a:extLst>
          </p:cNvPr>
          <p:cNvSpPr/>
          <p:nvPr/>
        </p:nvSpPr>
        <p:spPr>
          <a:xfrm rot="10800000">
            <a:off x="7809274" y="421955"/>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скругленные углы 17">
            <a:extLst>
              <a:ext uri="{FF2B5EF4-FFF2-40B4-BE49-F238E27FC236}">
                <a16:creationId xmlns:a16="http://schemas.microsoft.com/office/drawing/2014/main" id="{9E2484C6-A1AC-42EA-B9B4-4AC0033BC732}"/>
              </a:ext>
            </a:extLst>
          </p:cNvPr>
          <p:cNvSpPr/>
          <p:nvPr/>
        </p:nvSpPr>
        <p:spPr>
          <a:xfrm rot="10800000">
            <a:off x="8324829" y="235858"/>
            <a:ext cx="1031111" cy="115736"/>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00136900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Hexagon presentation dark</Template>
  <TotalTime>426</TotalTime>
  <Words>411</Words>
  <Application>Microsoft Office PowerPoint</Application>
  <PresentationFormat>Широкоэкранный</PresentationFormat>
  <Paragraphs>77</Paragraphs>
  <Slides>12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Abadi</vt:lpstr>
      <vt:lpstr>Arial</vt:lpstr>
      <vt:lpstr>Calibri</vt:lpstr>
      <vt:lpstr>Posterama Text Black</vt:lpstr>
      <vt:lpstr>Posterama Text SemiBold</vt:lpstr>
      <vt:lpstr>Custom</vt:lpstr>
      <vt:lpstr>Unveiling the Invisible an In-depth Analysis of Text Steganography </vt:lpstr>
      <vt:lpstr>Table of Contents </vt:lpstr>
      <vt:lpstr>Objectives</vt:lpstr>
      <vt:lpstr>Introduction </vt:lpstr>
      <vt:lpstr>Text modification methods </vt:lpstr>
      <vt:lpstr>Презентация PowerPoint</vt:lpstr>
      <vt:lpstr>Methodology</vt:lpstr>
      <vt:lpstr>Results</vt:lpstr>
      <vt:lpstr>Презентация PowerPoint</vt:lpstr>
      <vt:lpstr>Discussion</vt:lpstr>
      <vt:lpstr>Conclusions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Invisible an In-depth Analysis of Text Steganography</dc:title>
  <dc:creator>Vlada G</dc:creator>
  <cp:lastModifiedBy>Vlada G</cp:lastModifiedBy>
  <cp:revision>15</cp:revision>
  <dcterms:created xsi:type="dcterms:W3CDTF">2024-04-24T22:38:45Z</dcterms:created>
  <dcterms:modified xsi:type="dcterms:W3CDTF">2024-04-25T05:45:25Z</dcterms:modified>
</cp:coreProperties>
</file>