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SIlONXJ/GPjTaVcfXvZXldxDN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hyperlink" Target="https://www.sh1katagana1.com/" TargetMode="External"/><Relationship Id="rId6" Type="http://schemas.openxmlformats.org/officeDocument/2006/relationships/hyperlink" Target="https://www.github.com/sh1katagana1" TargetMode="External"/><Relationship Id="rId7" Type="http://schemas.openxmlformats.org/officeDocument/2006/relationships/hyperlink" Target="https://www.youtube.com/sh1katagana1" TargetMode="External"/><Relationship Id="rId8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4.png"/><Relationship Id="rId5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1523880" y="406440"/>
            <a:ext cx="9143640" cy="1498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Do You Even Threat Intel Bro?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sitting in front of a computer&#10;&#10;Description automatically generated"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0640" y="2914560"/>
            <a:ext cx="5910120" cy="344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bird with a black background&#10;&#10;Description automatically generated" id="65" name="Google Shape;6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4786560" y="2066760"/>
            <a:ext cx="273240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Raymond Confer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866880" y="1116000"/>
            <a:ext cx="10000800" cy="1162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Dark Web/Telegram/Breach Data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bird with a black background&#10;&#10;Description automatically generated"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/>
          <p:nvPr/>
        </p:nvSpPr>
        <p:spPr>
          <a:xfrm>
            <a:off x="3228840" y="2771280"/>
            <a:ext cx="5924160" cy="240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Legal Team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Tor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Sock Puppets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Ransomware Leak Blogs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toon of a cartoon star with a purple shirt&#10;&#10;Description automatically generated" id="130" name="Google Shape;13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920" y="2437920"/>
            <a:ext cx="3114360" cy="387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>
            <a:off x="916780" y="357325"/>
            <a:ext cx="100008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QUESTIONS?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bird with a black background&#10;&#10;Description automatically generated" id="136" name="Google Shape;1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/>
          <p:nvPr/>
        </p:nvSpPr>
        <p:spPr>
          <a:xfrm>
            <a:off x="381000" y="1713101"/>
            <a:ext cx="114300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cap="none" strike="noStrike">
                <a:solidFill>
                  <a:srgbClr val="F2F2F2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https://www.sh1katagana1.com</a:t>
            </a:r>
            <a:endParaRPr b="0" i="0" sz="320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cap="none" strike="noStrike">
                <a:solidFill>
                  <a:srgbClr val="F2F2F2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https://www.github.com/sh1katagana1</a:t>
            </a:r>
            <a:endParaRPr b="0" i="0" sz="320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cap="none" strike="noStrike">
                <a:solidFill>
                  <a:srgbClr val="F2F2F2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https://www.youtube.com/sh1katagana1</a:t>
            </a:r>
            <a:endParaRPr b="0" i="0" sz="3200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https://sh1katagana1.bandcamp.com</a:t>
            </a:r>
            <a:endParaRPr b="0" i="0" sz="32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3084600" y="3883250"/>
            <a:ext cx="79260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Free song download for attending: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https://www.dropbox.com/scl/fi/jpk3w7mbip8p9fqrsdar4/Crash-Override.mp3?rlkey=2oqw9d69jwalu7i6gm4t81zkc&amp;dl=1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4075601"/>
            <a:ext cx="2630000" cy="26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1523880" y="406440"/>
            <a:ext cx="9143640" cy="1162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Who am I?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bird with a black background&#10;&#10;Description automatically generated" id="72" name="Google Shape;7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>
            <a:off x="1726200" y="1921320"/>
            <a:ext cx="860652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Cyber Threat Intel Lead at Trinet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Musician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Gamer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Vlogger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21 Infosec Certifications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Tech Boot Camp Instructor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bird with a black background&#10;&#10;Description automatically generated" id="78" name="Google Shape;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men wearing armor&#10;&#10;Description automatically generated" id="79" name="Google Shape;7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81320" y="428760"/>
            <a:ext cx="5394960" cy="600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523880" y="406440"/>
            <a:ext cx="9143640" cy="1162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Definitions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bird with a black background&#10;&#10;Description automatically generated"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781200" y="2019240"/>
            <a:ext cx="10458000" cy="338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Threat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Data vs Intelligence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Pyramid Of Pain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Indicators of Compromise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TTP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OSINT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1523880" y="406440"/>
            <a:ext cx="9143640" cy="1162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Types Of Threat Intelligence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bird with a black background&#10;&#10;Description automatically generated" id="92" name="Google Shape;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/>
          <p:nvPr/>
        </p:nvSpPr>
        <p:spPr>
          <a:xfrm>
            <a:off x="866880" y="2562120"/>
            <a:ext cx="10458000" cy="191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Strategic – Long (Multi-Year)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Tactical – Medium (One Year Plus)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Operational – Short (Months)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>
            <a:off x="1523880" y="406440"/>
            <a:ext cx="9143640" cy="1162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Threat Intel Lifecycle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bird with a black background&#10;&#10;Description automatically generated"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6040" y="1245240"/>
            <a:ext cx="5359320" cy="520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/>
        </p:nvSpPr>
        <p:spPr>
          <a:xfrm>
            <a:off x="1523880" y="406440"/>
            <a:ext cx="9143640" cy="1162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Key Technologies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bird with a black background&#10;&#10;Description automatically generated" id="106" name="Google Shape;10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/>
          <p:nvPr/>
        </p:nvSpPr>
        <p:spPr>
          <a:xfrm>
            <a:off x="866880" y="2562120"/>
            <a:ext cx="10458000" cy="386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TIP (Threat Intelligence Platform)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SOAR (Security, Orchestration, Automation and Response)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Intelligence Feeds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Collections Management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Reporting Tool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MITRE Att&amp;ck Framework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>
            <a:off x="469200" y="801750"/>
            <a:ext cx="114798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Functions of a Threat Intel Program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bird with a black background&#10;&#10;Description automatically generated"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/>
          <p:nvPr/>
        </p:nvSpPr>
        <p:spPr>
          <a:xfrm>
            <a:off x="826955" y="1964255"/>
            <a:ext cx="104580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Collection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Enrichment of Data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Request For Information/Customers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OSINT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Dark Web/Telegram/Breach Data Monitoring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Analysis of Threats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Education of TTPs/Advisories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Adversary Study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>
            <a:off x="1523880" y="406440"/>
            <a:ext cx="9143640" cy="1162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2F2F2"/>
                </a:solidFill>
                <a:latin typeface="Balthazar"/>
                <a:ea typeface="Balthazar"/>
                <a:cs typeface="Balthazar"/>
                <a:sym typeface="Balthazar"/>
              </a:rPr>
              <a:t>OSINT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bird with a black background&#10;&#10;Description automatically generated" id="120" name="Google Shape;1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6600" y="5695200"/>
            <a:ext cx="2495160" cy="116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/>
          <p:nvPr/>
        </p:nvSpPr>
        <p:spPr>
          <a:xfrm>
            <a:off x="866880" y="1967040"/>
            <a:ext cx="10458000" cy="338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www.github.com/sh1katagana1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Types of OSINT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Tooling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Open-Source vs Commercial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Opsec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API Keys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in a leather jacket&#10;&#10;Description automatically generated" id="122" name="Google Shape;12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920" y="2616840"/>
            <a:ext cx="2809440" cy="25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2023-08-04T13:49:43Z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