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32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9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3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7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0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9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7E34-8285-423B-909F-20026FD4000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BE90D7-04A2-4617-802B-C9EF56E77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93415-5E5B-BA44-6047-F0496E44A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개발자의 삶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D2254-210C-7332-D4B7-A720A1C05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SpringFramework</a:t>
            </a:r>
            <a:r>
              <a:rPr lang="en-US" altLang="ko-KR" dirty="0"/>
              <a:t> </a:t>
            </a:r>
            <a:r>
              <a:rPr lang="en-US" altLang="ko-KR" dirty="0" err="1"/>
              <a:t>FullStack</a:t>
            </a:r>
            <a:r>
              <a:rPr lang="en-US" altLang="ko-KR" dirty="0"/>
              <a:t> </a:t>
            </a:r>
            <a:r>
              <a:rPr lang="ko-KR" altLang="en-US" dirty="0"/>
              <a:t>개발자 과정</a:t>
            </a:r>
            <a:endParaRPr lang="en-US" altLang="ko-KR" dirty="0"/>
          </a:p>
          <a:p>
            <a:r>
              <a:rPr lang="ko-KR" altLang="en-US" dirty="0"/>
              <a:t>신희원</a:t>
            </a:r>
          </a:p>
        </p:txBody>
      </p:sp>
    </p:spTree>
    <p:extLst>
      <p:ext uri="{BB962C8B-B14F-4D97-AF65-F5344CB8AC3E}">
        <p14:creationId xmlns:p14="http://schemas.microsoft.com/office/powerpoint/2010/main" val="202481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886176-F3F4-9B1A-287F-56C2B83A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나는</a:t>
            </a:r>
            <a:r>
              <a:rPr lang="en-US" altLang="ko-KR" dirty="0"/>
              <a:t>!!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7F39F-868F-F60C-FDB2-F2A750BA03B9}"/>
              </a:ext>
            </a:extLst>
          </p:cNvPr>
          <p:cNvSpPr txBox="1"/>
          <p:nvPr/>
        </p:nvSpPr>
        <p:spPr>
          <a:xfrm>
            <a:off x="768494" y="1557867"/>
            <a:ext cx="6645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나는 신희원 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1998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08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05</a:t>
            </a:r>
            <a:r>
              <a:rPr lang="ko-KR" altLang="en-US" sz="2400" dirty="0" smtClean="0"/>
              <a:t>일 출생</a:t>
            </a:r>
            <a:endParaRPr lang="en-US" altLang="ko-KR" sz="2400" dirty="0" smtClean="0"/>
          </a:p>
          <a:p>
            <a:r>
              <a:rPr lang="ko-KR" altLang="en-US" sz="2400" dirty="0" smtClean="0"/>
              <a:t>항공서비스학과 졸업</a:t>
            </a:r>
            <a:endParaRPr lang="en-US" altLang="ko-KR" sz="2400" dirty="0" smtClean="0"/>
          </a:p>
          <a:p>
            <a:r>
              <a:rPr lang="ko-KR" altLang="en-US" sz="2400" dirty="0" smtClean="0"/>
              <a:t>취미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운동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여행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계기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평소 </a:t>
            </a:r>
            <a:r>
              <a:rPr lang="en-US" altLang="ko-KR" sz="2400" dirty="0" smtClean="0"/>
              <a:t>IT </a:t>
            </a:r>
            <a:r>
              <a:rPr lang="ko-KR" altLang="en-US" sz="2400" dirty="0" smtClean="0"/>
              <a:t>계열에 관심을 가지고 있었으나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smtClean="0"/>
              <a:t>		</a:t>
            </a:r>
            <a:r>
              <a:rPr lang="ko-KR" altLang="en-US" sz="2400" dirty="0" smtClean="0"/>
              <a:t>경험을 해 볼 기회가 많지 않아서 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이번 기회에 도전을 하게 되었다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96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3868-C398-7568-5DD6-F72972AC5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6267" y="355599"/>
            <a:ext cx="7766936" cy="1087503"/>
          </a:xfrm>
        </p:spPr>
        <p:txBody>
          <a:bodyPr/>
          <a:lstStyle/>
          <a:p>
            <a:pPr algn="ctr"/>
            <a:r>
              <a:rPr lang="ko-KR" altLang="en-US" dirty="0"/>
              <a:t>개발자란 무엇인가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E7F98-5759-0BE6-7CD1-826E68278E78}"/>
              </a:ext>
            </a:extLst>
          </p:cNvPr>
          <p:cNvSpPr txBox="1"/>
          <p:nvPr/>
        </p:nvSpPr>
        <p:spPr>
          <a:xfrm>
            <a:off x="872067" y="1443102"/>
            <a:ext cx="9516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개발자란 무엇인가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컴퓨터 프로그램을 이용하여 일상 생활에 있어 </a:t>
            </a:r>
            <a:endParaRPr lang="en-US" altLang="ko-KR" sz="2400" dirty="0"/>
          </a:p>
          <a:p>
            <a:r>
              <a:rPr lang="ko-KR" altLang="en-US" sz="2400" dirty="0"/>
              <a:t>불편하거나 개선해야 할 점을</a:t>
            </a:r>
            <a:r>
              <a:rPr lang="en-US" altLang="ko-KR" sz="2400" dirty="0"/>
              <a:t> </a:t>
            </a:r>
            <a:r>
              <a:rPr lang="ko-KR" altLang="en-US" sz="2400" dirty="0"/>
              <a:t>연구 및 개발하거나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이전에 존재하지 않았던 새로운 기술을 만들어 </a:t>
            </a:r>
            <a:endParaRPr lang="en-US" altLang="ko-KR" sz="2400" dirty="0"/>
          </a:p>
          <a:p>
            <a:r>
              <a:rPr lang="ko-KR" altLang="en-US" sz="2400" dirty="0"/>
              <a:t>지금보다 더 나은 삶을 만들어 줄 수 있는 직업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28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B2F3D-3F12-5E2B-9AA6-9EEFA004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개발자가 되고 싶은가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24CFA-54FC-D70E-A1F0-F66BB22C7EC3}"/>
              </a:ext>
            </a:extLst>
          </p:cNvPr>
          <p:cNvSpPr txBox="1"/>
          <p:nvPr/>
        </p:nvSpPr>
        <p:spPr>
          <a:xfrm>
            <a:off x="889000" y="1464734"/>
            <a:ext cx="4926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어떤 개발자가 되고 싶은가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빠르게 변화하는 트렌드에 맞춘 </a:t>
            </a:r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누구나 </a:t>
            </a:r>
            <a:r>
              <a:rPr lang="ko-KR" altLang="en-US" sz="2400" dirty="0"/>
              <a:t>사용할 수 있도록 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쉽고 </a:t>
            </a:r>
            <a:r>
              <a:rPr lang="ko-KR" altLang="en-US" sz="2400" dirty="0"/>
              <a:t>편리한 </a:t>
            </a:r>
            <a:r>
              <a:rPr lang="ko-KR" altLang="en-US" sz="2400" dirty="0" smtClean="0"/>
              <a:t>기능을 개발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8598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8CD9C-6D8E-5C74-71DC-AC21AF8D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년 후 </a:t>
            </a:r>
            <a:r>
              <a:rPr lang="ko-KR" altLang="en-US" dirty="0" err="1"/>
              <a:t>개발자로서의</a:t>
            </a:r>
            <a:r>
              <a:rPr lang="ko-KR" altLang="en-US" dirty="0"/>
              <a:t> 나의 모습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0DA6-A288-30D2-A497-E27A43828351}"/>
              </a:ext>
            </a:extLst>
          </p:cNvPr>
          <p:cNvSpPr txBox="1"/>
          <p:nvPr/>
        </p:nvSpPr>
        <p:spPr>
          <a:xfrm>
            <a:off x="1092200" y="1388534"/>
            <a:ext cx="7627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년 후 </a:t>
            </a:r>
            <a:r>
              <a:rPr lang="ko-KR" altLang="en-US" sz="2400" dirty="0" err="1"/>
              <a:t>개발자로서의</a:t>
            </a:r>
            <a:r>
              <a:rPr lang="ko-KR" altLang="en-US" sz="2400" dirty="0"/>
              <a:t> 나의 모습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아이디어를 생각해내기 위해서 고통스러워 할 것 같다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7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FE784-6DB5-6E44-E5BC-E36A13E5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되기 위해서 내가 해야 할 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CAEB8-EABB-B384-F524-4897B565EE70}"/>
              </a:ext>
            </a:extLst>
          </p:cNvPr>
          <p:cNvSpPr txBox="1"/>
          <p:nvPr/>
        </p:nvSpPr>
        <p:spPr>
          <a:xfrm>
            <a:off x="887634" y="1430867"/>
            <a:ext cx="5359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개발자가 되기 위해서 내가 해야 할 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연습과 반복</a:t>
            </a:r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능력 향상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461272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138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개발자의 삶</vt:lpstr>
      <vt:lpstr>나는!! </vt:lpstr>
      <vt:lpstr>개발자란 무엇인가</vt:lpstr>
      <vt:lpstr>어떤 개발자가 되고 싶은가</vt:lpstr>
      <vt:lpstr>5년 후 개발자로서의 나의 모습</vt:lpstr>
      <vt:lpstr>개발자가 되기 위해서 내가 해야 할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KMS505204</dc:creator>
  <cp:lastModifiedBy>master</cp:lastModifiedBy>
  <cp:revision>14</cp:revision>
  <dcterms:created xsi:type="dcterms:W3CDTF">2023-11-23T04:20:52Z</dcterms:created>
  <dcterms:modified xsi:type="dcterms:W3CDTF">2023-11-23T12:59:54Z</dcterms:modified>
</cp:coreProperties>
</file>