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8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7C8DB-2566-18AF-A8BD-29B082E61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433F9D-87BA-7DF4-D452-ED065BADD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CEA8A-7447-FCF5-7788-C207F9F8E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1C19-EA72-464B-9813-9E98AA85F659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65B9F2-B83C-1484-72D3-0A6C27A8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026F5B-52CD-49E5-466E-D3582D940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E43EA-E3CB-4252-9D98-360CAEEA0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43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0F7DC-E2F9-AED5-BB04-08177331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FCCAF1-B65F-BBC4-180C-5D29E3DD8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138DA-DC83-A335-1D0A-7782B83A4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1C19-EA72-464B-9813-9E98AA85F659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0DA1E2-2807-1811-6010-15B67BCDC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5A11EB-2E97-D666-96C7-8520D9ADE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E43EA-E3CB-4252-9D98-360CAEEA0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71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A2306E-78E1-181A-61DC-9F891A8247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FBC333-985E-403E-5EB9-B0A167A3A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2D82C-237C-3B29-509D-0814B760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1C19-EA72-464B-9813-9E98AA85F659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DE8255-350C-231E-E5F3-8B84A444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0AA19-BFA3-7C73-D4E5-16345EAB1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E43EA-E3CB-4252-9D98-360CAEEA0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70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3D93F-22D9-A3E3-41A6-8440FDA04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695B31-AF59-BDBD-D74C-F9848F5E8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1D2209-5F7A-8992-1E19-7E58A11E9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1C19-EA72-464B-9813-9E98AA85F659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A63BAB-AE99-54D6-09AD-EED14419A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0DB75F-546D-279D-A3D6-18292B06D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E43EA-E3CB-4252-9D98-360CAEEA0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74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B037C-A5F0-822C-ECED-5C4E59287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F9EC9F-CB84-9F6C-A340-9AF55EA9B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BFDDEC-017D-5D7C-BC01-E2589184D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1C19-EA72-464B-9813-9E98AA85F659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255C3-898A-BFBB-D1AB-7DB4AAC93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00CE84-C2F2-5A43-C25D-AC77C2D1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E43EA-E3CB-4252-9D98-360CAEEA0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56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73338-1E24-5AF2-6C9E-721794DC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1EBF5-03D0-A40C-82D5-91BCD52E9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90E7D0-826C-7352-ACD1-5F67732AE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99A749-5563-C08D-E170-9C83B006B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1C19-EA72-464B-9813-9E98AA85F659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84E434-B6AA-1F14-2A8F-86E7E46F5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3BED47-812B-D2E0-CB00-90D58081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E43EA-E3CB-4252-9D98-360CAEEA0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99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C06D9-957F-E4BB-6ABE-ECBEAEC32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9A7B71-B8D3-716B-4ECE-F02590796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911524-B872-A3C3-76DE-3EA5A5BEE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62AEDE-B5FD-CB1C-FB70-6B46471715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D7854C-4BC5-E726-F9D7-89DF0DBB2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E0E3C2-1AAB-5B8E-8760-FB8B81A6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1C19-EA72-464B-9813-9E98AA85F659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F48A26-DAF9-D3A0-4037-87C762A87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1A37DC-3E27-F86A-F863-3D7A964FF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E43EA-E3CB-4252-9D98-360CAEEA0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744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039C2-260B-C943-87FF-B292D4E44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A773EB-C864-6540-3F5C-929C250C4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1C19-EA72-464B-9813-9E98AA85F659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0DCA3F-4DE5-E892-9E83-4CA9F1DA2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298A57-F6FA-C8FB-CD6A-2CD0D0832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E43EA-E3CB-4252-9D98-360CAEEA0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5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0EEB7C-7A8D-54EA-94AB-CFDC4D0F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1C19-EA72-464B-9813-9E98AA85F659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319997-A466-2B3B-8A0C-A195D847B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BA5584-CC0D-A725-15AF-000E7A838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E43EA-E3CB-4252-9D98-360CAEEA0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40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27C04-DFCA-E795-9ED7-7B3BF160F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18059-5D08-1CFB-537F-C22D97B0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2DC6B7-1434-6E2C-3ADF-DEEE156A9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103346-D67A-0B16-00AE-A1B05106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1C19-EA72-464B-9813-9E98AA85F659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4D1786-C575-1572-5DC7-26B23D91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F32F26-1833-EB47-F628-AB0092E58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E43EA-E3CB-4252-9D98-360CAEEA0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68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2DFEC-648B-AE49-DC5E-A8677E601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3C7EB3-EA2B-413A-4288-D344200A0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2B48E6-DD10-593F-3518-699AD09DE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BBC783-0797-3D24-F08F-D476BAF23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1C19-EA72-464B-9813-9E98AA85F659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2DB747-E8B5-FE2E-30A3-747869044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E64964-D289-5653-389F-0D27094D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E43EA-E3CB-4252-9D98-360CAEEA0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24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69DB8D-A642-D2F9-EA52-1DB519F51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64069-02E1-93F6-B72D-0A1F78A91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B51CA0-0745-269F-F62F-B2D86D1BB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41C19-EA72-464B-9813-9E98AA85F659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2D85F-158E-9333-8542-EF22D410D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C3FC9F-11FA-3778-5A1E-EBD7E0EDC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43EA-E3CB-4252-9D98-360CAEEA0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35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CA978-C46F-843D-F30E-F566BAEF3D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매입매출관리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B81582-283F-99D9-0D52-D77A73CB41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31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19B263D-6955-BA62-303A-3523F45E5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459" y="2078182"/>
            <a:ext cx="3879067" cy="32534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01E893-CBA8-8168-5DFB-522848DC787D}"/>
              </a:ext>
            </a:extLst>
          </p:cNvPr>
          <p:cNvSpPr txBox="1"/>
          <p:nvPr/>
        </p:nvSpPr>
        <p:spPr>
          <a:xfrm>
            <a:off x="2265218" y="1205345"/>
            <a:ext cx="412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매입매출테이블 물리적</a:t>
            </a:r>
            <a:r>
              <a:rPr lang="en-US" altLang="ko-KR" dirty="0"/>
              <a:t>/</a:t>
            </a:r>
            <a:r>
              <a:rPr lang="ko-KR" altLang="en-US" dirty="0"/>
              <a:t>논리적 모델링</a:t>
            </a:r>
          </a:p>
        </p:txBody>
      </p:sp>
    </p:spTree>
    <p:extLst>
      <p:ext uri="{BB962C8B-B14F-4D97-AF65-F5344CB8AC3E}">
        <p14:creationId xmlns:p14="http://schemas.microsoft.com/office/powerpoint/2010/main" val="3284141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49BB0AD-4F4D-9C0B-EC0A-84BD92253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581275"/>
            <a:ext cx="115062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54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와이드스크린</PresentationFormat>
  <Paragraphs>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매입매출관리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매입매출관리</dc:title>
  <dc:creator>KMS505204</dc:creator>
  <cp:lastModifiedBy>KMS505204</cp:lastModifiedBy>
  <cp:revision>1</cp:revision>
  <dcterms:created xsi:type="dcterms:W3CDTF">2024-01-26T06:03:28Z</dcterms:created>
  <dcterms:modified xsi:type="dcterms:W3CDTF">2024-01-26T06:03:42Z</dcterms:modified>
</cp:coreProperties>
</file>