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7"/>
  </p:notesMasterIdLst>
  <p:sldIdLst>
    <p:sldId id="1864" r:id="rId5"/>
    <p:sldId id="1846" r:id="rId6"/>
    <p:sldId id="1862" r:id="rId7"/>
    <p:sldId id="1845" r:id="rId8"/>
    <p:sldId id="1863" r:id="rId9"/>
    <p:sldId id="1849" r:id="rId10"/>
    <p:sldId id="1851" r:id="rId11"/>
    <p:sldId id="1852" r:id="rId12"/>
    <p:sldId id="1867" r:id="rId13"/>
    <p:sldId id="1866" r:id="rId14"/>
    <p:sldId id="1858" r:id="rId15"/>
    <p:sldId id="1859"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25"/>
    <a:srgbClr val="007788"/>
    <a:srgbClr val="297C2A"/>
    <a:srgbClr val="FE4387"/>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3"/>
  </p:normalViewPr>
  <p:slideViewPr>
    <p:cSldViewPr snapToGrid="0">
      <p:cViewPr varScale="1">
        <p:scale>
          <a:sx n="111" d="100"/>
          <a:sy n="111" d="100"/>
        </p:scale>
        <p:origin x="534" y="96"/>
      </p:cViewPr>
      <p:guideLst>
        <p:guide orient="horz" pos="2160"/>
        <p:guide pos="480"/>
        <p:guide pos="7200"/>
        <p:guide pos="4368"/>
      </p:guideLst>
    </p:cSldViewPr>
  </p:slideViewPr>
  <p:notesTextViewPr>
    <p:cViewPr>
      <p:scale>
        <a:sx n="1" d="1"/>
        <a:sy n="1" d="1"/>
      </p:scale>
      <p:origin x="0" y="0"/>
    </p:cViewPr>
  </p:notesTextViewPr>
  <p:sorterViewPr>
    <p:cViewPr>
      <p:scale>
        <a:sx n="140" d="100"/>
        <a:sy n="140" d="100"/>
      </p:scale>
      <p:origin x="0" y="-17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shish Bhunia" userId="609ef752d7dffc8b" providerId="LiveId" clId="{DD087FB7-A7B5-4A7F-AA26-09B3F6E8186E}"/>
    <pc:docChg chg="modSld">
      <pc:chgData name="Shivashish Bhunia" userId="609ef752d7dffc8b" providerId="LiveId" clId="{DD087FB7-A7B5-4A7F-AA26-09B3F6E8186E}" dt="2022-03-28T08:18:49.322" v="1" actId="1076"/>
      <pc:docMkLst>
        <pc:docMk/>
      </pc:docMkLst>
      <pc:sldChg chg="modSp mod">
        <pc:chgData name="Shivashish Bhunia" userId="609ef752d7dffc8b" providerId="LiveId" clId="{DD087FB7-A7B5-4A7F-AA26-09B3F6E8186E}" dt="2022-03-28T08:18:49.322" v="1" actId="1076"/>
        <pc:sldMkLst>
          <pc:docMk/>
          <pc:sldMk cId="803542810" sldId="1845"/>
        </pc:sldMkLst>
        <pc:picChg chg="mod">
          <ac:chgData name="Shivashish Bhunia" userId="609ef752d7dffc8b" providerId="LiveId" clId="{DD087FB7-A7B5-4A7F-AA26-09B3F6E8186E}" dt="2022-03-28T08:18:49.322" v="1" actId="1076"/>
          <ac:picMkLst>
            <pc:docMk/>
            <pc:sldMk cId="803542810" sldId="1845"/>
            <ac:picMk id="3" creationId="{B0B3A0C9-85A4-4C37-99AA-190C987BAAD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6275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12</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pic>
        <p:nvPicPr>
          <p:cNvPr id="3" name="Picture 2">
            <a:extLst>
              <a:ext uri="{FF2B5EF4-FFF2-40B4-BE49-F238E27FC236}">
                <a16:creationId xmlns:a16="http://schemas.microsoft.com/office/drawing/2014/main" id="{D685578F-CE23-4B1E-8B29-2B29EC47FA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2759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2" name="Title 1">
            <a:extLst>
              <a:ext uri="{FF2B5EF4-FFF2-40B4-BE49-F238E27FC236}">
                <a16:creationId xmlns:a16="http://schemas.microsoft.com/office/drawing/2014/main" id="{AF513624-9AD4-4B61-B3D1-7B21213507C0}"/>
              </a:ext>
            </a:extLst>
          </p:cNvPr>
          <p:cNvSpPr>
            <a:spLocks noGrp="1"/>
          </p:cNvSpPr>
          <p:nvPr>
            <p:ph type="title"/>
          </p:nvPr>
        </p:nvSpPr>
        <p:spPr>
          <a:xfrm>
            <a:off x="762000" y="715964"/>
            <a:ext cx="10591800" cy="646332"/>
          </a:xfrm>
        </p:spPr>
        <p:txBody>
          <a:bodyPr>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3/28/2022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indent="-228600">
              <a:spcBef>
                <a:spcPts val="1000"/>
              </a:spcBef>
              <a:tabLst/>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C19AE8D-05DC-434E-8BAB-DB7EE746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3" name="Title 2">
            <a:extLst>
              <a:ext uri="{FF2B5EF4-FFF2-40B4-BE49-F238E27FC236}">
                <a16:creationId xmlns:a16="http://schemas.microsoft.com/office/drawing/2014/main" id="{33CCC0B9-F174-4BEA-B4A2-17F39F974373}"/>
              </a:ext>
            </a:extLst>
          </p:cNvPr>
          <p:cNvSpPr>
            <a:spLocks noGrp="1"/>
          </p:cNvSpPr>
          <p:nvPr>
            <p:ph type="title"/>
          </p:nvPr>
        </p:nvSpPr>
        <p:spPr>
          <a:xfrm>
            <a:off x="762000" y="715962"/>
            <a:ext cx="5334000" cy="1189038"/>
          </a:xfrm>
        </p:spPr>
        <p:txBody>
          <a:bodyPr anchor="t">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lstStyle>
            <a:lvl1pPr>
              <a:buNone/>
              <a:defRPr/>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5BEAC93-2E5F-4D18-864F-810515C3602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10" name="Title 2">
            <a:extLst>
              <a:ext uri="{FF2B5EF4-FFF2-40B4-BE49-F238E27FC236}">
                <a16:creationId xmlns:a16="http://schemas.microsoft.com/office/drawing/2014/main" id="{3F45076F-4240-4B40-8CE4-637DD751A68B}"/>
              </a:ext>
            </a:extLst>
          </p:cNvPr>
          <p:cNvSpPr>
            <a:spLocks noGrp="1"/>
          </p:cNvSpPr>
          <p:nvPr>
            <p:ph type="title"/>
          </p:nvPr>
        </p:nvSpPr>
        <p:spPr>
          <a:xfrm>
            <a:off x="762000" y="715963"/>
            <a:ext cx="5334000" cy="1189038"/>
          </a:xfrm>
        </p:spPr>
        <p:txBody>
          <a:bodyPr anchor="t">
            <a:norm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490D68-B82F-49A4-A08B-9A8AF3A6F17D}"/>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7721600" y="0"/>
            <a:ext cx="4470400" cy="685800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2000" b="1">
                <a:solidFill>
                  <a:schemeClr val="bg2"/>
                </a:solidFill>
              </a:defRPr>
            </a:lvl1pPr>
            <a:lvl2pPr marL="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3" name="Picture 2">
            <a:extLst>
              <a:ext uri="{FF2B5EF4-FFF2-40B4-BE49-F238E27FC236}">
                <a16:creationId xmlns:a16="http://schemas.microsoft.com/office/drawing/2014/main" id="{C807187F-739A-422C-9E4F-F94E6DE092E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7721600" y="0"/>
            <a:ext cx="4470400" cy="6858000"/>
          </a:xfrm>
          <a:prstGeom prst="rect">
            <a:avLst/>
          </a:prstGeom>
        </p:spPr>
      </p:pic>
      <p:sp>
        <p:nvSpPr>
          <p:cNvPr id="2" name="Title 1">
            <a:extLst>
              <a:ext uri="{FF2B5EF4-FFF2-40B4-BE49-F238E27FC236}">
                <a16:creationId xmlns:a16="http://schemas.microsoft.com/office/drawing/2014/main" id="{6EF87E8F-5716-4A71-B64F-EC5A742B45D2}"/>
              </a:ext>
            </a:extLst>
          </p:cNvPr>
          <p:cNvSpPr>
            <a:spLocks noGrp="1"/>
          </p:cNvSpPr>
          <p:nvPr>
            <p:ph type="title"/>
          </p:nvPr>
        </p:nvSpPr>
        <p:spPr>
          <a:xfrm>
            <a:off x="762000" y="715961"/>
            <a:ext cx="6477000" cy="1189038"/>
          </a:xfrm>
        </p:spPr>
        <p:txBody>
          <a:bodyPr anchor="t">
            <a:noAutofit/>
          </a:bodyPr>
          <a:lstStyle>
            <a:lvl1pPr>
              <a:spcBef>
                <a:spcPts val="1000"/>
              </a:spcBef>
              <a:defRPr sz="4000" b="1">
                <a:solidFill>
                  <a:schemeClr val="accent2"/>
                </a:solidFill>
              </a:defRPr>
            </a:lvl1pPr>
          </a:lstStyle>
          <a:p>
            <a:r>
              <a:rPr lang="en-US"/>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marL="0" indent="0">
              <a:buNone/>
              <a:defRPr sz="2000" b="1">
                <a:solidFill>
                  <a:schemeClr val="bg2"/>
                </a:solidFill>
              </a:defRPr>
            </a:lvl1pPr>
            <a:lvl2pPr marL="228600" indent="-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2" name="Picture 1">
            <a:extLst>
              <a:ext uri="{FF2B5EF4-FFF2-40B4-BE49-F238E27FC236}">
                <a16:creationId xmlns:a16="http://schemas.microsoft.com/office/drawing/2014/main" id="{F683DB48-CF57-4729-916D-E4E70143AC6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a:off x="-1200150" y="1200150"/>
            <a:ext cx="6858000" cy="4457700"/>
          </a:xfrm>
          <a:prstGeom prst="rect">
            <a:avLst/>
          </a:prstGeom>
        </p:spPr>
      </p:pic>
      <p:sp>
        <p:nvSpPr>
          <p:cNvPr id="3" name="Title 2">
            <a:extLst>
              <a:ext uri="{FF2B5EF4-FFF2-40B4-BE49-F238E27FC236}">
                <a16:creationId xmlns:a16="http://schemas.microsoft.com/office/drawing/2014/main" id="{C7668F4E-0433-49FD-9D92-3B60E9B0AEE6}"/>
              </a:ext>
            </a:extLst>
          </p:cNvPr>
          <p:cNvSpPr>
            <a:spLocks noGrp="1"/>
          </p:cNvSpPr>
          <p:nvPr>
            <p:ph type="title"/>
          </p:nvPr>
        </p:nvSpPr>
        <p:spPr>
          <a:xfrm>
            <a:off x="5199742" y="715961"/>
            <a:ext cx="6477000" cy="1189037"/>
          </a:xfrm>
        </p:spPr>
        <p:txBody>
          <a:bodyPr anchor="t">
            <a:normAutofit/>
          </a:bodyPr>
          <a:lstStyle>
            <a:lvl1pPr>
              <a:spcBef>
                <a:spcPts val="1000"/>
              </a:spcBef>
              <a:defRPr sz="4000" b="1" spc="-50" baseline="0">
                <a:solidFill>
                  <a:schemeClr val="accent4"/>
                </a:solidFill>
              </a:defRPr>
            </a:lvl1pPr>
          </a:lstStyle>
          <a:p>
            <a:r>
              <a:rPr lang="en-US"/>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119" name="Freeform 5">
            <a:extLst>
              <a:ext uri="{FF2B5EF4-FFF2-40B4-BE49-F238E27FC236}">
                <a16:creationId xmlns:a16="http://schemas.microsoft.com/office/drawing/2014/main" id="{83D44B3A-DC81-4CDB-80B8-F943DED435E9}"/>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51569B0-9C86-438F-A1AE-05ED60D0F265}"/>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CCD311FE-1421-46A5-92B9-3C8A6A7F5E8C}"/>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2B789E47-10B7-479F-B3E4-97A211C54085}"/>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E771A75F-B91F-4601-B829-BEEA9E2B5912}"/>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12BE88AE-786D-4978-8E31-4015DBC2A4C3}"/>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315D8FE8-C69A-44FB-BD09-7F0E768518E0}"/>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50F99163-4524-4752-96D9-AA617FC04D65}"/>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C777E46D-D756-4BDA-A3B4-2DB1DE6E61D7}"/>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25B709C5-D087-49F1-A8A6-2D75DE33C76B}"/>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519D68D8-74F8-44F1-B73F-42156F9FDC23}"/>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543E355E-5790-4E21-8382-3C55A04CB9DC}"/>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C6494B8B-41CF-4993-B667-E00F064C385F}"/>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C4265E16-2BDF-4C97-8374-E88DBA6F3A72}"/>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066F27C5-C1F6-4034-8DFE-3FD5C1AC0452}"/>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831DC9A-E543-4101-A138-7EFCEC705713}"/>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48394A84-CE37-4002-93F8-44426484CDA8}"/>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B961E482-D999-4A66-AD86-3542D3D18CF4}"/>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B3AB249E-9AC7-4283-9819-84552EE8DA60}"/>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143194C4-B8D5-40E8-AA29-09CCFCCB1AAD}"/>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7D46313C-EB02-4047-89F6-D334E1D6555E}"/>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9D574720-4432-414F-A755-2165DB6A12B1}"/>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60DBF99C-FDEF-4EB8-BEB3-6016CF556C4E}"/>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F9BECBFC-E4BA-40A6-9C5C-2A5A5DF6702C}"/>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083D96D8-F927-4368-82B6-DF0B012BEAB0}"/>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C2459E27-74A6-4C11-B416-60F8ACAF5632}"/>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8740CA-03F5-4DE6-A689-9CF8CD6403FD}"/>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5EB10864-3F2A-490B-9AD9-34D31A126051}"/>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CA75FFEE-499C-4285-A7E5-05E7568C3C07}"/>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8932D4FB-D460-4F89-84DC-C0E9B85A0925}"/>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D74F4718-2831-43DD-B0C3-FFFAF19748B8}"/>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520F6E80-8A84-4DB2-A47F-74399197A10E}"/>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6741FEE2-217E-4F02-A93D-3EC0B83DDFDF}"/>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5AAF5A42-C6C0-4FAC-BE66-8AEB7C834AA4}"/>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4A6B066C-DCAA-422A-9702-95152A0B04CB}"/>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
            <a:extLst>
              <a:ext uri="{FF2B5EF4-FFF2-40B4-BE49-F238E27FC236}">
                <a16:creationId xmlns:a16="http://schemas.microsoft.com/office/drawing/2014/main" id="{C1DD997A-6B6A-49DA-83B4-A6974F09A420}"/>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5">
            <a:extLst>
              <a:ext uri="{FF2B5EF4-FFF2-40B4-BE49-F238E27FC236}">
                <a16:creationId xmlns:a16="http://schemas.microsoft.com/office/drawing/2014/main" id="{17A31390-9BB8-4FE9-8FAB-88549A24175C}"/>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5">
            <a:extLst>
              <a:ext uri="{FF2B5EF4-FFF2-40B4-BE49-F238E27FC236}">
                <a16:creationId xmlns:a16="http://schemas.microsoft.com/office/drawing/2014/main" id="{20FAE2A1-8F27-49B8-8541-3C13B47AD6AC}"/>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5">
            <a:extLst>
              <a:ext uri="{FF2B5EF4-FFF2-40B4-BE49-F238E27FC236}">
                <a16:creationId xmlns:a16="http://schemas.microsoft.com/office/drawing/2014/main" id="{2F19ADC6-9832-4580-9A14-D1B481D11E29}"/>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5">
            <a:extLst>
              <a:ext uri="{FF2B5EF4-FFF2-40B4-BE49-F238E27FC236}">
                <a16:creationId xmlns:a16="http://schemas.microsoft.com/office/drawing/2014/main" id="{C1561070-E604-473F-8E55-B4502DA7BD6D}"/>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5">
            <a:extLst>
              <a:ext uri="{FF2B5EF4-FFF2-40B4-BE49-F238E27FC236}">
                <a16:creationId xmlns:a16="http://schemas.microsoft.com/office/drawing/2014/main" id="{4669F3F3-7F13-41B1-98EA-A04A88CE469C}"/>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5">
            <a:extLst>
              <a:ext uri="{FF2B5EF4-FFF2-40B4-BE49-F238E27FC236}">
                <a16:creationId xmlns:a16="http://schemas.microsoft.com/office/drawing/2014/main" id="{42BD7F25-AB3C-4D00-977B-E773BA10807B}"/>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5">
            <a:extLst>
              <a:ext uri="{FF2B5EF4-FFF2-40B4-BE49-F238E27FC236}">
                <a16:creationId xmlns:a16="http://schemas.microsoft.com/office/drawing/2014/main" id="{7B466185-3DA7-4D33-85BF-EAAB41254563}"/>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5">
            <a:extLst>
              <a:ext uri="{FF2B5EF4-FFF2-40B4-BE49-F238E27FC236}">
                <a16:creationId xmlns:a16="http://schemas.microsoft.com/office/drawing/2014/main" id="{067FBB6E-9FD4-4A30-8C7C-B36C4AA32A09}"/>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5">
            <a:extLst>
              <a:ext uri="{FF2B5EF4-FFF2-40B4-BE49-F238E27FC236}">
                <a16:creationId xmlns:a16="http://schemas.microsoft.com/office/drawing/2014/main" id="{0D0C4E3C-A37B-4027-B20D-46357FB3665E}"/>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5">
            <a:extLst>
              <a:ext uri="{FF2B5EF4-FFF2-40B4-BE49-F238E27FC236}">
                <a16:creationId xmlns:a16="http://schemas.microsoft.com/office/drawing/2014/main" id="{0FD2391E-D304-4294-8A05-6EC9E58FC417}"/>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5">
            <a:extLst>
              <a:ext uri="{FF2B5EF4-FFF2-40B4-BE49-F238E27FC236}">
                <a16:creationId xmlns:a16="http://schemas.microsoft.com/office/drawing/2014/main" id="{079D2452-BC77-4742-AB7B-30508A68E3CA}"/>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5">
            <a:extLst>
              <a:ext uri="{FF2B5EF4-FFF2-40B4-BE49-F238E27FC236}">
                <a16:creationId xmlns:a16="http://schemas.microsoft.com/office/drawing/2014/main" id="{7BCEC5E2-D648-46C8-8C64-94FDDCE7685B}"/>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5">
            <a:extLst>
              <a:ext uri="{FF2B5EF4-FFF2-40B4-BE49-F238E27FC236}">
                <a16:creationId xmlns:a16="http://schemas.microsoft.com/office/drawing/2014/main" id="{6E6770F7-8B3D-46A2-BB80-73A1D63F34D1}"/>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5">
            <a:extLst>
              <a:ext uri="{FF2B5EF4-FFF2-40B4-BE49-F238E27FC236}">
                <a16:creationId xmlns:a16="http://schemas.microsoft.com/office/drawing/2014/main" id="{DA305386-2CA9-4CB1-B6C1-3B6D7F722A4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5">
            <a:extLst>
              <a:ext uri="{FF2B5EF4-FFF2-40B4-BE49-F238E27FC236}">
                <a16:creationId xmlns:a16="http://schemas.microsoft.com/office/drawing/2014/main" id="{7F1BBA34-10D4-44F3-AE4C-203CE5E635E3}"/>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5">
            <a:extLst>
              <a:ext uri="{FF2B5EF4-FFF2-40B4-BE49-F238E27FC236}">
                <a16:creationId xmlns:a16="http://schemas.microsoft.com/office/drawing/2014/main" id="{3E3BBB0A-F44B-4418-9AB5-90C76F47B65C}"/>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5">
            <a:extLst>
              <a:ext uri="{FF2B5EF4-FFF2-40B4-BE49-F238E27FC236}">
                <a16:creationId xmlns:a16="http://schemas.microsoft.com/office/drawing/2014/main" id="{786EAD10-8FDE-4463-AB44-FA22D4E08EB6}"/>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5">
            <a:extLst>
              <a:ext uri="{FF2B5EF4-FFF2-40B4-BE49-F238E27FC236}">
                <a16:creationId xmlns:a16="http://schemas.microsoft.com/office/drawing/2014/main" id="{F7762CAA-ACEF-45F9-9F8B-D4F10B020BC3}"/>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5">
            <a:extLst>
              <a:ext uri="{FF2B5EF4-FFF2-40B4-BE49-F238E27FC236}">
                <a16:creationId xmlns:a16="http://schemas.microsoft.com/office/drawing/2014/main" id="{386FE2DA-52B1-4946-89A1-7E807D6B8820}"/>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5">
            <a:extLst>
              <a:ext uri="{FF2B5EF4-FFF2-40B4-BE49-F238E27FC236}">
                <a16:creationId xmlns:a16="http://schemas.microsoft.com/office/drawing/2014/main" id="{630CDC40-690A-4572-8E6C-F852F589C734}"/>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5">
            <a:extLst>
              <a:ext uri="{FF2B5EF4-FFF2-40B4-BE49-F238E27FC236}">
                <a16:creationId xmlns:a16="http://schemas.microsoft.com/office/drawing/2014/main" id="{0CBE04A5-557D-4ED8-9367-4965DF872CB7}"/>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5">
            <a:extLst>
              <a:ext uri="{FF2B5EF4-FFF2-40B4-BE49-F238E27FC236}">
                <a16:creationId xmlns:a16="http://schemas.microsoft.com/office/drawing/2014/main" id="{18C1D1A8-8F8A-49D6-AD02-B410DE26F0BE}"/>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5">
            <a:extLst>
              <a:ext uri="{FF2B5EF4-FFF2-40B4-BE49-F238E27FC236}">
                <a16:creationId xmlns:a16="http://schemas.microsoft.com/office/drawing/2014/main" id="{0919F9FD-AAF0-47C3-BF09-F46DC2147B65}"/>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5">
            <a:extLst>
              <a:ext uri="{FF2B5EF4-FFF2-40B4-BE49-F238E27FC236}">
                <a16:creationId xmlns:a16="http://schemas.microsoft.com/office/drawing/2014/main" id="{37375F0B-BC73-4249-8F6A-670E30ED9D64}"/>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5">
            <a:extLst>
              <a:ext uri="{FF2B5EF4-FFF2-40B4-BE49-F238E27FC236}">
                <a16:creationId xmlns:a16="http://schemas.microsoft.com/office/drawing/2014/main" id="{21E5C0A4-FAA3-4924-9412-BBA867E80D39}"/>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5">
            <a:extLst>
              <a:ext uri="{FF2B5EF4-FFF2-40B4-BE49-F238E27FC236}">
                <a16:creationId xmlns:a16="http://schemas.microsoft.com/office/drawing/2014/main" id="{DA9355A1-AFF3-49B5-8161-79FD9B4B2D1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Freeform 5">
            <a:extLst>
              <a:ext uri="{FF2B5EF4-FFF2-40B4-BE49-F238E27FC236}">
                <a16:creationId xmlns:a16="http://schemas.microsoft.com/office/drawing/2014/main" id="{2DC4114B-0609-4C4D-B543-47A78CCD924E}"/>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Freeform 5">
            <a:extLst>
              <a:ext uri="{FF2B5EF4-FFF2-40B4-BE49-F238E27FC236}">
                <a16:creationId xmlns:a16="http://schemas.microsoft.com/office/drawing/2014/main" id="{F4991A45-6BE7-41F5-A26B-FEDE1476FA01}"/>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Freeform 5">
            <a:extLst>
              <a:ext uri="{FF2B5EF4-FFF2-40B4-BE49-F238E27FC236}">
                <a16:creationId xmlns:a16="http://schemas.microsoft.com/office/drawing/2014/main" id="{1E524AC6-1148-4420-9876-811DD3A6CFA3}"/>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5">
            <a:extLst>
              <a:ext uri="{FF2B5EF4-FFF2-40B4-BE49-F238E27FC236}">
                <a16:creationId xmlns:a16="http://schemas.microsoft.com/office/drawing/2014/main" id="{3FB0D408-43F7-461D-BFDF-08A3F869B01B}"/>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5">
            <a:extLst>
              <a:ext uri="{FF2B5EF4-FFF2-40B4-BE49-F238E27FC236}">
                <a16:creationId xmlns:a16="http://schemas.microsoft.com/office/drawing/2014/main" id="{3BFEC4BA-AD08-41E5-B485-5D76779BD22C}"/>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5">
            <a:extLst>
              <a:ext uri="{FF2B5EF4-FFF2-40B4-BE49-F238E27FC236}">
                <a16:creationId xmlns:a16="http://schemas.microsoft.com/office/drawing/2014/main" id="{DCADCEEA-F24D-44AB-922F-8772E0343F65}"/>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5">
            <a:extLst>
              <a:ext uri="{FF2B5EF4-FFF2-40B4-BE49-F238E27FC236}">
                <a16:creationId xmlns:a16="http://schemas.microsoft.com/office/drawing/2014/main" id="{A787DE99-F548-4F27-BD73-008223ADC626}"/>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7684DD24-7DDA-4D86-9D3A-4AF92794D2AB}"/>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5">
            <a:extLst>
              <a:ext uri="{FF2B5EF4-FFF2-40B4-BE49-F238E27FC236}">
                <a16:creationId xmlns:a16="http://schemas.microsoft.com/office/drawing/2014/main" id="{1B9B85DC-2B9F-4D61-8259-DFBAE7153C86}"/>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5">
            <a:extLst>
              <a:ext uri="{FF2B5EF4-FFF2-40B4-BE49-F238E27FC236}">
                <a16:creationId xmlns:a16="http://schemas.microsoft.com/office/drawing/2014/main" id="{A3C2DDF8-77DE-44E7-82EB-BD2B109B8FDF}"/>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FA74D4D0-7595-4C86-991E-ACC5FA41CC6C}"/>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23157884-97DA-4B49-BAA8-4F244EF86883}"/>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5">
            <a:extLst>
              <a:ext uri="{FF2B5EF4-FFF2-40B4-BE49-F238E27FC236}">
                <a16:creationId xmlns:a16="http://schemas.microsoft.com/office/drawing/2014/main" id="{07CDB3B0-5CB6-43DA-A0C1-5990C23AB10D}"/>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5">
            <a:extLst>
              <a:ext uri="{FF2B5EF4-FFF2-40B4-BE49-F238E27FC236}">
                <a16:creationId xmlns:a16="http://schemas.microsoft.com/office/drawing/2014/main" id="{A932886D-EB20-4026-9D6E-687F61B1AA23}"/>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5">
            <a:extLst>
              <a:ext uri="{FF2B5EF4-FFF2-40B4-BE49-F238E27FC236}">
                <a16:creationId xmlns:a16="http://schemas.microsoft.com/office/drawing/2014/main" id="{3E812D95-DE21-4AE5-8F40-2DB182F3DEB9}"/>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5">
            <a:extLst>
              <a:ext uri="{FF2B5EF4-FFF2-40B4-BE49-F238E27FC236}">
                <a16:creationId xmlns:a16="http://schemas.microsoft.com/office/drawing/2014/main" id="{210B2D4F-6E86-4287-8EA1-EA3A728A112A}"/>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5">
            <a:extLst>
              <a:ext uri="{FF2B5EF4-FFF2-40B4-BE49-F238E27FC236}">
                <a16:creationId xmlns:a16="http://schemas.microsoft.com/office/drawing/2014/main" id="{1E976474-73A7-4C5B-9BBB-2F877FE899E6}"/>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5">
            <a:extLst>
              <a:ext uri="{FF2B5EF4-FFF2-40B4-BE49-F238E27FC236}">
                <a16:creationId xmlns:a16="http://schemas.microsoft.com/office/drawing/2014/main" id="{465A6564-AC40-4493-A583-1FFB6C3E9DD9}"/>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5">
            <a:extLst>
              <a:ext uri="{FF2B5EF4-FFF2-40B4-BE49-F238E27FC236}">
                <a16:creationId xmlns:a16="http://schemas.microsoft.com/office/drawing/2014/main" id="{6954C064-7CB0-4288-BE96-E91AC7F876F2}"/>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5">
            <a:extLst>
              <a:ext uri="{FF2B5EF4-FFF2-40B4-BE49-F238E27FC236}">
                <a16:creationId xmlns:a16="http://schemas.microsoft.com/office/drawing/2014/main" id="{90BB86D8-7370-4CF9-8DCC-597757CFC2FB}"/>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5">
            <a:extLst>
              <a:ext uri="{FF2B5EF4-FFF2-40B4-BE49-F238E27FC236}">
                <a16:creationId xmlns:a16="http://schemas.microsoft.com/office/drawing/2014/main" id="{D8B61089-5F8D-4533-AFA2-5E4CFABC7955}"/>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5">
            <a:extLst>
              <a:ext uri="{FF2B5EF4-FFF2-40B4-BE49-F238E27FC236}">
                <a16:creationId xmlns:a16="http://schemas.microsoft.com/office/drawing/2014/main" id="{C3DAA582-A4E2-4D0D-9142-F0A4E91DF0FF}"/>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5">
            <a:extLst>
              <a:ext uri="{FF2B5EF4-FFF2-40B4-BE49-F238E27FC236}">
                <a16:creationId xmlns:a16="http://schemas.microsoft.com/office/drawing/2014/main" id="{0330153D-7AC7-4FEE-B014-E16DDA9F990D}"/>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5">
            <a:extLst>
              <a:ext uri="{FF2B5EF4-FFF2-40B4-BE49-F238E27FC236}">
                <a16:creationId xmlns:a16="http://schemas.microsoft.com/office/drawing/2014/main" id="{9FE05360-0BAD-4CD0-912B-2EFB0A93B25F}"/>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5">
            <a:extLst>
              <a:ext uri="{FF2B5EF4-FFF2-40B4-BE49-F238E27FC236}">
                <a16:creationId xmlns:a16="http://schemas.microsoft.com/office/drawing/2014/main" id="{2BB69768-4BF4-4369-941D-7F83EA731EC1}"/>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5">
            <a:extLst>
              <a:ext uri="{FF2B5EF4-FFF2-40B4-BE49-F238E27FC236}">
                <a16:creationId xmlns:a16="http://schemas.microsoft.com/office/drawing/2014/main" id="{51F585F2-FB0F-4846-9CD2-11F7FF96FD97}"/>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5">
            <a:extLst>
              <a:ext uri="{FF2B5EF4-FFF2-40B4-BE49-F238E27FC236}">
                <a16:creationId xmlns:a16="http://schemas.microsoft.com/office/drawing/2014/main" id="{CBE3430D-F606-4308-B49E-D9AAD7125090}"/>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5">
            <a:extLst>
              <a:ext uri="{FF2B5EF4-FFF2-40B4-BE49-F238E27FC236}">
                <a16:creationId xmlns:a16="http://schemas.microsoft.com/office/drawing/2014/main" id="{DBCBDCF3-6847-4191-A872-E8389FEBE08D}"/>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F7B483D-EB1A-45B5-B1AD-0EAE7F64763C}"/>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B3466B6D-9C19-4F9A-8173-BC98E52B1023}"/>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9C4E25A9-A7F7-4238-B98D-A72344849620}"/>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582162BB-6F36-41B5-B5AD-B7FD4177E530}"/>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652516D9-F1FA-4063-ADA2-9B081A2D5A2E}"/>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1C6A6B49-4641-48E9-8819-769AAE00B198}"/>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B1530B27-CB32-4FD6-ADCD-696B9A77D606}"/>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BAFEEEB6-FF84-414F-A371-D3F809A1C86D}"/>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0F8F801F-06E9-4E1C-A137-226729983354}"/>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3062C679-537B-4565-B111-60C31A15ACF4}"/>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887EEB3A-4213-464A-87A3-D2DAF47421F5}"/>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ADC86261-F90C-45E0-A168-7581A8C02C38}"/>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504DD272-AA18-4EE6-AA29-9F6F74F23909}"/>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8BCD198C-85D1-4065-9D67-82D3B38E1C37}"/>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900C489-4586-4F04-BD13-FF483556032E}"/>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FFF75EF5-F4A4-47DF-B2E8-27AF735DAE67}"/>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0C8AD0A5-DBDC-4519-871E-FE913951AE59}"/>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5417658F-66B2-4FE7-A854-CC3AE0F7EB74}"/>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A81C42B8-9501-457C-9DBC-BA397001DE6B}"/>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1E20BB75-9E81-42DF-B4BF-5B6987919CEC}"/>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D01EE500-D7A1-4352-BAD2-B850ACC4BC6A}"/>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1587723F-EB9C-433F-ACA5-343CDE53B4C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3B89FD7D-E9C3-4C00-9808-59AAFB03163F}"/>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6E04DD36-8E16-472A-941F-022D2E9A88A8}"/>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12E1B3B0-875B-4233-B21E-CFCC3D054FB2}"/>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FA6ADA-AE04-43D9-AEBA-6D4B6101D19D}"/>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EF5B0E26-2791-4B14-B592-172C2FAC6FE5}"/>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7CDA8C23-F3D0-475C-8B0B-D2483AECFAB8}"/>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A6895141-163A-4201-B333-6467D533F440}"/>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96857859-9A05-4D31-8334-CDC677051A05}"/>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EBBC59FD-BB44-465C-9882-47450B890D91}"/>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B55E93B0-6435-4CBB-9B59-5C2C61984C86}"/>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CB08B145-8F37-4A8A-A4CE-4438007E168A}"/>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3B0D020A-90FC-400F-B7B5-63FC994068E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3" name="Picture 2">
            <a:extLst>
              <a:ext uri="{FF2B5EF4-FFF2-40B4-BE49-F238E27FC236}">
                <a16:creationId xmlns:a16="http://schemas.microsoft.com/office/drawing/2014/main" id="{9C8B4846-4E60-4E5B-9695-28F923D1D7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tx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91440" tIns="0" rIns="9144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bg2"/>
                </a:solidFill>
                <a:latin typeface="+mn-lt"/>
                <a:ea typeface="+mn-ea"/>
                <a:cs typeface="+mn-cs"/>
              </a:defRPr>
            </a:lvl1pPr>
          </a:lstStyle>
          <a:p>
            <a:pPr lvl="0"/>
            <a:r>
              <a:rPr lang="en-US"/>
              <a:t>Insert content here</a:t>
            </a:r>
          </a:p>
        </p:txBody>
      </p:sp>
      <p:pic>
        <p:nvPicPr>
          <p:cNvPr id="3" name="Picture 2">
            <a:extLst>
              <a:ext uri="{FF2B5EF4-FFF2-40B4-BE49-F238E27FC236}">
                <a16:creationId xmlns:a16="http://schemas.microsoft.com/office/drawing/2014/main" id="{8D8AAE41-A985-425A-934D-615BBE36028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3/28/2022</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703" r:id="rId7"/>
    <p:sldLayoutId id="2147483690" r:id="rId8"/>
    <p:sldLayoutId id="2147483704" r:id="rId9"/>
    <p:sldLayoutId id="2147483691"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9.jpe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4077546" y="1964267"/>
            <a:ext cx="7528560" cy="1566333"/>
          </a:xfrm>
        </p:spPr>
        <p:txBody>
          <a:bodyPr anchor="ctr">
            <a:noAutofit/>
          </a:bodyPr>
          <a:lstStyle/>
          <a:p>
            <a:pPr eaLnBrk="1" hangingPunct="1"/>
            <a:r>
              <a:rPr lang="en-US" alt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enorite" panose="00000500000000000000" pitchFamily="2" charset="0"/>
              </a:rPr>
              <a:t>Text to Speech &amp;</a:t>
            </a:r>
            <a:br>
              <a:rPr lang="en-US" alt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enorite" panose="00000500000000000000" pitchFamily="2" charset="0"/>
              </a:rPr>
            </a:br>
            <a:r>
              <a:rPr lang="en-US" alt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enorite" panose="00000500000000000000" pitchFamily="2" charset="0"/>
              </a:rPr>
              <a:t>Speech to Text Converter</a:t>
            </a:r>
          </a:p>
        </p:txBody>
      </p:sp>
      <p:sp>
        <p:nvSpPr>
          <p:cNvPr id="3" name="Rectangle 2">
            <a:extLst>
              <a:ext uri="{FF2B5EF4-FFF2-40B4-BE49-F238E27FC236}">
                <a16:creationId xmlns:a16="http://schemas.microsoft.com/office/drawing/2014/main" id="{FD0756D4-4DA6-4A9A-B9B3-251690784B25}"/>
              </a:ext>
            </a:extLst>
          </p:cNvPr>
          <p:cNvSpPr>
            <a:spLocks noGrp="1" noChangeArrowheads="1"/>
          </p:cNvSpPr>
          <p:nvPr>
            <p:ph type="ctrTitle" idx="4294967295"/>
          </p:nvPr>
        </p:nvSpPr>
        <p:spPr>
          <a:xfrm>
            <a:off x="4136813" y="1642533"/>
            <a:ext cx="2839720" cy="524933"/>
          </a:xfrm>
        </p:spPr>
        <p:txBody>
          <a:bodyPr anchor="ctr">
            <a:noAutofit/>
          </a:bodyPr>
          <a:lstStyle/>
          <a:p>
            <a:pPr eaLnBrk="1" hangingPunct="1"/>
            <a:r>
              <a:rPr lang="en-US" altLang="en-US" sz="2400" b="1" i="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enorite" panose="00000500000000000000" pitchFamily="2" charset="0"/>
              </a:rPr>
              <a:t>Python Project On</a:t>
            </a:r>
          </a:p>
        </p:txBody>
      </p:sp>
      <p:sp>
        <p:nvSpPr>
          <p:cNvPr id="4" name="Subtitle 2">
            <a:extLst>
              <a:ext uri="{FF2B5EF4-FFF2-40B4-BE49-F238E27FC236}">
                <a16:creationId xmlns:a16="http://schemas.microsoft.com/office/drawing/2014/main" id="{FD01AC7C-4C3A-49AB-8DB9-79B9E439F68A}"/>
              </a:ext>
            </a:extLst>
          </p:cNvPr>
          <p:cNvSpPr txBox="1">
            <a:spLocks/>
          </p:cNvSpPr>
          <p:nvPr/>
        </p:nvSpPr>
        <p:spPr>
          <a:xfrm>
            <a:off x="4585546" y="5291004"/>
            <a:ext cx="4448387" cy="6617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IN" sz="1800" dirty="0">
                <a:latin typeface="Tenorite" panose="00000500000000000000" pitchFamily="2" charset="0"/>
              </a:rPr>
              <a:t>Shivashish Bhunia – 2110993833 </a:t>
            </a:r>
          </a:p>
          <a:p>
            <a:pPr fontAlgn="auto">
              <a:spcAft>
                <a:spcPts val="0"/>
              </a:spcAft>
            </a:pPr>
            <a:r>
              <a:rPr lang="en-IN" sz="1800" dirty="0">
                <a:latin typeface="Tenorite" panose="00000500000000000000" pitchFamily="2" charset="0"/>
              </a:rPr>
              <a:t>Sayan Bhandari - 2110993831</a:t>
            </a:r>
          </a:p>
        </p:txBody>
      </p:sp>
      <p:sp>
        <p:nvSpPr>
          <p:cNvPr id="5" name="Subtitle 2">
            <a:extLst>
              <a:ext uri="{FF2B5EF4-FFF2-40B4-BE49-F238E27FC236}">
                <a16:creationId xmlns:a16="http://schemas.microsoft.com/office/drawing/2014/main" id="{585849FA-3BCC-4DAD-91B0-93A3B2025543}"/>
              </a:ext>
            </a:extLst>
          </p:cNvPr>
          <p:cNvSpPr txBox="1">
            <a:spLocks/>
          </p:cNvSpPr>
          <p:nvPr/>
        </p:nvSpPr>
        <p:spPr>
          <a:xfrm>
            <a:off x="4796055" y="4578147"/>
            <a:ext cx="4027365" cy="71285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IN" sz="1800" dirty="0">
                <a:latin typeface="Tenorite" panose="00000500000000000000" pitchFamily="2" charset="0"/>
              </a:rPr>
              <a:t>Submitted to :  Sushil Narang Sir</a:t>
            </a:r>
          </a:p>
          <a:p>
            <a:pPr marL="0" indent="0" fontAlgn="auto">
              <a:spcAft>
                <a:spcPts val="0"/>
              </a:spcAft>
              <a:buNone/>
            </a:pPr>
            <a:r>
              <a:rPr lang="en-IN" sz="1800" dirty="0">
                <a:latin typeface="Tenorite" panose="00000500000000000000" pitchFamily="2" charset="0"/>
              </a:rPr>
              <a:t>Submitted by :</a:t>
            </a:r>
          </a:p>
          <a:p>
            <a:pPr marL="0" indent="0" fontAlgn="auto">
              <a:spcAft>
                <a:spcPts val="0"/>
              </a:spcAft>
              <a:buNone/>
            </a:pPr>
            <a:endParaRPr lang="en-IN" sz="1800" dirty="0">
              <a:latin typeface="Tenorite" panose="00000500000000000000" pitchFamily="2" charset="0"/>
            </a:endParaRPr>
          </a:p>
        </p:txBody>
      </p:sp>
      <p:sp>
        <p:nvSpPr>
          <p:cNvPr id="6" name="Subtitle 2">
            <a:extLst>
              <a:ext uri="{FF2B5EF4-FFF2-40B4-BE49-F238E27FC236}">
                <a16:creationId xmlns:a16="http://schemas.microsoft.com/office/drawing/2014/main" id="{136A9AD1-D666-4F60-98F9-36CEEF177569}"/>
              </a:ext>
            </a:extLst>
          </p:cNvPr>
          <p:cNvSpPr txBox="1">
            <a:spLocks/>
          </p:cNvSpPr>
          <p:nvPr/>
        </p:nvSpPr>
        <p:spPr>
          <a:xfrm>
            <a:off x="4796056" y="5952729"/>
            <a:ext cx="4027365" cy="71285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IN" sz="1800" dirty="0">
                <a:latin typeface="Tenorite" panose="00000500000000000000" pitchFamily="2" charset="0"/>
              </a:rPr>
              <a:t>CSE AI G2</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792CFB3-35D4-4C37-8EE1-7D8159DDE0A4}"/>
              </a:ext>
            </a:extLst>
          </p:cNvPr>
          <p:cNvPicPr>
            <a:picLocks noChangeAspect="1"/>
          </p:cNvPicPr>
          <p:nvPr/>
        </p:nvPicPr>
        <p:blipFill rotWithShape="1">
          <a:blip r:embed="rId2"/>
          <a:srcRect l="1373" t="2099" r="1528" b="2222"/>
          <a:stretch/>
        </p:blipFill>
        <p:spPr>
          <a:xfrm>
            <a:off x="1761067" y="601378"/>
            <a:ext cx="8669866" cy="5401244"/>
          </a:xfrm>
          <a:prstGeom prst="rect">
            <a:avLst/>
          </a:prstGeom>
        </p:spPr>
      </p:pic>
      <p:sp>
        <p:nvSpPr>
          <p:cNvPr id="8" name="Content Placeholder 2">
            <a:extLst>
              <a:ext uri="{FF2B5EF4-FFF2-40B4-BE49-F238E27FC236}">
                <a16:creationId xmlns:a16="http://schemas.microsoft.com/office/drawing/2014/main" id="{589CF774-585F-4D82-82A1-45E0E52B5DA3}"/>
              </a:ext>
            </a:extLst>
          </p:cNvPr>
          <p:cNvSpPr txBox="1">
            <a:spLocks/>
          </p:cNvSpPr>
          <p:nvPr/>
        </p:nvSpPr>
        <p:spPr>
          <a:xfrm>
            <a:off x="3981810" y="138107"/>
            <a:ext cx="4228380" cy="3725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ts val="0"/>
              </a:spcAft>
              <a:buNone/>
            </a:pPr>
            <a:r>
              <a:rPr lang="en-US" sz="3200" b="1" dirty="0">
                <a:ln w="9525">
                  <a:solidFill>
                    <a:schemeClr val="bg1"/>
                  </a:solidFill>
                  <a:prstDash val="solid"/>
                </a:ln>
                <a:effectLst>
                  <a:outerShdw blurRad="12700" dist="38100" dir="2700000" algn="tl" rotWithShape="0">
                    <a:schemeClr val="bg1">
                      <a:lumMod val="50000"/>
                    </a:schemeClr>
                  </a:outerShdw>
                </a:effectLst>
                <a:latin typeface="Tenorite" panose="00000500000000000000" pitchFamily="2" charset="0"/>
              </a:rPr>
              <a:t>Main Window and GUI</a:t>
            </a:r>
          </a:p>
        </p:txBody>
      </p:sp>
    </p:spTree>
    <p:extLst>
      <p:ext uri="{BB962C8B-B14F-4D97-AF65-F5344CB8AC3E}">
        <p14:creationId xmlns:p14="http://schemas.microsoft.com/office/powerpoint/2010/main" val="52360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42C5E1B-F241-49A8-B0E0-DACFFA967602}"/>
              </a:ext>
            </a:extLst>
          </p:cNvPr>
          <p:cNvPicPr>
            <a:picLocks noChangeAspect="1"/>
          </p:cNvPicPr>
          <p:nvPr/>
        </p:nvPicPr>
        <p:blipFill>
          <a:blip r:embed="rId2"/>
          <a:stretch>
            <a:fillRect/>
          </a:stretch>
        </p:blipFill>
        <p:spPr>
          <a:xfrm>
            <a:off x="4515358" y="1304673"/>
            <a:ext cx="3730053" cy="2657110"/>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A267B5B8-9F04-4BF9-A1AB-CAA87DD9CE84}"/>
              </a:ext>
            </a:extLst>
          </p:cNvPr>
          <p:cNvPicPr>
            <a:picLocks noChangeAspect="1"/>
          </p:cNvPicPr>
          <p:nvPr/>
        </p:nvPicPr>
        <p:blipFill>
          <a:blip r:embed="rId3"/>
          <a:stretch>
            <a:fillRect/>
          </a:stretch>
        </p:blipFill>
        <p:spPr>
          <a:xfrm>
            <a:off x="610598" y="1590451"/>
            <a:ext cx="4307436" cy="3260016"/>
          </a:xfrm>
          <a:prstGeom prst="rect">
            <a:avLst/>
          </a:prstGeom>
          <a:ln>
            <a:noFill/>
          </a:ln>
          <a:effectLst>
            <a:outerShdw blurRad="190500" algn="tl" rotWithShape="0">
              <a:srgbClr val="000000">
                <a:alpha val="70000"/>
              </a:srgbClr>
            </a:outerShdw>
          </a:effectLst>
        </p:spPr>
      </p:pic>
      <p:pic>
        <p:nvPicPr>
          <p:cNvPr id="19" name="Picture 18">
            <a:extLst>
              <a:ext uri="{FF2B5EF4-FFF2-40B4-BE49-F238E27FC236}">
                <a16:creationId xmlns:a16="http://schemas.microsoft.com/office/drawing/2014/main" id="{1DDBB025-890B-49D3-96F4-CF80422EF651}"/>
              </a:ext>
            </a:extLst>
          </p:cNvPr>
          <p:cNvPicPr>
            <a:picLocks noChangeAspect="1"/>
          </p:cNvPicPr>
          <p:nvPr/>
        </p:nvPicPr>
        <p:blipFill>
          <a:blip r:embed="rId4"/>
          <a:stretch>
            <a:fillRect/>
          </a:stretch>
        </p:blipFill>
        <p:spPr>
          <a:xfrm>
            <a:off x="4754588" y="3846072"/>
            <a:ext cx="3251591" cy="1759481"/>
          </a:xfrm>
          <a:prstGeom prst="rect">
            <a:avLst/>
          </a:prstGeom>
          <a:ln>
            <a:noFill/>
          </a:ln>
          <a:effectLst>
            <a:outerShdw blurRad="190500" algn="tl" rotWithShape="0">
              <a:srgbClr val="000000">
                <a:alpha val="70000"/>
              </a:srgbClr>
            </a:outerShdw>
          </a:effectLst>
        </p:spPr>
      </p:pic>
      <p:sp>
        <p:nvSpPr>
          <p:cNvPr id="20" name="Content Placeholder 2">
            <a:extLst>
              <a:ext uri="{FF2B5EF4-FFF2-40B4-BE49-F238E27FC236}">
                <a16:creationId xmlns:a16="http://schemas.microsoft.com/office/drawing/2014/main" id="{E1EF8728-3254-47CD-8BB0-B997B7A40BA0}"/>
              </a:ext>
            </a:extLst>
          </p:cNvPr>
          <p:cNvSpPr txBox="1">
            <a:spLocks/>
          </p:cNvSpPr>
          <p:nvPr/>
        </p:nvSpPr>
        <p:spPr>
          <a:xfrm>
            <a:off x="4365458" y="638540"/>
            <a:ext cx="3612594" cy="3725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ts val="0"/>
              </a:spcAft>
              <a:buNone/>
            </a:pPr>
            <a:r>
              <a:rPr lang="en-US" sz="3600" b="1" dirty="0">
                <a:ln w="9525">
                  <a:solidFill>
                    <a:schemeClr val="bg1"/>
                  </a:solidFill>
                  <a:prstDash val="solid"/>
                </a:ln>
                <a:effectLst>
                  <a:outerShdw blurRad="12700" dist="38100" dir="2700000" algn="tl" rotWithShape="0">
                    <a:schemeClr val="bg1">
                      <a:lumMod val="50000"/>
                    </a:schemeClr>
                  </a:outerShdw>
                </a:effectLst>
                <a:latin typeface="Tenorite" panose="00000500000000000000" pitchFamily="2" charset="0"/>
              </a:rPr>
              <a:t>Output Windows</a:t>
            </a:r>
          </a:p>
        </p:txBody>
      </p:sp>
      <p:pic>
        <p:nvPicPr>
          <p:cNvPr id="17" name="Picture 16">
            <a:extLst>
              <a:ext uri="{FF2B5EF4-FFF2-40B4-BE49-F238E27FC236}">
                <a16:creationId xmlns:a16="http://schemas.microsoft.com/office/drawing/2014/main" id="{A0C5BBEA-A724-4D16-B0B8-513AF7DDD0FC}"/>
              </a:ext>
            </a:extLst>
          </p:cNvPr>
          <p:cNvPicPr>
            <a:picLocks noChangeAspect="1"/>
          </p:cNvPicPr>
          <p:nvPr/>
        </p:nvPicPr>
        <p:blipFill>
          <a:blip r:embed="rId5"/>
          <a:stretch>
            <a:fillRect/>
          </a:stretch>
        </p:blipFill>
        <p:spPr>
          <a:xfrm>
            <a:off x="7723224" y="4660926"/>
            <a:ext cx="3327378" cy="1364645"/>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C7F87007-D771-4197-8EAD-0ECDB6EC5B46}"/>
              </a:ext>
            </a:extLst>
          </p:cNvPr>
          <p:cNvPicPr>
            <a:picLocks noChangeAspect="1"/>
          </p:cNvPicPr>
          <p:nvPr/>
        </p:nvPicPr>
        <p:blipFill>
          <a:blip r:embed="rId6"/>
          <a:stretch>
            <a:fillRect/>
          </a:stretch>
        </p:blipFill>
        <p:spPr>
          <a:xfrm>
            <a:off x="7978052" y="1782284"/>
            <a:ext cx="3327377" cy="253288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34A086-E86A-4DC0-8296-375E7A03089A}"/>
              </a:ext>
            </a:extLst>
          </p:cNvPr>
          <p:cNvSpPr>
            <a:spLocks noGrp="1"/>
          </p:cNvSpPr>
          <p:nvPr>
            <p:ph type="title"/>
          </p:nvPr>
        </p:nvSpPr>
        <p:spPr>
          <a:xfrm>
            <a:off x="668867" y="1926762"/>
            <a:ext cx="10854266" cy="2123658"/>
          </a:xfrm>
        </p:spPr>
        <p:txBody>
          <a:bodyPr/>
          <a:lstStyle/>
          <a:p>
            <a:r>
              <a:rPr lang="en-IN" sz="13800"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  !</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C90486-3BBD-4D61-A3E6-AA4B4EEA9861}"/>
              </a:ext>
            </a:extLst>
          </p:cNvPr>
          <p:cNvSpPr txBox="1">
            <a:spLocks/>
          </p:cNvSpPr>
          <p:nvPr/>
        </p:nvSpPr>
        <p:spPr>
          <a:xfrm>
            <a:off x="400846" y="1262311"/>
            <a:ext cx="3553087" cy="758367"/>
          </a:xfrm>
          <a:prstGeom prst="rect">
            <a:avLst/>
          </a:prstGeom>
        </p:spPr>
        <p:txBody>
          <a:bodyPr vert="horz" lIns="91440" tIns="45720" rIns="91440" bIns="45720" rtlCol="0" anchor="t">
            <a:no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algn="ctr" fontAlgn="auto">
              <a:spcAft>
                <a:spcPts val="0"/>
              </a:spcAft>
            </a:pPr>
            <a:r>
              <a:rPr lang="en-IN"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enorite" panose="00000500000000000000" pitchFamily="2" charset="0"/>
              </a:rPr>
              <a:t>Text To Speech</a:t>
            </a:r>
          </a:p>
        </p:txBody>
      </p:sp>
      <p:sp>
        <p:nvSpPr>
          <p:cNvPr id="5" name="Content Placeholder 2">
            <a:extLst>
              <a:ext uri="{FF2B5EF4-FFF2-40B4-BE49-F238E27FC236}">
                <a16:creationId xmlns:a16="http://schemas.microsoft.com/office/drawing/2014/main" id="{92526264-EC34-46F7-A89C-A773C0A9CA45}"/>
              </a:ext>
            </a:extLst>
          </p:cNvPr>
          <p:cNvSpPr txBox="1">
            <a:spLocks/>
          </p:cNvSpPr>
          <p:nvPr/>
        </p:nvSpPr>
        <p:spPr>
          <a:xfrm>
            <a:off x="400846" y="2020677"/>
            <a:ext cx="6794460" cy="288999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spcAft>
                <a:spcPts val="0"/>
              </a:spcAft>
            </a:pPr>
            <a:r>
              <a:rPr lang="en-IN" sz="2400" b="1"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rPr>
              <a:t>Introduction</a:t>
            </a:r>
          </a:p>
          <a:p>
            <a:pPr marL="0" indent="0" algn="just" fontAlgn="base">
              <a:lnSpc>
                <a:spcPct val="150000"/>
              </a:lnSpc>
              <a:spcAft>
                <a:spcPts val="0"/>
              </a:spcAft>
              <a:buFont typeface="Arial" panose="020B0604020202020204" pitchFamily="34" charset="0"/>
              <a:buNone/>
            </a:pPr>
            <a:r>
              <a:rPr lang="en-US" sz="1900"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rPr>
              <a:t>Text to speech is a process to convert any text into voice. Text to speech project takes words on digital devices and convert them into audio with a button click or finger touch. Text to speech python project is very helpful for people who are struggling with reading. The objective of this project is to convert the text into voice with the click of a button. This part is developed using </a:t>
            </a:r>
            <a:r>
              <a:rPr lang="en-US" sz="1900" b="1"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rPr>
              <a:t>Tkinter library</a:t>
            </a:r>
            <a:r>
              <a:rPr lang="en-US" sz="1900"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rPr>
              <a:t>, </a:t>
            </a:r>
            <a:r>
              <a:rPr lang="en-US" sz="1900" b="1"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rPr>
              <a:t>pyttsx3</a:t>
            </a:r>
            <a:r>
              <a:rPr lang="en-US" sz="1900"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rPr>
              <a:t> and </a:t>
            </a:r>
            <a:r>
              <a:rPr lang="en-US" sz="1900" b="1"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rPr>
              <a:t>os module</a:t>
            </a:r>
            <a:r>
              <a:rPr lang="en-US" sz="1900"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rPr>
              <a:t>. </a:t>
            </a:r>
          </a:p>
          <a:p>
            <a:pPr marL="0" indent="0" algn="just" fontAlgn="base">
              <a:spcAft>
                <a:spcPts val="0"/>
              </a:spcAft>
              <a:buFont typeface="Arial" panose="020B0604020202020204" pitchFamily="34" charset="0"/>
              <a:buNone/>
            </a:pPr>
            <a:endParaRPr lang="en-US" sz="1800"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endParaRPr>
          </a:p>
          <a:p>
            <a:pPr marL="0" indent="0" algn="just" fontAlgn="auto">
              <a:spcAft>
                <a:spcPts val="0"/>
              </a:spcAft>
              <a:buFont typeface="Arial" panose="020B0604020202020204" pitchFamily="34" charset="0"/>
              <a:buNone/>
            </a:pPr>
            <a:endParaRPr lang="en-IN" sz="1400"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endParaRP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5">
                                            <p:txEl>
                                              <p:pRg st="0" end="0"/>
                                            </p:txEl>
                                          </p:spTgt>
                                        </p:tgtEl>
                                        <p:attrNameLst>
                                          <p:attrName>r</p:attrName>
                                        </p:attrNameLst>
                                      </p:cBhvr>
                                    </p:animRot>
                                    <p:animRot by="-240000">
                                      <p:cBhvr>
                                        <p:cTn id="12" dur="200" fill="hold">
                                          <p:stCondLst>
                                            <p:cond delay="200"/>
                                          </p:stCondLst>
                                        </p:cTn>
                                        <p:tgtEl>
                                          <p:spTgt spid="5">
                                            <p:txEl>
                                              <p:pRg st="0" end="0"/>
                                            </p:txEl>
                                          </p:spTgt>
                                        </p:tgtEl>
                                        <p:attrNameLst>
                                          <p:attrName>r</p:attrName>
                                        </p:attrNameLst>
                                      </p:cBhvr>
                                    </p:animRot>
                                    <p:animRot by="240000">
                                      <p:cBhvr>
                                        <p:cTn id="13" dur="200" fill="hold">
                                          <p:stCondLst>
                                            <p:cond delay="400"/>
                                          </p:stCondLst>
                                        </p:cTn>
                                        <p:tgtEl>
                                          <p:spTgt spid="5">
                                            <p:txEl>
                                              <p:pRg st="0" end="0"/>
                                            </p:txEl>
                                          </p:spTgt>
                                        </p:tgtEl>
                                        <p:attrNameLst>
                                          <p:attrName>r</p:attrName>
                                        </p:attrNameLst>
                                      </p:cBhvr>
                                    </p:animRot>
                                    <p:animRot by="-240000">
                                      <p:cBhvr>
                                        <p:cTn id="14" dur="200" fill="hold">
                                          <p:stCondLst>
                                            <p:cond delay="600"/>
                                          </p:stCondLst>
                                        </p:cTn>
                                        <p:tgtEl>
                                          <p:spTgt spid="5">
                                            <p:txEl>
                                              <p:pRg st="0" end="0"/>
                                            </p:txEl>
                                          </p:spTgt>
                                        </p:tgtEl>
                                        <p:attrNameLst>
                                          <p:attrName>r</p:attrName>
                                        </p:attrNameLst>
                                      </p:cBhvr>
                                    </p:animRot>
                                    <p:animRot by="120000">
                                      <p:cBhvr>
                                        <p:cTn id="15" dur="200" fill="hold">
                                          <p:stCondLst>
                                            <p:cond delay="800"/>
                                          </p:stCondLst>
                                        </p:cTn>
                                        <p:tgtEl>
                                          <p:spTgt spid="5">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7D501D-A725-4D31-8F77-DEB8A6929592}"/>
              </a:ext>
            </a:extLst>
          </p:cNvPr>
          <p:cNvSpPr txBox="1">
            <a:spLocks/>
          </p:cNvSpPr>
          <p:nvPr/>
        </p:nvSpPr>
        <p:spPr>
          <a:xfrm>
            <a:off x="189181" y="1310305"/>
            <a:ext cx="3773221" cy="758367"/>
          </a:xfrm>
          <a:prstGeom prst="rect">
            <a:avLst/>
          </a:prstGeom>
        </p:spPr>
        <p:txBody>
          <a:bodyPr vert="horz" lIns="91440" tIns="45720" rIns="91440" bIns="45720" rtlCol="0" anchor="t">
            <a:no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algn="ctr" fontAlgn="auto">
              <a:spcAft>
                <a:spcPts val="0"/>
              </a:spcAft>
            </a:pPr>
            <a:r>
              <a:rPr lang="en-IN"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enorite" panose="00000500000000000000" pitchFamily="2" charset="0"/>
              </a:rPr>
              <a:t>Speech To Text</a:t>
            </a:r>
          </a:p>
        </p:txBody>
      </p:sp>
      <p:sp>
        <p:nvSpPr>
          <p:cNvPr id="9" name="Content Placeholder 2">
            <a:extLst>
              <a:ext uri="{FF2B5EF4-FFF2-40B4-BE49-F238E27FC236}">
                <a16:creationId xmlns:a16="http://schemas.microsoft.com/office/drawing/2014/main" id="{D5C48C73-BB4D-47A6-A6E4-211DE189A9C0}"/>
              </a:ext>
            </a:extLst>
          </p:cNvPr>
          <p:cNvSpPr txBox="1">
            <a:spLocks/>
          </p:cNvSpPr>
          <p:nvPr/>
        </p:nvSpPr>
        <p:spPr>
          <a:xfrm>
            <a:off x="350048" y="2068672"/>
            <a:ext cx="6794460" cy="272065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spcAft>
                <a:spcPts val="0"/>
              </a:spcAft>
            </a:pPr>
            <a:r>
              <a:rPr lang="en-IN" sz="2000" b="1"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rPr>
              <a:t>Introduction</a:t>
            </a:r>
          </a:p>
          <a:p>
            <a:pPr marL="0" indent="0" algn="just">
              <a:lnSpc>
                <a:spcPct val="150000"/>
              </a:lnSpc>
              <a:spcAft>
                <a:spcPts val="0"/>
              </a:spcAft>
              <a:buNone/>
            </a:pPr>
            <a:r>
              <a:rPr lang="en-US" sz="1600" dirty="0">
                <a:solidFill>
                  <a:schemeClr val="bg1"/>
                </a:solidFill>
                <a:latin typeface="Tenorite" panose="00000500000000000000" pitchFamily="2" charset="0"/>
              </a:rPr>
              <a:t>Speech recognition is useful in various appliances around us like Google Assistant, Alexa, Cortana etc</a:t>
            </a:r>
            <a:r>
              <a:rPr lang="en-US" sz="400" dirty="0">
                <a:solidFill>
                  <a:schemeClr val="bg1"/>
                </a:solidFill>
                <a:latin typeface="Tenorite" panose="00000500000000000000" pitchFamily="2" charset="0"/>
              </a:rPr>
              <a:t>.</a:t>
            </a:r>
            <a:r>
              <a:rPr lang="en-US" sz="1600" dirty="0">
                <a:solidFill>
                  <a:schemeClr val="bg1"/>
                </a:solidFill>
                <a:latin typeface="Tenorite" panose="00000500000000000000" pitchFamily="2" charset="0"/>
              </a:rPr>
              <a:t>. This project will recognize the speech of the user and print it on the Tkinter window. </a:t>
            </a:r>
            <a:r>
              <a:rPr lang="en-US" sz="1600"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rPr>
              <a:t>This part is developed using </a:t>
            </a:r>
            <a:r>
              <a:rPr lang="en-US" sz="1600" b="1"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rPr>
              <a:t>Tkinter library</a:t>
            </a:r>
            <a:r>
              <a:rPr lang="en-US" sz="1600"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rPr>
              <a:t>, </a:t>
            </a:r>
            <a:r>
              <a:rPr lang="en-US" sz="1600" b="1"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rPr>
              <a:t>speech_recognition</a:t>
            </a:r>
            <a:r>
              <a:rPr lang="en-US" sz="1600"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rPr>
              <a:t> and </a:t>
            </a:r>
            <a:r>
              <a:rPr lang="en-US" sz="1600" b="1"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rPr>
              <a:t>os module</a:t>
            </a:r>
            <a:r>
              <a:rPr lang="en-US" sz="1600"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rPr>
              <a:t>. </a:t>
            </a:r>
          </a:p>
          <a:p>
            <a:pPr marL="0" indent="0" algn="just" fontAlgn="base">
              <a:spcAft>
                <a:spcPts val="0"/>
              </a:spcAft>
              <a:buFont typeface="Arial" panose="020B0604020202020204" pitchFamily="34" charset="0"/>
              <a:buNone/>
            </a:pPr>
            <a:endParaRPr lang="en-US" sz="1600"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endParaRPr>
          </a:p>
          <a:p>
            <a:pPr marL="0" indent="0" algn="just" fontAlgn="auto">
              <a:spcAft>
                <a:spcPts val="0"/>
              </a:spcAft>
              <a:buFont typeface="Arial" panose="020B0604020202020204" pitchFamily="34" charset="0"/>
              <a:buNone/>
            </a:pPr>
            <a:endParaRPr lang="en-IN" sz="1050" dirty="0">
              <a:solidFill>
                <a:schemeClr val="bg1"/>
              </a:solidFill>
              <a:latin typeface="Tenorite" panose="00000500000000000000" pitchFamily="2" charset="0"/>
              <a:ea typeface="Cascadia Code ExtraLight" panose="020B0609020000020004" pitchFamily="49" charset="0"/>
              <a:cs typeface="Cascadia Code ExtraLight" panose="020B0609020000020004" pitchFamily="49" charset="0"/>
            </a:endParaRPr>
          </a:p>
        </p:txBody>
      </p:sp>
    </p:spTree>
    <p:extLst>
      <p:ext uri="{BB962C8B-B14F-4D97-AF65-F5344CB8AC3E}">
        <p14:creationId xmlns:p14="http://schemas.microsoft.com/office/powerpoint/2010/main" val="84623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9">
                                            <p:txEl>
                                              <p:pRg st="0" end="0"/>
                                            </p:txEl>
                                          </p:spTgt>
                                        </p:tgtEl>
                                        <p:attrNameLst>
                                          <p:attrName>r</p:attrName>
                                        </p:attrNameLst>
                                      </p:cBhvr>
                                    </p:animRot>
                                    <p:animRot by="-240000">
                                      <p:cBhvr>
                                        <p:cTn id="12" dur="200" fill="hold">
                                          <p:stCondLst>
                                            <p:cond delay="200"/>
                                          </p:stCondLst>
                                        </p:cTn>
                                        <p:tgtEl>
                                          <p:spTgt spid="9">
                                            <p:txEl>
                                              <p:pRg st="0" end="0"/>
                                            </p:txEl>
                                          </p:spTgt>
                                        </p:tgtEl>
                                        <p:attrNameLst>
                                          <p:attrName>r</p:attrName>
                                        </p:attrNameLst>
                                      </p:cBhvr>
                                    </p:animRot>
                                    <p:animRot by="240000">
                                      <p:cBhvr>
                                        <p:cTn id="13" dur="200" fill="hold">
                                          <p:stCondLst>
                                            <p:cond delay="400"/>
                                          </p:stCondLst>
                                        </p:cTn>
                                        <p:tgtEl>
                                          <p:spTgt spid="9">
                                            <p:txEl>
                                              <p:pRg st="0" end="0"/>
                                            </p:txEl>
                                          </p:spTgt>
                                        </p:tgtEl>
                                        <p:attrNameLst>
                                          <p:attrName>r</p:attrName>
                                        </p:attrNameLst>
                                      </p:cBhvr>
                                    </p:animRot>
                                    <p:animRot by="-240000">
                                      <p:cBhvr>
                                        <p:cTn id="14" dur="200" fill="hold">
                                          <p:stCondLst>
                                            <p:cond delay="600"/>
                                          </p:stCondLst>
                                        </p:cTn>
                                        <p:tgtEl>
                                          <p:spTgt spid="9">
                                            <p:txEl>
                                              <p:pRg st="0" end="0"/>
                                            </p:txEl>
                                          </p:spTgt>
                                        </p:tgtEl>
                                        <p:attrNameLst>
                                          <p:attrName>r</p:attrName>
                                        </p:attrNameLst>
                                      </p:cBhvr>
                                    </p:animRot>
                                    <p:animRot by="120000">
                                      <p:cBhvr>
                                        <p:cTn id="15" dur="200" fill="hold">
                                          <p:stCondLst>
                                            <p:cond delay="800"/>
                                          </p:stCondLst>
                                        </p:cTn>
                                        <p:tgtEl>
                                          <p:spTgt spid="9">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23D5F78-5920-4776-969D-DCB900E194BF}"/>
              </a:ext>
            </a:extLst>
          </p:cNvPr>
          <p:cNvSpPr txBox="1">
            <a:spLocks/>
          </p:cNvSpPr>
          <p:nvPr/>
        </p:nvSpPr>
        <p:spPr>
          <a:xfrm>
            <a:off x="279401" y="878416"/>
            <a:ext cx="8396817" cy="51011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IN" b="1" dirty="0">
                <a:ln w="0"/>
                <a:effectLst>
                  <a:outerShdw blurRad="38100" dist="19050" dir="2700000" algn="tl" rotWithShape="0">
                    <a:schemeClr val="dk1">
                      <a:alpha val="40000"/>
                    </a:schemeClr>
                  </a:outerShdw>
                </a:effectLst>
                <a:latin typeface="Tenorite" panose="00000500000000000000" pitchFamily="2" charset="0"/>
              </a:rPr>
              <a:t>Project Prerequisites</a:t>
            </a:r>
          </a:p>
          <a:p>
            <a:pPr marL="914400" lvl="1" indent="-457200" algn="just" fontAlgn="auto">
              <a:spcAft>
                <a:spcPts val="0"/>
              </a:spcAft>
              <a:buFont typeface="+mj-lt"/>
              <a:buAutoNum type="arabicPeriod"/>
            </a:pPr>
            <a:r>
              <a:rPr lang="en-US" sz="1800" b="1" dirty="0">
                <a:latin typeface="Tenorite" panose="00000500000000000000" pitchFamily="2" charset="0"/>
              </a:rPr>
              <a:t>Tkinter</a:t>
            </a:r>
            <a:r>
              <a:rPr lang="en-US" sz="1800" dirty="0">
                <a:latin typeface="Tenorite" panose="00000500000000000000" pitchFamily="2" charset="0"/>
              </a:rPr>
              <a:t> is a standard GUI Python library that is one of the fastest and easiest ways to build GUI applications.</a:t>
            </a:r>
          </a:p>
          <a:p>
            <a:pPr marL="914400" lvl="1" indent="-457200" algn="just" fontAlgn="auto">
              <a:spcAft>
                <a:spcPts val="0"/>
              </a:spcAft>
              <a:buFont typeface="+mj-lt"/>
              <a:buAutoNum type="arabicPeriod"/>
            </a:pPr>
            <a:r>
              <a:rPr lang="en-US" sz="1800" b="1" dirty="0">
                <a:latin typeface="Tenorite" panose="00000500000000000000" pitchFamily="2" charset="0"/>
              </a:rPr>
              <a:t>pyttsx3</a:t>
            </a:r>
            <a:r>
              <a:rPr lang="en-US" sz="1800" dirty="0">
                <a:latin typeface="Tenorite" panose="00000500000000000000" pitchFamily="2" charset="0"/>
              </a:rPr>
              <a:t> is a text-to-speech conversion library in Python. Unlike alternative libraries, it works offline and is compatible with both Python 2 &amp; 3.</a:t>
            </a:r>
          </a:p>
          <a:p>
            <a:pPr marL="914400" lvl="1" indent="-457200" algn="just" fontAlgn="auto">
              <a:spcAft>
                <a:spcPts val="0"/>
              </a:spcAft>
              <a:buFont typeface="+mj-lt"/>
              <a:buAutoNum type="arabicPeriod"/>
            </a:pPr>
            <a:r>
              <a:rPr lang="en-US" sz="1800" b="1" dirty="0">
                <a:latin typeface="Tenorite" panose="00000500000000000000" pitchFamily="2" charset="0"/>
              </a:rPr>
              <a:t>Speech_recognition </a:t>
            </a:r>
            <a:r>
              <a:rPr lang="en-US" sz="1800" dirty="0">
                <a:latin typeface="Tenorite" panose="00000500000000000000" pitchFamily="2" charset="0"/>
              </a:rPr>
              <a:t>is a module in python that helps to record the speech of a person.</a:t>
            </a:r>
          </a:p>
          <a:p>
            <a:pPr marL="914400" lvl="1" indent="-457200" algn="just" fontAlgn="auto">
              <a:spcAft>
                <a:spcPts val="0"/>
              </a:spcAft>
              <a:buFont typeface="+mj-lt"/>
              <a:buAutoNum type="arabicPeriod"/>
            </a:pPr>
            <a:r>
              <a:rPr lang="en-US" sz="1800" b="1" dirty="0" err="1">
                <a:latin typeface="Tenorite" panose="00000500000000000000" pitchFamily="2" charset="0"/>
              </a:rPr>
              <a:t>os</a:t>
            </a:r>
            <a:r>
              <a:rPr lang="en-US" sz="1800" b="1" dirty="0">
                <a:latin typeface="Tenorite" panose="00000500000000000000" pitchFamily="2" charset="0"/>
              </a:rPr>
              <a:t> </a:t>
            </a:r>
            <a:r>
              <a:rPr lang="en-US" sz="1800" dirty="0">
                <a:latin typeface="Tenorite" panose="00000500000000000000" pitchFamily="2" charset="0"/>
              </a:rPr>
              <a:t>is a pre-installed module.</a:t>
            </a:r>
            <a:endParaRPr lang="en-US" sz="1800" b="1" dirty="0">
              <a:latin typeface="Tenorite" panose="00000500000000000000" pitchFamily="2" charset="0"/>
            </a:endParaRPr>
          </a:p>
          <a:p>
            <a:pPr fontAlgn="auto">
              <a:spcAft>
                <a:spcPts val="0"/>
              </a:spcAft>
            </a:pPr>
            <a:endParaRPr lang="en-US" sz="2000" b="1" dirty="0">
              <a:latin typeface="Tenorite" panose="00000500000000000000" pitchFamily="2" charset="0"/>
            </a:endParaRPr>
          </a:p>
          <a:p>
            <a:pPr marL="0" indent="0" fontAlgn="auto">
              <a:spcAft>
                <a:spcPts val="0"/>
              </a:spcAft>
              <a:buFont typeface="Arial" panose="020B0604020202020204" pitchFamily="34" charset="0"/>
              <a:buNone/>
            </a:pPr>
            <a:r>
              <a:rPr lang="en-US" sz="2000" b="1" dirty="0">
                <a:latin typeface="Tenorite" panose="00000500000000000000" pitchFamily="2" charset="0"/>
              </a:rPr>
              <a:t>     </a:t>
            </a:r>
            <a:r>
              <a:rPr lang="en-IN" sz="1800" b="1" dirty="0">
                <a:latin typeface="Tenorite" panose="00000500000000000000" pitchFamily="2" charset="0"/>
              </a:rPr>
              <a:t>To install the required libraries, we will use the pip command in the terminal.</a:t>
            </a:r>
          </a:p>
          <a:p>
            <a:pPr marL="0" indent="0" fontAlgn="auto">
              <a:spcAft>
                <a:spcPts val="0"/>
              </a:spcAft>
              <a:buFont typeface="Arial" panose="020B0604020202020204" pitchFamily="34" charset="0"/>
              <a:buNone/>
            </a:pPr>
            <a:r>
              <a:rPr lang="en-US" sz="1200" dirty="0">
                <a:latin typeface="Lucida Console" panose="020B0609040504020204" pitchFamily="49" charset="0"/>
                <a:ea typeface="Cascadia Code" panose="020B0609020000020004" pitchFamily="49" charset="0"/>
                <a:cs typeface="Cascadia Code" panose="020B0609020000020004" pitchFamily="49" charset="0"/>
              </a:rPr>
              <a:t>	pip install tkinter</a:t>
            </a:r>
          </a:p>
          <a:p>
            <a:pPr marL="0" indent="0" fontAlgn="auto">
              <a:spcAft>
                <a:spcPts val="0"/>
              </a:spcAft>
              <a:buFont typeface="Arial" panose="020B0604020202020204" pitchFamily="34" charset="0"/>
              <a:buNone/>
            </a:pPr>
            <a:r>
              <a:rPr lang="en-US" sz="1200" dirty="0">
                <a:latin typeface="Lucida Console" panose="020B0609040504020204" pitchFamily="49" charset="0"/>
                <a:ea typeface="Cascadia Code" panose="020B0609020000020004" pitchFamily="49" charset="0"/>
                <a:cs typeface="Cascadia Code" panose="020B0609020000020004" pitchFamily="49" charset="0"/>
              </a:rPr>
              <a:t>	pip install pyttsx3</a:t>
            </a:r>
          </a:p>
          <a:p>
            <a:pPr marL="0" indent="0" fontAlgn="auto">
              <a:spcAft>
                <a:spcPts val="0"/>
              </a:spcAft>
              <a:buFont typeface="Arial" panose="020B0604020202020204" pitchFamily="34" charset="0"/>
              <a:buNone/>
            </a:pPr>
            <a:r>
              <a:rPr lang="en-US" sz="1200" dirty="0">
                <a:latin typeface="Lucida Console" panose="020B0609040504020204" pitchFamily="49" charset="0"/>
                <a:ea typeface="Cascadia Code" panose="020B0609020000020004" pitchFamily="49" charset="0"/>
                <a:cs typeface="Cascadia Code" panose="020B0609020000020004" pitchFamily="49" charset="0"/>
              </a:rPr>
              <a:t>	pip install speech_recognition</a:t>
            </a:r>
          </a:p>
        </p:txBody>
      </p:sp>
      <p:pic>
        <p:nvPicPr>
          <p:cNvPr id="3" name="Picture 2">
            <a:extLst>
              <a:ext uri="{FF2B5EF4-FFF2-40B4-BE49-F238E27FC236}">
                <a16:creationId xmlns:a16="http://schemas.microsoft.com/office/drawing/2014/main" id="{B0B3A0C9-85A4-4C37-99AA-190C987BAAD5}"/>
              </a:ext>
            </a:extLst>
          </p:cNvPr>
          <p:cNvPicPr>
            <a:picLocks noChangeAspect="1"/>
          </p:cNvPicPr>
          <p:nvPr/>
        </p:nvPicPr>
        <p:blipFill rotWithShape="1">
          <a:blip r:embed="rId3"/>
          <a:srcRect l="5766" t="9559" r="5346" b="9836"/>
          <a:stretch/>
        </p:blipFill>
        <p:spPr>
          <a:xfrm>
            <a:off x="8736603" y="1217192"/>
            <a:ext cx="3236381" cy="18236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8">
                                            <p:txEl>
                                              <p:pRg st="0" end="0"/>
                                            </p:txEl>
                                          </p:spTgt>
                                        </p:tgtEl>
                                        <p:attrNameLst>
                                          <p:attrName>r</p:attrName>
                                        </p:attrNameLst>
                                      </p:cBhvr>
                                    </p:animRot>
                                    <p:animRot by="-240000">
                                      <p:cBhvr>
                                        <p:cTn id="7" dur="200" fill="hold">
                                          <p:stCondLst>
                                            <p:cond delay="200"/>
                                          </p:stCondLst>
                                        </p:cTn>
                                        <p:tgtEl>
                                          <p:spTgt spid="8">
                                            <p:txEl>
                                              <p:pRg st="0" end="0"/>
                                            </p:txEl>
                                          </p:spTgt>
                                        </p:tgtEl>
                                        <p:attrNameLst>
                                          <p:attrName>r</p:attrName>
                                        </p:attrNameLst>
                                      </p:cBhvr>
                                    </p:animRot>
                                    <p:animRot by="240000">
                                      <p:cBhvr>
                                        <p:cTn id="8" dur="200" fill="hold">
                                          <p:stCondLst>
                                            <p:cond delay="400"/>
                                          </p:stCondLst>
                                        </p:cTn>
                                        <p:tgtEl>
                                          <p:spTgt spid="8">
                                            <p:txEl>
                                              <p:pRg st="0" end="0"/>
                                            </p:txEl>
                                          </p:spTgt>
                                        </p:tgtEl>
                                        <p:attrNameLst>
                                          <p:attrName>r</p:attrName>
                                        </p:attrNameLst>
                                      </p:cBhvr>
                                    </p:animRot>
                                    <p:animRot by="-240000">
                                      <p:cBhvr>
                                        <p:cTn id="9" dur="200" fill="hold">
                                          <p:stCondLst>
                                            <p:cond delay="600"/>
                                          </p:stCondLst>
                                        </p:cTn>
                                        <p:tgtEl>
                                          <p:spTgt spid="8">
                                            <p:txEl>
                                              <p:pRg st="0" end="0"/>
                                            </p:txEl>
                                          </p:spTgt>
                                        </p:tgtEl>
                                        <p:attrNameLst>
                                          <p:attrName>r</p:attrName>
                                        </p:attrNameLst>
                                      </p:cBhvr>
                                    </p:animRot>
                                    <p:animRot by="120000">
                                      <p:cBhvr>
                                        <p:cTn id="10" dur="200" fill="hold">
                                          <p:stCondLst>
                                            <p:cond delay="80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5EE60A5-AA10-4C1D-AD2B-A909B378E8C0}"/>
              </a:ext>
            </a:extLst>
          </p:cNvPr>
          <p:cNvSpPr txBox="1">
            <a:spLocks/>
          </p:cNvSpPr>
          <p:nvPr/>
        </p:nvSpPr>
        <p:spPr>
          <a:xfrm>
            <a:off x="728135" y="1101558"/>
            <a:ext cx="10778065" cy="40207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lnSpc>
                <a:spcPct val="150000"/>
              </a:lnSpc>
              <a:spcAft>
                <a:spcPts val="0"/>
              </a:spcAft>
            </a:pPr>
            <a:r>
              <a:rPr lang="en-IN" sz="3200" b="1" dirty="0">
                <a:ln w="9525">
                  <a:solidFill>
                    <a:schemeClr val="bg1"/>
                  </a:solidFill>
                  <a:prstDash val="solid"/>
                </a:ln>
                <a:effectLst>
                  <a:outerShdw blurRad="12700" dist="38100" dir="2700000" algn="tl" rotWithShape="0">
                    <a:schemeClr val="bg1">
                      <a:lumMod val="50000"/>
                    </a:schemeClr>
                  </a:outerShdw>
                </a:effectLst>
                <a:latin typeface="Tenorite" panose="00000500000000000000" pitchFamily="2" charset="0"/>
              </a:rPr>
              <a:t>Some Features in our Project</a:t>
            </a:r>
          </a:p>
          <a:p>
            <a:pPr marL="914400" lvl="1" indent="-457200" algn="just" fontAlgn="auto">
              <a:lnSpc>
                <a:spcPct val="150000"/>
              </a:lnSpc>
              <a:spcAft>
                <a:spcPts val="0"/>
              </a:spcAft>
              <a:buFont typeface="+mj-lt"/>
              <a:buAutoNum type="arabicPeriod"/>
            </a:pPr>
            <a:r>
              <a:rPr lang="en-IN" sz="2000" b="1" i="1" dirty="0">
                <a:ln w="9525">
                  <a:solidFill>
                    <a:schemeClr val="bg1"/>
                  </a:solidFill>
                  <a:prstDash val="solid"/>
                </a:ln>
                <a:effectLst>
                  <a:outerShdw blurRad="12700" dist="38100" dir="2700000" algn="tl" rotWithShape="0">
                    <a:schemeClr val="bg1">
                      <a:lumMod val="50000"/>
                    </a:schemeClr>
                  </a:outerShdw>
                </a:effectLst>
                <a:latin typeface="Tenorite" panose="00000500000000000000" pitchFamily="2" charset="0"/>
              </a:rPr>
              <a:t>Converting Text to Speech &amp; Speech to Text.</a:t>
            </a:r>
          </a:p>
          <a:p>
            <a:pPr marL="914400" lvl="1" indent="-457200" algn="just" fontAlgn="auto">
              <a:lnSpc>
                <a:spcPct val="150000"/>
              </a:lnSpc>
              <a:spcAft>
                <a:spcPts val="0"/>
              </a:spcAft>
              <a:buFont typeface="+mj-lt"/>
              <a:buAutoNum type="arabicPeriod"/>
            </a:pPr>
            <a:r>
              <a:rPr lang="en-IN" sz="2000" b="1" i="1" dirty="0">
                <a:ln w="9525">
                  <a:solidFill>
                    <a:schemeClr val="bg1"/>
                  </a:solidFill>
                  <a:prstDash val="solid"/>
                </a:ln>
                <a:effectLst>
                  <a:outerShdw blurRad="12700" dist="38100" dir="2700000" algn="tl" rotWithShape="0">
                    <a:schemeClr val="bg1">
                      <a:lumMod val="50000"/>
                    </a:schemeClr>
                  </a:outerShdw>
                </a:effectLst>
                <a:latin typeface="Tenorite" panose="00000500000000000000" pitchFamily="2" charset="0"/>
              </a:rPr>
              <a:t>We can change Male/Female voices.</a:t>
            </a:r>
          </a:p>
          <a:p>
            <a:pPr marL="914400" lvl="1" indent="-457200" algn="just" fontAlgn="auto">
              <a:lnSpc>
                <a:spcPct val="150000"/>
              </a:lnSpc>
              <a:spcAft>
                <a:spcPts val="0"/>
              </a:spcAft>
              <a:buFont typeface="+mj-lt"/>
              <a:buAutoNum type="arabicPeriod"/>
            </a:pPr>
            <a:r>
              <a:rPr lang="en-IN" sz="2000" b="1" i="1" dirty="0">
                <a:ln w="9525">
                  <a:solidFill>
                    <a:schemeClr val="bg1"/>
                  </a:solidFill>
                  <a:prstDash val="solid"/>
                </a:ln>
                <a:effectLst>
                  <a:outerShdw blurRad="12700" dist="38100" dir="2700000" algn="tl" rotWithShape="0">
                    <a:schemeClr val="bg1">
                      <a:lumMod val="50000"/>
                    </a:schemeClr>
                  </a:outerShdw>
                </a:effectLst>
                <a:latin typeface="Tenorite" panose="00000500000000000000" pitchFamily="2" charset="0"/>
              </a:rPr>
              <a:t>We can change the speed of the speech.</a:t>
            </a:r>
          </a:p>
          <a:p>
            <a:pPr marL="914400" lvl="1" indent="-457200" algn="just" fontAlgn="auto">
              <a:lnSpc>
                <a:spcPct val="150000"/>
              </a:lnSpc>
              <a:spcAft>
                <a:spcPts val="0"/>
              </a:spcAft>
              <a:buFont typeface="+mj-lt"/>
              <a:buAutoNum type="arabicPeriod"/>
            </a:pPr>
            <a:r>
              <a:rPr lang="en-IN" sz="2000" b="1" i="1" dirty="0">
                <a:ln w="9525">
                  <a:solidFill>
                    <a:schemeClr val="bg1"/>
                  </a:solidFill>
                  <a:prstDash val="solid"/>
                </a:ln>
                <a:effectLst>
                  <a:outerShdw blurRad="12700" dist="38100" dir="2700000" algn="tl" rotWithShape="0">
                    <a:schemeClr val="bg1">
                      <a:lumMod val="50000"/>
                    </a:schemeClr>
                  </a:outerShdw>
                </a:effectLst>
                <a:latin typeface="Tenorite" panose="00000500000000000000" pitchFamily="2" charset="0"/>
              </a:rPr>
              <a:t>We can change the volume of the speech.</a:t>
            </a:r>
          </a:p>
          <a:p>
            <a:pPr marL="914400" lvl="1" indent="-457200" algn="just" fontAlgn="auto">
              <a:lnSpc>
                <a:spcPct val="150000"/>
              </a:lnSpc>
              <a:spcAft>
                <a:spcPts val="0"/>
              </a:spcAft>
              <a:buFont typeface="+mj-lt"/>
              <a:buAutoNum type="arabicPeriod"/>
            </a:pPr>
            <a:r>
              <a:rPr lang="en-IN" sz="2000" b="1" i="1" dirty="0">
                <a:ln w="9525">
                  <a:solidFill>
                    <a:schemeClr val="bg1"/>
                  </a:solidFill>
                  <a:prstDash val="solid"/>
                </a:ln>
                <a:effectLst>
                  <a:outerShdw blurRad="12700" dist="38100" dir="2700000" algn="tl" rotWithShape="0">
                    <a:schemeClr val="bg1">
                      <a:lumMod val="50000"/>
                    </a:schemeClr>
                  </a:outerShdw>
                </a:effectLst>
                <a:latin typeface="Tenorite" panose="00000500000000000000" pitchFamily="2" charset="0"/>
              </a:rPr>
              <a:t>We can mute the speech.</a:t>
            </a:r>
          </a:p>
          <a:p>
            <a:pPr marL="914400" lvl="1" indent="-457200" algn="just" fontAlgn="auto">
              <a:lnSpc>
                <a:spcPct val="150000"/>
              </a:lnSpc>
              <a:spcAft>
                <a:spcPts val="0"/>
              </a:spcAft>
              <a:buFont typeface="+mj-lt"/>
              <a:buAutoNum type="arabicPeriod"/>
            </a:pPr>
            <a:r>
              <a:rPr lang="en-IN" sz="2000" b="1" i="1" dirty="0">
                <a:ln w="9525">
                  <a:solidFill>
                    <a:schemeClr val="bg1"/>
                  </a:solidFill>
                  <a:prstDash val="solid"/>
                </a:ln>
                <a:effectLst>
                  <a:outerShdw blurRad="12700" dist="38100" dir="2700000" algn="tl" rotWithShape="0">
                    <a:schemeClr val="bg1">
                      <a:lumMod val="50000"/>
                    </a:schemeClr>
                  </a:outerShdw>
                </a:effectLst>
                <a:latin typeface="Tenorite" panose="00000500000000000000" pitchFamily="2" charset="0"/>
              </a:rPr>
              <a:t>We can also download the converted speech into male/female voices.</a:t>
            </a:r>
            <a:endParaRPr lang="en-US" b="1" i="1" dirty="0">
              <a:ln w="9525">
                <a:solidFill>
                  <a:schemeClr val="bg1"/>
                </a:solidFill>
                <a:prstDash val="solid"/>
              </a:ln>
              <a:effectLst>
                <a:outerShdw blurRad="12700" dist="38100" dir="2700000" algn="tl" rotWithShape="0">
                  <a:schemeClr val="bg1">
                    <a:lumMod val="50000"/>
                  </a:schemeClr>
                </a:outerShdw>
              </a:effectLst>
              <a:latin typeface="Tenorite" panose="00000500000000000000" pitchFamily="2" charset="0"/>
            </a:endParaRPr>
          </a:p>
          <a:p>
            <a:pPr marL="0" indent="0" algn="just" fontAlgn="auto">
              <a:lnSpc>
                <a:spcPct val="150000"/>
              </a:lnSpc>
              <a:spcAft>
                <a:spcPts val="0"/>
              </a:spcAft>
              <a:buFont typeface="Arial" panose="020B0604020202020204" pitchFamily="34" charset="0"/>
              <a:buNone/>
            </a:pPr>
            <a:endParaRPr lang="en-IN" sz="2000" b="1" dirty="0">
              <a:ln w="9525">
                <a:solidFill>
                  <a:schemeClr val="bg1"/>
                </a:solidFill>
                <a:prstDash val="solid"/>
              </a:ln>
              <a:effectLst>
                <a:outerShdw blurRad="12700" dist="38100" dir="2700000" algn="tl" rotWithShape="0">
                  <a:schemeClr val="bg1">
                    <a:lumMod val="50000"/>
                  </a:schemeClr>
                </a:outerShdw>
              </a:effectLst>
              <a:latin typeface="Tenorite" panose="00000500000000000000" pitchFamily="2" charset="0"/>
            </a:endParaRPr>
          </a:p>
        </p:txBody>
      </p:sp>
    </p:spTree>
    <p:extLst>
      <p:ext uri="{BB962C8B-B14F-4D97-AF65-F5344CB8AC3E}">
        <p14:creationId xmlns:p14="http://schemas.microsoft.com/office/powerpoint/2010/main" val="39449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E720F91-77DD-4EC4-B23C-D451CC75E166}"/>
              </a:ext>
            </a:extLst>
          </p:cNvPr>
          <p:cNvSpPr txBox="1">
            <a:spLocks/>
          </p:cNvSpPr>
          <p:nvPr/>
        </p:nvSpPr>
        <p:spPr>
          <a:xfrm>
            <a:off x="4851399" y="1956646"/>
            <a:ext cx="6993468" cy="29447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ts val="0"/>
              </a:spcAft>
              <a:buFont typeface="Arial" panose="020B0604020202020204" pitchFamily="34" charset="0"/>
              <a:buNone/>
            </a:pPr>
            <a:r>
              <a:rPr lang="en-US" sz="3600" b="1" dirty="0">
                <a:ln w="9525">
                  <a:solidFill>
                    <a:schemeClr val="accent1">
                      <a:lumMod val="60000"/>
                      <a:lumOff val="40000"/>
                    </a:schemeClr>
                  </a:solidFill>
                  <a:prstDash val="solid"/>
                </a:ln>
                <a:solidFill>
                  <a:schemeClr val="bg2"/>
                </a:solidFill>
                <a:effectLst>
                  <a:outerShdw blurRad="12700" dist="38100" dir="2700000" algn="tl" rotWithShape="0">
                    <a:schemeClr val="accent5">
                      <a:lumMod val="60000"/>
                      <a:lumOff val="40000"/>
                    </a:schemeClr>
                  </a:outerShdw>
                </a:effectLst>
                <a:latin typeface="Tenorite" panose="00000500000000000000" pitchFamily="2" charset="0"/>
              </a:rPr>
              <a:t>These are the basic steps :</a:t>
            </a:r>
          </a:p>
          <a:p>
            <a:pPr fontAlgn="base">
              <a:spcAft>
                <a:spcPts val="0"/>
              </a:spcAft>
            </a:pPr>
            <a:r>
              <a:rPr lang="en-US" b="1" dirty="0">
                <a:ln w="9525">
                  <a:solidFill>
                    <a:schemeClr val="accent1">
                      <a:lumMod val="60000"/>
                      <a:lumOff val="40000"/>
                    </a:schemeClr>
                  </a:solidFill>
                  <a:prstDash val="solid"/>
                </a:ln>
                <a:solidFill>
                  <a:schemeClr val="bg2"/>
                </a:solidFill>
                <a:effectLst>
                  <a:outerShdw blurRad="12700" dist="38100" dir="2700000" algn="tl" rotWithShape="0">
                    <a:schemeClr val="accent5">
                      <a:lumMod val="60000"/>
                      <a:lumOff val="40000"/>
                    </a:schemeClr>
                  </a:outerShdw>
                </a:effectLst>
                <a:latin typeface="Tenorite" panose="00000500000000000000" pitchFamily="2" charset="0"/>
              </a:rPr>
              <a:t>Importing the modules</a:t>
            </a:r>
          </a:p>
          <a:p>
            <a:pPr fontAlgn="base">
              <a:spcAft>
                <a:spcPts val="0"/>
              </a:spcAft>
            </a:pPr>
            <a:r>
              <a:rPr lang="en-US" b="1" dirty="0">
                <a:ln w="9525">
                  <a:solidFill>
                    <a:schemeClr val="accent1">
                      <a:lumMod val="60000"/>
                      <a:lumOff val="40000"/>
                    </a:schemeClr>
                  </a:solidFill>
                  <a:prstDash val="solid"/>
                </a:ln>
                <a:solidFill>
                  <a:schemeClr val="bg2"/>
                </a:solidFill>
                <a:effectLst>
                  <a:outerShdw blurRad="12700" dist="38100" dir="2700000" algn="tl" rotWithShape="0">
                    <a:schemeClr val="accent5">
                      <a:lumMod val="60000"/>
                      <a:lumOff val="40000"/>
                    </a:schemeClr>
                  </a:outerShdw>
                </a:effectLst>
                <a:latin typeface="Tenorite" panose="00000500000000000000" pitchFamily="2" charset="0"/>
              </a:rPr>
              <a:t>Define functions for TTS and STT</a:t>
            </a:r>
          </a:p>
          <a:p>
            <a:pPr fontAlgn="base">
              <a:spcAft>
                <a:spcPts val="0"/>
              </a:spcAft>
            </a:pPr>
            <a:r>
              <a:rPr lang="en-US" b="1" dirty="0">
                <a:ln w="9525">
                  <a:solidFill>
                    <a:schemeClr val="accent1">
                      <a:lumMod val="60000"/>
                      <a:lumOff val="40000"/>
                    </a:schemeClr>
                  </a:solidFill>
                  <a:prstDash val="solid"/>
                </a:ln>
                <a:solidFill>
                  <a:schemeClr val="bg2"/>
                </a:solidFill>
                <a:effectLst>
                  <a:outerShdw blurRad="12700" dist="38100" dir="2700000" algn="tl" rotWithShape="0">
                    <a:schemeClr val="accent5">
                      <a:lumMod val="60000"/>
                      <a:lumOff val="40000"/>
                    </a:schemeClr>
                  </a:outerShdw>
                </a:effectLst>
                <a:latin typeface="Tenorite" panose="00000500000000000000" pitchFamily="2" charset="0"/>
              </a:rPr>
              <a:t>Designing TTS and STT windows</a:t>
            </a:r>
          </a:p>
          <a:p>
            <a:pPr fontAlgn="base">
              <a:spcAft>
                <a:spcPts val="0"/>
              </a:spcAft>
            </a:pPr>
            <a:r>
              <a:rPr lang="en-US" b="1" dirty="0">
                <a:ln w="9525">
                  <a:solidFill>
                    <a:schemeClr val="accent1">
                      <a:lumMod val="60000"/>
                      <a:lumOff val="40000"/>
                    </a:schemeClr>
                  </a:solidFill>
                  <a:prstDash val="solid"/>
                </a:ln>
                <a:solidFill>
                  <a:schemeClr val="bg2"/>
                </a:solidFill>
                <a:effectLst>
                  <a:outerShdw blurRad="12700" dist="38100" dir="2700000" algn="tl" rotWithShape="0">
                    <a:schemeClr val="accent5">
                      <a:lumMod val="60000"/>
                      <a:lumOff val="40000"/>
                    </a:schemeClr>
                  </a:outerShdw>
                </a:effectLst>
                <a:latin typeface="Tenorite" panose="00000500000000000000" pitchFamily="2" charset="0"/>
              </a:rPr>
              <a:t>Defining and designing the main window</a:t>
            </a:r>
          </a:p>
          <a:p>
            <a:pPr fontAlgn="auto">
              <a:spcAft>
                <a:spcPts val="0"/>
              </a:spcAft>
            </a:pPr>
            <a:endParaRPr lang="en-IN" b="1" dirty="0">
              <a:ln w="9525">
                <a:solidFill>
                  <a:schemeClr val="accent1">
                    <a:lumMod val="60000"/>
                    <a:lumOff val="40000"/>
                  </a:schemeClr>
                </a:solidFill>
                <a:prstDash val="solid"/>
              </a:ln>
              <a:solidFill>
                <a:schemeClr val="bg2"/>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randombar(horizontal)">
                                      <p:cBhvr>
                                        <p:cTn id="7" dur="500"/>
                                        <p:tgtEl>
                                          <p:spTgt spid="8">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0" dur="500"/>
                                        <p:tgtEl>
                                          <p:spTgt spid="8">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randombar(horizontal)">
                                      <p:cBhvr>
                                        <p:cTn id="13" dur="500"/>
                                        <p:tgtEl>
                                          <p:spTgt spid="8">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randombar(horizontal)">
                                      <p:cBhvr>
                                        <p:cTn id="16"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483E5738-737A-4A78-B0D8-7B0FE29F778A}"/>
              </a:ext>
            </a:extLst>
          </p:cNvPr>
          <p:cNvSpPr txBox="1">
            <a:spLocks/>
          </p:cNvSpPr>
          <p:nvPr/>
        </p:nvSpPr>
        <p:spPr>
          <a:xfrm>
            <a:off x="750878" y="5666131"/>
            <a:ext cx="3155629" cy="3725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ts val="0"/>
              </a:spcAft>
              <a:buNone/>
            </a:pPr>
            <a:r>
              <a:rPr lang="en-US" sz="2000" b="1" dirty="0">
                <a:ln w="9525">
                  <a:solidFill>
                    <a:schemeClr val="bg1"/>
                  </a:solidFill>
                  <a:prstDash val="solid"/>
                </a:ln>
                <a:effectLst>
                  <a:outerShdw blurRad="12700" dist="38100" dir="2700000" algn="tl" rotWithShape="0">
                    <a:schemeClr val="bg1">
                      <a:lumMod val="50000"/>
                    </a:schemeClr>
                  </a:outerShdw>
                </a:effectLst>
                <a:latin typeface="Tenorite" panose="00000500000000000000" pitchFamily="2" charset="0"/>
              </a:rPr>
              <a:t>Defining Play Function</a:t>
            </a:r>
          </a:p>
          <a:p>
            <a:pPr marL="0" indent="0" fontAlgn="auto">
              <a:spcAft>
                <a:spcPts val="0"/>
              </a:spcAft>
              <a:buNone/>
            </a:pPr>
            <a:endParaRPr lang="en-IN" sz="2000" b="1" dirty="0">
              <a:ln w="9525">
                <a:solidFill>
                  <a:schemeClr val="bg1"/>
                </a:solidFill>
                <a:prstDash val="solid"/>
              </a:ln>
              <a:effectLst>
                <a:outerShdw blurRad="12700" dist="38100" dir="2700000" algn="tl" rotWithShape="0">
                  <a:schemeClr val="bg1">
                    <a:lumMod val="50000"/>
                  </a:schemeClr>
                </a:outerShdw>
              </a:effectLst>
            </a:endParaRPr>
          </a:p>
        </p:txBody>
      </p:sp>
      <p:sp>
        <p:nvSpPr>
          <p:cNvPr id="19" name="Content Placeholder 2">
            <a:extLst>
              <a:ext uri="{FF2B5EF4-FFF2-40B4-BE49-F238E27FC236}">
                <a16:creationId xmlns:a16="http://schemas.microsoft.com/office/drawing/2014/main" id="{FD5F07A8-361E-460E-950F-ADE3828876B2}"/>
              </a:ext>
            </a:extLst>
          </p:cNvPr>
          <p:cNvSpPr txBox="1">
            <a:spLocks/>
          </p:cNvSpPr>
          <p:nvPr/>
        </p:nvSpPr>
        <p:spPr>
          <a:xfrm>
            <a:off x="4606078" y="6112246"/>
            <a:ext cx="3275757" cy="3725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ts val="0"/>
              </a:spcAft>
              <a:buNone/>
            </a:pPr>
            <a:r>
              <a:rPr lang="en-US" sz="2000" b="1" dirty="0">
                <a:ln w="9525">
                  <a:solidFill>
                    <a:schemeClr val="bg1"/>
                  </a:solidFill>
                  <a:prstDash val="solid"/>
                </a:ln>
                <a:effectLst>
                  <a:outerShdw blurRad="12700" dist="38100" dir="2700000" algn="tl" rotWithShape="0">
                    <a:schemeClr val="bg1">
                      <a:lumMod val="50000"/>
                    </a:schemeClr>
                  </a:outerShdw>
                </a:effectLst>
                <a:latin typeface="Tenorite" panose="00000500000000000000" pitchFamily="2" charset="0"/>
              </a:rPr>
              <a:t>Defining Save Function</a:t>
            </a:r>
          </a:p>
          <a:p>
            <a:pPr marL="0" indent="0" fontAlgn="auto">
              <a:spcAft>
                <a:spcPts val="0"/>
              </a:spcAft>
              <a:buNone/>
            </a:pPr>
            <a:endParaRPr lang="en-IN" sz="20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14" name="Picture 13">
            <a:extLst>
              <a:ext uri="{FF2B5EF4-FFF2-40B4-BE49-F238E27FC236}">
                <a16:creationId xmlns:a16="http://schemas.microsoft.com/office/drawing/2014/main" id="{8A3DA946-55FD-48A7-B1E7-714480AD3268}"/>
              </a:ext>
            </a:extLst>
          </p:cNvPr>
          <p:cNvPicPr>
            <a:picLocks noChangeAspect="1"/>
          </p:cNvPicPr>
          <p:nvPr/>
        </p:nvPicPr>
        <p:blipFill rotWithShape="1">
          <a:blip r:embed="rId3"/>
          <a:srcRect l="3744" t="3333" r="3744" b="3581"/>
          <a:stretch/>
        </p:blipFill>
        <p:spPr>
          <a:xfrm>
            <a:off x="750878" y="907864"/>
            <a:ext cx="3975740" cy="4758267"/>
          </a:xfrm>
          <a:prstGeom prst="rect">
            <a:avLst/>
          </a:prstGeom>
          <a:ln>
            <a:noFill/>
          </a:ln>
          <a:effectLst>
            <a:outerShdw blurRad="190500" algn="tl" rotWithShape="0">
              <a:srgbClr val="000000">
                <a:alpha val="70000"/>
              </a:srgbClr>
            </a:outerShdw>
          </a:effectLst>
        </p:spPr>
      </p:pic>
      <p:pic>
        <p:nvPicPr>
          <p:cNvPr id="18" name="Picture 17">
            <a:extLst>
              <a:ext uri="{FF2B5EF4-FFF2-40B4-BE49-F238E27FC236}">
                <a16:creationId xmlns:a16="http://schemas.microsoft.com/office/drawing/2014/main" id="{1B6483D6-AA7F-41C6-ACDD-A21E5564C227}"/>
              </a:ext>
            </a:extLst>
          </p:cNvPr>
          <p:cNvPicPr>
            <a:picLocks noChangeAspect="1"/>
          </p:cNvPicPr>
          <p:nvPr/>
        </p:nvPicPr>
        <p:blipFill rotWithShape="1">
          <a:blip r:embed="rId4"/>
          <a:srcRect l="3855" t="3210" r="3700" b="3086"/>
          <a:stretch/>
        </p:blipFill>
        <p:spPr>
          <a:xfrm>
            <a:off x="4450030" y="1353979"/>
            <a:ext cx="3742668" cy="4758267"/>
          </a:xfrm>
          <a:prstGeom prst="rect">
            <a:avLst/>
          </a:prstGeom>
          <a:ln>
            <a:noFill/>
          </a:ln>
          <a:effectLst>
            <a:outerShdw blurRad="190500" algn="tl" rotWithShape="0">
              <a:srgbClr val="000000">
                <a:alpha val="70000"/>
              </a:srgbClr>
            </a:outerShdw>
          </a:effectLst>
        </p:spPr>
      </p:pic>
      <p:pic>
        <p:nvPicPr>
          <p:cNvPr id="21" name="Picture 20">
            <a:extLst>
              <a:ext uri="{FF2B5EF4-FFF2-40B4-BE49-F238E27FC236}">
                <a16:creationId xmlns:a16="http://schemas.microsoft.com/office/drawing/2014/main" id="{D91521C4-1DA3-40B1-82C8-EC257D346F70}"/>
              </a:ext>
            </a:extLst>
          </p:cNvPr>
          <p:cNvPicPr>
            <a:picLocks noChangeAspect="1"/>
          </p:cNvPicPr>
          <p:nvPr/>
        </p:nvPicPr>
        <p:blipFill rotWithShape="1">
          <a:blip r:embed="rId5"/>
          <a:srcRect l="4939" t="5802" r="5041" b="6049"/>
          <a:stretch/>
        </p:blipFill>
        <p:spPr>
          <a:xfrm>
            <a:off x="7465384" y="3840102"/>
            <a:ext cx="3504447" cy="2859629"/>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2BF6C420-E4BD-4281-921A-09E1E330DE77}"/>
              </a:ext>
            </a:extLst>
          </p:cNvPr>
          <p:cNvPicPr>
            <a:picLocks noChangeAspect="1"/>
          </p:cNvPicPr>
          <p:nvPr/>
        </p:nvPicPr>
        <p:blipFill rotWithShape="1">
          <a:blip r:embed="rId6"/>
          <a:srcRect l="5766" t="9559" r="5346" b="9836"/>
          <a:stretch/>
        </p:blipFill>
        <p:spPr>
          <a:xfrm>
            <a:off x="7540249" y="835301"/>
            <a:ext cx="2557266" cy="1440954"/>
          </a:xfrm>
          <a:prstGeom prst="rect">
            <a:avLst/>
          </a:prstGeom>
          <a:ln>
            <a:noFill/>
          </a:ln>
          <a:effectLst>
            <a:outerShdw blurRad="190500" algn="tl" rotWithShape="0">
              <a:srgbClr val="000000">
                <a:alpha val="70000"/>
              </a:srgbClr>
            </a:outerShdw>
          </a:effectLst>
        </p:spPr>
      </p:pic>
      <p:sp>
        <p:nvSpPr>
          <p:cNvPr id="22" name="Content Placeholder 2">
            <a:extLst>
              <a:ext uri="{FF2B5EF4-FFF2-40B4-BE49-F238E27FC236}">
                <a16:creationId xmlns:a16="http://schemas.microsoft.com/office/drawing/2014/main" id="{780EDAC2-1830-4A7A-B11E-AEEEE37DB288}"/>
              </a:ext>
            </a:extLst>
          </p:cNvPr>
          <p:cNvSpPr txBox="1">
            <a:spLocks/>
          </p:cNvSpPr>
          <p:nvPr/>
        </p:nvSpPr>
        <p:spPr>
          <a:xfrm>
            <a:off x="8290263" y="3516499"/>
            <a:ext cx="3275757" cy="3725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ts val="0"/>
              </a:spcAft>
              <a:buNone/>
            </a:pPr>
            <a:r>
              <a:rPr lang="en-US" sz="2000" b="1" dirty="0">
                <a:ln w="9525">
                  <a:solidFill>
                    <a:schemeClr val="bg1"/>
                  </a:solidFill>
                  <a:prstDash val="solid"/>
                </a:ln>
                <a:effectLst>
                  <a:outerShdw blurRad="12700" dist="38100" dir="2700000" algn="tl" rotWithShape="0">
                    <a:schemeClr val="bg1">
                      <a:lumMod val="50000"/>
                    </a:schemeClr>
                  </a:outerShdw>
                </a:effectLst>
                <a:latin typeface="Tenorite" panose="00000500000000000000" pitchFamily="2" charset="0"/>
              </a:rPr>
              <a:t>Defining Mute Function</a:t>
            </a:r>
          </a:p>
          <a:p>
            <a:pPr marL="0" indent="0" fontAlgn="auto">
              <a:spcAft>
                <a:spcPts val="0"/>
              </a:spcAft>
              <a:buNone/>
            </a:pPr>
            <a:endParaRPr lang="en-IN" sz="2000" b="1" dirty="0">
              <a:ln w="9525">
                <a:solidFill>
                  <a:schemeClr val="bg1"/>
                </a:solidFill>
                <a:prstDash val="solid"/>
              </a:ln>
              <a:effectLst>
                <a:outerShdw blurRad="12700" dist="38100" dir="2700000" algn="tl" rotWithShape="0">
                  <a:schemeClr val="bg1">
                    <a:lumMod val="50000"/>
                  </a:schemeClr>
                </a:outerShdw>
              </a:effectLst>
            </a:endParaRPr>
          </a:p>
        </p:txBody>
      </p:sp>
      <p:sp>
        <p:nvSpPr>
          <p:cNvPr id="9" name="Content Placeholder 2">
            <a:extLst>
              <a:ext uri="{FF2B5EF4-FFF2-40B4-BE49-F238E27FC236}">
                <a16:creationId xmlns:a16="http://schemas.microsoft.com/office/drawing/2014/main" id="{36B97F91-6489-48D0-B5DF-A66E961A7D27}"/>
              </a:ext>
            </a:extLst>
          </p:cNvPr>
          <p:cNvSpPr txBox="1">
            <a:spLocks/>
          </p:cNvSpPr>
          <p:nvPr/>
        </p:nvSpPr>
        <p:spPr>
          <a:xfrm>
            <a:off x="8116498" y="2224507"/>
            <a:ext cx="3022600" cy="3725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ts val="0"/>
              </a:spcAft>
              <a:buNone/>
            </a:pPr>
            <a:r>
              <a:rPr lang="en-US" sz="2000" b="1" dirty="0">
                <a:ln w="9525">
                  <a:solidFill>
                    <a:schemeClr val="bg1"/>
                  </a:solidFill>
                  <a:prstDash val="solid"/>
                </a:ln>
                <a:effectLst>
                  <a:outerShdw blurRad="12700" dist="38100" dir="2700000" algn="tl" rotWithShape="0">
                    <a:schemeClr val="bg1">
                      <a:lumMod val="50000"/>
                    </a:schemeClr>
                  </a:outerShdw>
                </a:effectLst>
                <a:latin typeface="Tenorite" panose="00000500000000000000" pitchFamily="2" charset="0"/>
              </a:rPr>
              <a:t>Importing the modules</a:t>
            </a:r>
          </a:p>
          <a:p>
            <a:pPr marL="0" indent="0" fontAlgn="auto">
              <a:spcAft>
                <a:spcPts val="0"/>
              </a:spcAft>
              <a:buNone/>
            </a:pPr>
            <a:endParaRPr lang="en-IN" sz="2000" b="1" dirty="0">
              <a:ln w="9525">
                <a:solidFill>
                  <a:schemeClr val="bg1"/>
                </a:solidFill>
                <a:prstDash val="solid"/>
              </a:ln>
              <a:effectLst>
                <a:outerShdw blurRad="12700" dist="38100" dir="2700000" algn="tl" rotWithShape="0">
                  <a:schemeClr val="bg1">
                    <a:lumMod val="50000"/>
                  </a:schemeClr>
                </a:outerShdw>
              </a:effectLst>
            </a:endParaRPr>
          </a:p>
        </p:txBody>
      </p:sp>
      <p:sp>
        <p:nvSpPr>
          <p:cNvPr id="23" name="Content Placeholder 2">
            <a:extLst>
              <a:ext uri="{FF2B5EF4-FFF2-40B4-BE49-F238E27FC236}">
                <a16:creationId xmlns:a16="http://schemas.microsoft.com/office/drawing/2014/main" id="{CE083106-B5A6-41F8-9D54-0B6A482F5BE8}"/>
              </a:ext>
            </a:extLst>
          </p:cNvPr>
          <p:cNvSpPr txBox="1">
            <a:spLocks/>
          </p:cNvSpPr>
          <p:nvPr/>
        </p:nvSpPr>
        <p:spPr>
          <a:xfrm>
            <a:off x="3544020" y="53443"/>
            <a:ext cx="5103959" cy="3725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ts val="0"/>
              </a:spcAft>
              <a:buNone/>
            </a:pPr>
            <a:r>
              <a:rPr lang="en-US" sz="3200" b="1" dirty="0">
                <a:ln w="9525">
                  <a:solidFill>
                    <a:schemeClr val="bg1"/>
                  </a:solidFill>
                  <a:prstDash val="solid"/>
                </a:ln>
                <a:effectLst>
                  <a:outerShdw blurRad="12700" dist="38100" dir="2700000" algn="tl" rotWithShape="0">
                    <a:schemeClr val="bg1">
                      <a:lumMod val="50000"/>
                    </a:schemeClr>
                  </a:outerShdw>
                </a:effectLst>
                <a:latin typeface="Tenorite" panose="00000500000000000000" pitchFamily="2" charset="0"/>
              </a:rPr>
              <a:t>Defining TEXT-TO-SPEECH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randombar(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2" grpId="0"/>
      <p:bldP spid="9"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2CCC0C11-89B6-445B-92BC-5869956CE6C8}"/>
              </a:ext>
            </a:extLst>
          </p:cNvPr>
          <p:cNvSpPr txBox="1">
            <a:spLocks/>
          </p:cNvSpPr>
          <p:nvPr/>
        </p:nvSpPr>
        <p:spPr>
          <a:xfrm>
            <a:off x="3139376" y="87309"/>
            <a:ext cx="5913247" cy="3725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ts val="0"/>
              </a:spcAft>
              <a:buNone/>
            </a:pPr>
            <a:r>
              <a:rPr lang="en-US" sz="3200" b="1" dirty="0">
                <a:ln w="9525">
                  <a:solidFill>
                    <a:schemeClr val="bg1"/>
                  </a:solidFill>
                  <a:prstDash val="solid"/>
                </a:ln>
                <a:effectLst>
                  <a:outerShdw blurRad="12700" dist="38100" dir="2700000" algn="tl" rotWithShape="0">
                    <a:schemeClr val="bg1">
                      <a:lumMod val="50000"/>
                    </a:schemeClr>
                  </a:outerShdw>
                </a:effectLst>
                <a:latin typeface="Tenorite" panose="00000500000000000000" pitchFamily="2" charset="0"/>
              </a:rPr>
              <a:t>Designing TEXT-TO-SPEECH GUI</a:t>
            </a:r>
          </a:p>
        </p:txBody>
      </p:sp>
      <p:pic>
        <p:nvPicPr>
          <p:cNvPr id="11" name="Picture 10">
            <a:extLst>
              <a:ext uri="{FF2B5EF4-FFF2-40B4-BE49-F238E27FC236}">
                <a16:creationId xmlns:a16="http://schemas.microsoft.com/office/drawing/2014/main" id="{4FB67177-AB31-4802-9009-A5369117ACA5}"/>
              </a:ext>
            </a:extLst>
          </p:cNvPr>
          <p:cNvPicPr>
            <a:picLocks noChangeAspect="1"/>
          </p:cNvPicPr>
          <p:nvPr/>
        </p:nvPicPr>
        <p:blipFill rotWithShape="1">
          <a:blip r:embed="rId3"/>
          <a:srcRect l="2894" t="4568" r="2542" b="4568"/>
          <a:stretch/>
        </p:blipFill>
        <p:spPr>
          <a:xfrm>
            <a:off x="355601" y="781548"/>
            <a:ext cx="4868333" cy="2660054"/>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549E9383-6FFB-4075-BAFA-E68D828DDB4D}"/>
              </a:ext>
            </a:extLst>
          </p:cNvPr>
          <p:cNvPicPr>
            <a:picLocks noChangeAspect="1"/>
          </p:cNvPicPr>
          <p:nvPr/>
        </p:nvPicPr>
        <p:blipFill rotWithShape="1">
          <a:blip r:embed="rId4"/>
          <a:srcRect l="2916" t="7975" r="2916" b="7974"/>
          <a:stretch/>
        </p:blipFill>
        <p:spPr>
          <a:xfrm>
            <a:off x="355600" y="3711970"/>
            <a:ext cx="4868333" cy="1579696"/>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7B219056-7B5B-4671-BA27-B14BB99D32A5}"/>
              </a:ext>
            </a:extLst>
          </p:cNvPr>
          <p:cNvPicPr>
            <a:picLocks noChangeAspect="1"/>
          </p:cNvPicPr>
          <p:nvPr/>
        </p:nvPicPr>
        <p:blipFill rotWithShape="1">
          <a:blip r:embed="rId5"/>
          <a:srcRect l="2431" t="6628" r="2361" b="6442"/>
          <a:stretch/>
        </p:blipFill>
        <p:spPr>
          <a:xfrm>
            <a:off x="5723465" y="781548"/>
            <a:ext cx="6112934" cy="2100067"/>
          </a:xfrm>
          <a:prstGeom prst="rect">
            <a:avLst/>
          </a:prstGeom>
          <a:ln>
            <a:noFill/>
          </a:ln>
          <a:effectLst>
            <a:outerShdw blurRad="190500" algn="tl" rotWithShape="0">
              <a:srgbClr val="000000">
                <a:alpha val="70000"/>
              </a:srgbClr>
            </a:outerShdw>
          </a:effectLst>
        </p:spPr>
      </p:pic>
      <p:pic>
        <p:nvPicPr>
          <p:cNvPr id="17" name="Picture 16">
            <a:extLst>
              <a:ext uri="{FF2B5EF4-FFF2-40B4-BE49-F238E27FC236}">
                <a16:creationId xmlns:a16="http://schemas.microsoft.com/office/drawing/2014/main" id="{FEE8AB10-D6FD-416C-A79A-70809C455E8A}"/>
              </a:ext>
            </a:extLst>
          </p:cNvPr>
          <p:cNvPicPr>
            <a:picLocks noChangeAspect="1"/>
          </p:cNvPicPr>
          <p:nvPr/>
        </p:nvPicPr>
        <p:blipFill rotWithShape="1">
          <a:blip r:embed="rId6"/>
          <a:srcRect l="1597" t="2975" r="1528" b="3114"/>
          <a:stretch/>
        </p:blipFill>
        <p:spPr>
          <a:xfrm>
            <a:off x="5723465" y="3027265"/>
            <a:ext cx="6112934" cy="2949107"/>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F5BAD1C-6DF0-4BD1-9090-426CD059628F}"/>
              </a:ext>
            </a:extLst>
          </p:cNvPr>
          <p:cNvSpPr txBox="1">
            <a:spLocks/>
          </p:cNvSpPr>
          <p:nvPr/>
        </p:nvSpPr>
        <p:spPr>
          <a:xfrm>
            <a:off x="355600" y="309634"/>
            <a:ext cx="5103959" cy="3725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ts val="0"/>
              </a:spcAft>
              <a:buNone/>
            </a:pPr>
            <a:r>
              <a:rPr lang="en-US" sz="3200" b="1" dirty="0">
                <a:ln w="9525">
                  <a:solidFill>
                    <a:schemeClr val="bg1"/>
                  </a:solidFill>
                  <a:prstDash val="solid"/>
                </a:ln>
                <a:effectLst>
                  <a:outerShdw blurRad="12700" dist="38100" dir="2700000" algn="tl" rotWithShape="0">
                    <a:schemeClr val="bg1">
                      <a:lumMod val="50000"/>
                    </a:schemeClr>
                  </a:outerShdw>
                </a:effectLst>
                <a:latin typeface="Tenorite" panose="00000500000000000000" pitchFamily="2" charset="0"/>
              </a:rPr>
              <a:t>Defining SPEECH-TO-TEXT</a:t>
            </a:r>
          </a:p>
        </p:txBody>
      </p:sp>
      <p:pic>
        <p:nvPicPr>
          <p:cNvPr id="7" name="Picture 6">
            <a:extLst>
              <a:ext uri="{FF2B5EF4-FFF2-40B4-BE49-F238E27FC236}">
                <a16:creationId xmlns:a16="http://schemas.microsoft.com/office/drawing/2014/main" id="{1E38B7F2-0573-4AC9-9D34-D0B9BCCE6264}"/>
              </a:ext>
            </a:extLst>
          </p:cNvPr>
          <p:cNvPicPr>
            <a:picLocks noChangeAspect="1"/>
          </p:cNvPicPr>
          <p:nvPr/>
        </p:nvPicPr>
        <p:blipFill rotWithShape="1">
          <a:blip r:embed="rId2"/>
          <a:srcRect l="3928" t="5802" r="4383" b="5556"/>
          <a:stretch/>
        </p:blipFill>
        <p:spPr>
          <a:xfrm>
            <a:off x="355600" y="958649"/>
            <a:ext cx="4818748" cy="3429001"/>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C762161F-3072-437E-B982-DA375493667C}"/>
              </a:ext>
            </a:extLst>
          </p:cNvPr>
          <p:cNvPicPr>
            <a:picLocks noChangeAspect="1"/>
          </p:cNvPicPr>
          <p:nvPr/>
        </p:nvPicPr>
        <p:blipFill rotWithShape="1">
          <a:blip r:embed="rId3"/>
          <a:srcRect l="1736" t="3073" r="1875" b="2947"/>
          <a:stretch/>
        </p:blipFill>
        <p:spPr>
          <a:xfrm>
            <a:off x="4588933" y="2123840"/>
            <a:ext cx="7247467" cy="3921360"/>
          </a:xfrm>
          <a:prstGeom prst="rect">
            <a:avLst/>
          </a:prstGeom>
          <a:ln>
            <a:noFill/>
          </a:ln>
          <a:effectLst>
            <a:outerShdw blurRad="190500" algn="tl" rotWithShape="0">
              <a:srgbClr val="000000">
                <a:alpha val="70000"/>
              </a:srgbClr>
            </a:outerShdw>
          </a:effectLst>
        </p:spPr>
      </p:pic>
      <p:sp>
        <p:nvSpPr>
          <p:cNvPr id="9" name="Content Placeholder 2">
            <a:extLst>
              <a:ext uri="{FF2B5EF4-FFF2-40B4-BE49-F238E27FC236}">
                <a16:creationId xmlns:a16="http://schemas.microsoft.com/office/drawing/2014/main" id="{3E48F728-86B0-4A19-BE05-C3386674D1D3}"/>
              </a:ext>
            </a:extLst>
          </p:cNvPr>
          <p:cNvSpPr txBox="1">
            <a:spLocks/>
          </p:cNvSpPr>
          <p:nvPr/>
        </p:nvSpPr>
        <p:spPr>
          <a:xfrm>
            <a:off x="5905008" y="1570877"/>
            <a:ext cx="5364126" cy="3725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ts val="0"/>
              </a:spcAft>
              <a:buNone/>
            </a:pPr>
            <a:r>
              <a:rPr lang="en-US" sz="3200" b="1" dirty="0">
                <a:ln w="9525">
                  <a:solidFill>
                    <a:schemeClr val="bg1"/>
                  </a:solidFill>
                  <a:prstDash val="solid"/>
                </a:ln>
                <a:effectLst>
                  <a:outerShdw blurRad="12700" dist="38100" dir="2700000" algn="tl" rotWithShape="0">
                    <a:schemeClr val="bg1">
                      <a:lumMod val="50000"/>
                    </a:schemeClr>
                  </a:outerShdw>
                </a:effectLst>
                <a:latin typeface="Tenorite" panose="00000500000000000000" pitchFamily="2" charset="0"/>
              </a:rPr>
              <a:t>Designing SPEECH-TO-TEXT</a:t>
            </a:r>
          </a:p>
        </p:txBody>
      </p:sp>
    </p:spTree>
    <p:extLst>
      <p:ext uri="{BB962C8B-B14F-4D97-AF65-F5344CB8AC3E}">
        <p14:creationId xmlns:p14="http://schemas.microsoft.com/office/powerpoint/2010/main" val="42623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4">
      <a:dk1>
        <a:srgbClr val="000000"/>
      </a:dk1>
      <a:lt1>
        <a:srgbClr val="FFFFFF"/>
      </a:lt1>
      <a:dk2>
        <a:srgbClr val="000000"/>
      </a:dk2>
      <a:lt2>
        <a:srgbClr val="E6E6E6"/>
      </a:lt2>
      <a:accent1>
        <a:srgbClr val="0078D4"/>
      </a:accent1>
      <a:accent2>
        <a:srgbClr val="007788"/>
      </a:accent2>
      <a:accent3>
        <a:srgbClr val="297C2A"/>
      </a:accent3>
      <a:accent4>
        <a:srgbClr val="FF2625"/>
      </a:accent4>
      <a:accent5>
        <a:srgbClr val="FE4387"/>
      </a:accent5>
      <a:accent6>
        <a:srgbClr val="D7D7D7"/>
      </a:accent6>
      <a:hlink>
        <a:srgbClr val="51E5FF"/>
      </a:hlink>
      <a:folHlink>
        <a:srgbClr val="0078D4"/>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spanic Heritage Template_LW_v2" id="{305F3CB5-DAFC-47B1-A1A2-5F7FD2458A84}" vid="{65144770-9016-4FAC-934C-5E9A942998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DE35A0-28ED-4D42-9357-DCB6A1C51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4119F0-3CE7-4464-96A2-DC738A807A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D318041-50D7-4E47-9BD9-FE885E42AC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Hispanic Heritage Month presentation</Template>
  <TotalTime>560</TotalTime>
  <Words>395</Words>
  <Application>Microsoft Office PowerPoint</Application>
  <PresentationFormat>Widescreen</PresentationFormat>
  <Paragraphs>49</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Lucida Console</vt:lpstr>
      <vt:lpstr>Segoe UI</vt:lpstr>
      <vt:lpstr>Tenorite</vt:lpstr>
      <vt:lpstr>Office Theme</vt:lpstr>
      <vt:lpstr>Text to Speech &amp; Speech to Text Converter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Speech &amp; Speech to Text Converter</dc:title>
  <dc:subject/>
  <dc:creator>Sayan Bhandari</dc:creator>
  <cp:keywords/>
  <dc:description/>
  <cp:lastModifiedBy>Shivashish Bhunia</cp:lastModifiedBy>
  <cp:revision>5</cp:revision>
  <dcterms:created xsi:type="dcterms:W3CDTF">2022-02-18T19:38:24Z</dcterms:created>
  <dcterms:modified xsi:type="dcterms:W3CDTF">2022-03-28T08:18:54Z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