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goTXf12toX3l30yRnC1bRTn1TN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estasp.vulnweb.com/search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41LYkg5-bSb-4KQFIm03YhW0Y36Kec3g/view" TargetMode="External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Internship studio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Ethical Hacking Internship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9273092" y="6325497"/>
            <a:ext cx="29189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by Soumyadip halder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107577" y="365126"/>
            <a:ext cx="12005534" cy="1065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sz="6000"/>
              <a:t>Vulnerability Report</a:t>
            </a:r>
            <a:br>
              <a:rPr lang="en-IN"/>
            </a:b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613186" y="1613647"/>
            <a:ext cx="1119871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ID: #Task2-Reflected-XSS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Vulnerability Title: Reflected XSS in search.asp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Vulnerability Type: Reflected Cross-site Scripting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URL: </a:t>
            </a:r>
            <a:r>
              <a:rPr lang="en-I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http://testasp.vulnweb.com/search.asp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searchFor parameter in search.asp is vulnerable to reflected XSS. A crafted script in the URL executes in the browser, allowing an attacker to inject malicious code.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to Reproduce: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Firefox with Burp Proxy set.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http://testasp.vulnweb.com/search.asp?searchFor=&lt;script&gt;alert('xss')&lt;/script&gt;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 alert popup.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Payload Used: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&lt;script&gt;alert('xss')&lt;/script&gt;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36" y="107576"/>
            <a:ext cx="10757646" cy="661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887" y="419548"/>
            <a:ext cx="11179371" cy="595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610" y="473336"/>
            <a:ext cx="11274014" cy="581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355" y="365584"/>
            <a:ext cx="11661289" cy="6126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7" title="Video_25071714260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00" y="0"/>
            <a:ext cx="11854274" cy="67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/>
        </p:nvSpPr>
        <p:spPr>
          <a:xfrm>
            <a:off x="1021976" y="720762"/>
            <a:ext cx="10047643" cy="2995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Impact: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Session hijacking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Phishing attacks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Redirection to malicious websites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Recommendation: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Sanitize and encode output.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security libraries or frameworks that escape input.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 a web application firewall (WAF).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2025-07-17T16:16:03Z</dcterms:created>
  <dc:creator>soumyadip</dc:creator>
</cp:coreProperties>
</file>