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tz+AhWqw+OaWRl8t6HCuj/g7u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Mmhwabtar7siOawta5RpX-rB7IByxJ7_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Internship studio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/>
              <a:t>Ethical Hacking Internship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9078300" y="6193650"/>
            <a:ext cx="3113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by Soumyadip halder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120127" y="85427"/>
            <a:ext cx="1195174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Vulnerability Report – Task 3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484094" y="1410990"/>
            <a:ext cx="10800678" cy="3207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ID: #Task3-XSS-Intruder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Vulnerability: Reflected Cross-site Scripting (XSS)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URL: http://testasp.vulnweb.com/search.asp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Affected Parameter: searchFor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Severity: Medium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searchFor parameter is vulnerable to reflected XSS. Payloads passed through this parameter are rendered without sanitization, leading to execution of arbitrary JavaScript.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677733" y="301213"/>
            <a:ext cx="10983556" cy="587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 to Reproduce: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http://testasp.vulnweb.com/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on the "Search" tab.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Intercept the search request using Burp Suite Proxy.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the intercepted request to Intruder.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payloads in Intruder like: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&lt;script&gt;alert(1)&lt;/script&gt;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&lt;img src=x onerror=alert(1)&gt;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"&gt;&lt;svg/onload=alert(1)&gt;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attack and check responses.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successful JavaScript execution in the browser.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Impact: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attackers to inject and execute arbitrary JavaScript.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steal cookies, session tokens, or perform phishing/redirection.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to pivot toward more dangerous attacks (e.g., session hijacking).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Mitigation: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output encoding to properly sanitize reflected content.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Content Security Policy (CSP) headers.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and filter all input on both client and server side.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∙"/>
            </a:pPr>
            <a:r>
              <a:rPr b="0" i="0" lang="en-I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security libraries like DOMPurify to clean HTML.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41" y="311972"/>
            <a:ext cx="11682805" cy="6336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5" title="Video_25071715484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089677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2025-07-17T17:27:34Z</dcterms:created>
  <dc:creator>soumyadip</dc:creator>
</cp:coreProperties>
</file>