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FB4A8-9C7C-4EA3-A396-734C1A3114DC}" v="8" dt="2021-01-11T12:49:19.189"/>
    <p1510:client id="{37284033-1CB2-7189-4FFB-9E6DEC66220A}" v="22" dt="2021-02-11T19:36:25.817"/>
    <p1510:client id="{42153747-106F-72D4-D435-7EACF5DA717D}" v="268" dt="2021-01-12T16:10:38.269"/>
    <p1510:client id="{4B027EB4-DEB8-AEC3-1BF2-501F96514134}" v="232" dt="2021-01-12T16:29:47.876"/>
    <p1510:client id="{8B3EAE1E-6286-36D7-65E6-0926D0E8B16E}" v="1083" dt="2021-01-12T14:22:47.392"/>
    <p1510:client id="{A9A827AB-7F69-0344-10DE-40F2E72CF9F8}" v="2902" dt="2021-01-13T13:18:45.999"/>
    <p1510:client id="{B34FDCD5-2243-5B45-20DA-E06FA56CABAD}" v="944" dt="2021-01-11T13:22:11.676"/>
    <p1510:client id="{CBCC2242-B28D-0FF0-19AE-38A7CEF16F5A}" v="291" dt="2021-02-09T13:07:11.505"/>
    <p1510:client id="{D0DEE2E4-ABC0-3474-6D30-B0DEC1919990}" v="353" dt="2021-01-12T14:37:53.760"/>
    <p1510:client id="{EB6A09C6-A218-A333-CBC8-06BCA4295BCB}" v="441" dt="2021-01-12T13:43:23.444"/>
    <p1510:client id="{FE1B044D-2F5F-C44C-79D5-6C75584C95CD}" v="57" dt="2021-02-12T15:11:5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 Chheda" userId="S::dchheda@students.vnit.ac.in::4d3d6d54-7a8e-4b58-839a-26ef3b34281f" providerId="AD" clId="Web-{2E0FB4A8-9C7C-4EA3-A396-734C1A3114DC}"/>
    <pc:docChg chg="modSld addMainMaster delMainMaster">
      <pc:chgData name="Divy Chheda" userId="S::dchheda@students.vnit.ac.in::4d3d6d54-7a8e-4b58-839a-26ef3b34281f" providerId="AD" clId="Web-{2E0FB4A8-9C7C-4EA3-A396-734C1A3114DC}" dt="2021-01-11T12:49:11.110" v="7"/>
      <pc:docMkLst>
        <pc:docMk/>
      </pc:docMkLst>
      <pc:sldChg chg="addSp modSp mod setBg modClrScheme chgLayout">
        <pc:chgData name="Divy Chheda" userId="S::dchheda@students.vnit.ac.in::4d3d6d54-7a8e-4b58-839a-26ef3b34281f" providerId="AD" clId="Web-{2E0FB4A8-9C7C-4EA3-A396-734C1A3114DC}" dt="2021-01-11T12:49:11.110" v="7"/>
        <pc:sldMkLst>
          <pc:docMk/>
          <pc:sldMk cId="109857222" sldId="256"/>
        </pc:sldMkLst>
        <pc:spChg chg="mod ord">
          <ac:chgData name="Divy Chheda" userId="S::dchheda@students.vnit.ac.in::4d3d6d54-7a8e-4b58-839a-26ef3b34281f" providerId="AD" clId="Web-{2E0FB4A8-9C7C-4EA3-A396-734C1A3114DC}" dt="2021-01-11T12:48:23.887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y Chheda" userId="S::dchheda@students.vnit.ac.in::4d3d6d54-7a8e-4b58-839a-26ef3b34281f" providerId="AD" clId="Web-{2E0FB4A8-9C7C-4EA3-A396-734C1A3114DC}" dt="2021-01-11T12:48:23.887" v="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ivy Chheda" userId="S::dchheda@students.vnit.ac.in::4d3d6d54-7a8e-4b58-839a-26ef3b34281f" providerId="AD" clId="Web-{2E0FB4A8-9C7C-4EA3-A396-734C1A3114DC}" dt="2021-01-11T12:49:11.110" v="7"/>
          <ac:spMkLst>
            <pc:docMk/>
            <pc:sldMk cId="109857222" sldId="256"/>
            <ac:spMk id="6" creationId="{BCC241CF-DF82-4C29-84DB-164B4DF2AB08}"/>
          </ac:spMkLst>
        </pc:spChg>
        <pc:spChg chg="add">
          <ac:chgData name="Divy Chheda" userId="S::dchheda@students.vnit.ac.in::4d3d6d54-7a8e-4b58-839a-26ef3b34281f" providerId="AD" clId="Web-{2E0FB4A8-9C7C-4EA3-A396-734C1A3114DC}" dt="2021-01-11T12:48:23.887" v="3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Divy Chheda" userId="S::dchheda@students.vnit.ac.in::4d3d6d54-7a8e-4b58-839a-26ef3b34281f" providerId="AD" clId="Web-{2E0FB4A8-9C7C-4EA3-A396-734C1A3114DC}" dt="2021-01-11T12:48:23.887" v="3"/>
          <ac:spMkLst>
            <pc:docMk/>
            <pc:sldMk cId="109857222" sldId="256"/>
            <ac:spMk id="11" creationId="{0ED8FC7E-742C-4B53-B6FF-F19F8EDA28B3}"/>
          </ac:spMkLst>
        </pc:spChg>
        <pc:picChg chg="add">
          <ac:chgData name="Divy Chheda" userId="S::dchheda@students.vnit.ac.in::4d3d6d54-7a8e-4b58-839a-26ef3b34281f" providerId="AD" clId="Web-{2E0FB4A8-9C7C-4EA3-A396-734C1A3114DC}" dt="2021-01-11T12:48:23.887" v="3"/>
          <ac:picMkLst>
            <pc:docMk/>
            <pc:sldMk cId="109857222" sldId="256"/>
            <ac:picMk id="4" creationId="{31D0FB8B-6136-4392-95FB-8F6B305DE1CF}"/>
          </ac:picMkLst>
        </pc:picChg>
        <pc:picChg chg="add mod">
          <ac:chgData name="Divy Chheda" userId="S::dchheda@students.vnit.ac.in::4d3d6d54-7a8e-4b58-839a-26ef3b34281f" providerId="AD" clId="Web-{2E0FB4A8-9C7C-4EA3-A396-734C1A3114DC}" dt="2021-01-11T12:49:11.063" v="5"/>
          <ac:picMkLst>
            <pc:docMk/>
            <pc:sldMk cId="109857222" sldId="256"/>
            <ac:picMk id="5" creationId="{B121B246-1A6C-4FE0-99FD-FE805F4A27E1}"/>
          </ac:picMkLst>
        </pc:picChg>
      </pc:sldChg>
      <pc:sldMasterChg chg="del delSldLayout">
        <pc:chgData name="Divy Chheda" userId="S::dchheda@students.vnit.ac.in::4d3d6d54-7a8e-4b58-839a-26ef3b34281f" providerId="AD" clId="Web-{2E0FB4A8-9C7C-4EA3-A396-734C1A3114DC}" dt="2021-01-11T12:47:31.303" v="0"/>
        <pc:sldMasterMkLst>
          <pc:docMk/>
          <pc:sldMasterMk cId="2460954070" sldId="2147483660"/>
        </pc:sldMasterMkLst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vy Chheda" userId="S::dchheda@students.vnit.ac.in::4d3d6d54-7a8e-4b58-839a-26ef3b34281f" providerId="AD" clId="Web-{2E0FB4A8-9C7C-4EA3-A396-734C1A3114DC}" dt="2021-01-11T12:47:31.30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2E0FB4A8-9C7C-4EA3-A396-734C1A3114DC}" dt="2021-01-11T12:47:39.804" v="1"/>
        <pc:sldMasterMkLst>
          <pc:docMk/>
          <pc:sldMasterMk cId="3545952245" sldId="2147483672"/>
        </pc:sldMasterMkLst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783288829" sldId="2147483673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2463706208" sldId="2147483674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2564048999" sldId="2147483675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2440571232" sldId="2147483676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3854764354" sldId="2147483677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3383653087" sldId="2147483678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1266789784" sldId="2147483679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3762142285" sldId="2147483680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2194514014" sldId="2147483681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2012088395" sldId="2147483682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7:39.804" v="1"/>
          <pc:sldLayoutMkLst>
            <pc:docMk/>
            <pc:sldMasterMk cId="3545952245" sldId="2147483672"/>
            <pc:sldLayoutMk cId="65344328" sldId="2147483683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2E0FB4A8-9C7C-4EA3-A396-734C1A3114DC}" dt="2021-01-11T12:48:05.416" v="2"/>
        <pc:sldMasterMkLst>
          <pc:docMk/>
          <pc:sldMasterMk cId="964354841" sldId="2147483684"/>
        </pc:sldMasterMkLst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194254641" sldId="2147483685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2659724578" sldId="2147483686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1202768915" sldId="2147483687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2915056010" sldId="2147483688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643885918" sldId="2147483689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3495406813" sldId="2147483690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971969556" sldId="2147483691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1422323642" sldId="2147483692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813085712" sldId="2147483693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1425302632" sldId="2147483694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4252394343" sldId="2147483695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303104265" sldId="2147483696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2411029720" sldId="2147483697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05.416" v="2"/>
          <pc:sldLayoutMkLst>
            <pc:docMk/>
            <pc:sldMasterMk cId="964354841" sldId="2147483684"/>
            <pc:sldLayoutMk cId="3084490353" sldId="2147483698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2E0FB4A8-9C7C-4EA3-A396-734C1A3114DC}" dt="2021-01-11T12:48:23.887" v="3"/>
        <pc:sldMasterMkLst>
          <pc:docMk/>
          <pc:sldMasterMk cId="509291686" sldId="2147483699"/>
        </pc:sldMasterMkLst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486179786" sldId="2147483700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750534842" sldId="2147483701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1628560381" sldId="2147483702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448303170" sldId="2147483703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4156510000" sldId="2147483704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1742342433" sldId="2147483705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2729543680" sldId="2147483706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583925427" sldId="2147483707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1118983979" sldId="2147483708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006112745" sldId="2147483709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848131598" sldId="2147483710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060071278" sldId="2147483711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1721616738" sldId="2147483712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379176175" sldId="2147483713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2870899865" sldId="2147483714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218008261" sldId="2147483715"/>
          </pc:sldLayoutMkLst>
        </pc:sldLayoutChg>
        <pc:sldLayoutChg chg="add del mo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509291686" sldId="2147483699"/>
            <pc:sldLayoutMk cId="3489321643" sldId="2147483716"/>
          </pc:sldLayoutMkLst>
        </pc:sldLayoutChg>
      </pc:sldMasterChg>
      <pc:sldMasterChg chg="add replId addSldLayout">
        <pc:chgData name="Divy Chheda" userId="S::dchheda@students.vnit.ac.in::4d3d6d54-7a8e-4b58-839a-26ef3b34281f" providerId="AD" clId="Web-{2E0FB4A8-9C7C-4EA3-A396-734C1A3114DC}" dt="2021-01-11T12:48:23.887" v="3"/>
        <pc:sldMasterMkLst>
          <pc:docMk/>
          <pc:sldMasterMk cId="2614856505" sldId="2147483717"/>
        </pc:sldMasterMkLst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763355641" sldId="2147483718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717904581" sldId="2147483719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271193480" sldId="2147483720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2341667116" sldId="2147483721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1351871552" sldId="2147483722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2368167132" sldId="2147483723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3494548441" sldId="2147483724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3466349641" sldId="2147483725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1122305064" sldId="2147483726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4143265217" sldId="2147483727"/>
          </pc:sldLayoutMkLst>
        </pc:sldLayoutChg>
        <pc:sldLayoutChg chg="add replId">
          <pc:chgData name="Divy Chheda" userId="S::dchheda@students.vnit.ac.in::4d3d6d54-7a8e-4b58-839a-26ef3b34281f" providerId="AD" clId="Web-{2E0FB4A8-9C7C-4EA3-A396-734C1A3114DC}" dt="2021-01-11T12:48:23.887" v="3"/>
          <pc:sldLayoutMkLst>
            <pc:docMk/>
            <pc:sldMasterMk cId="2614856505" sldId="2147483717"/>
            <pc:sldLayoutMk cId="2973414885" sldId="2147483728"/>
          </pc:sldLayoutMkLst>
        </pc:sldLayoutChg>
      </pc:sldMasterChg>
    </pc:docChg>
  </pc:docChgLst>
  <pc:docChgLst>
    <pc:chgData name="Divy Chheda" userId="S::dchheda@students.vnit.ac.in::4d3d6d54-7a8e-4b58-839a-26ef3b34281f" providerId="AD" clId="Web-{37284033-1CB2-7189-4FFB-9E6DEC66220A}"/>
    <pc:docChg chg="modSld">
      <pc:chgData name="Divy Chheda" userId="S::dchheda@students.vnit.ac.in::4d3d6d54-7a8e-4b58-839a-26ef3b34281f" providerId="AD" clId="Web-{37284033-1CB2-7189-4FFB-9E6DEC66220A}" dt="2021-02-11T19:36:25.817" v="10" actId="20577"/>
      <pc:docMkLst>
        <pc:docMk/>
      </pc:docMkLst>
      <pc:sldChg chg="modSp">
        <pc:chgData name="Divy Chheda" userId="S::dchheda@students.vnit.ac.in::4d3d6d54-7a8e-4b58-839a-26ef3b34281f" providerId="AD" clId="Web-{37284033-1CB2-7189-4FFB-9E6DEC66220A}" dt="2021-02-11T19:36:25.817" v="10" actId="20577"/>
        <pc:sldMkLst>
          <pc:docMk/>
          <pc:sldMk cId="3244557153" sldId="260"/>
        </pc:sldMkLst>
        <pc:spChg chg="mod">
          <ac:chgData name="Divy Chheda" userId="S::dchheda@students.vnit.ac.in::4d3d6d54-7a8e-4b58-839a-26ef3b34281f" providerId="AD" clId="Web-{37284033-1CB2-7189-4FFB-9E6DEC66220A}" dt="2021-02-11T19:36:25.817" v="10" actId="20577"/>
          <ac:spMkLst>
            <pc:docMk/>
            <pc:sldMk cId="3244557153" sldId="260"/>
            <ac:spMk id="3" creationId="{C70763BD-8A2B-442C-9119-9D179DF3687B}"/>
          </ac:spMkLst>
        </pc:spChg>
      </pc:sldChg>
    </pc:docChg>
  </pc:docChgLst>
  <pc:docChgLst>
    <pc:chgData name="Divy Chheda" userId="S::dchheda@students.vnit.ac.in::4d3d6d54-7a8e-4b58-839a-26ef3b34281f" providerId="AD" clId="Web-{B34FDCD5-2243-5B45-20DA-E06FA56CABAD}"/>
    <pc:docChg chg="addSld modSld addMainMaster delMainMaster">
      <pc:chgData name="Divy Chheda" userId="S::dchheda@students.vnit.ac.in::4d3d6d54-7a8e-4b58-839a-26ef3b34281f" providerId="AD" clId="Web-{B34FDCD5-2243-5B45-20DA-E06FA56CABAD}" dt="2021-01-11T13:22:11.348" v="943" actId="20577"/>
      <pc:docMkLst>
        <pc:docMk/>
      </pc:docMkLst>
      <pc:sldChg chg="addSp delSp modSp mod setBg modClrScheme delAnim delDesignElem chgLayout">
        <pc:chgData name="Divy Chheda" userId="S::dchheda@students.vnit.ac.in::4d3d6d54-7a8e-4b58-839a-26ef3b34281f" providerId="AD" clId="Web-{B34FDCD5-2243-5B45-20DA-E06FA56CABAD}" dt="2021-01-11T13:04:48.848" v="147" actId="20577"/>
        <pc:sldMkLst>
          <pc:docMk/>
          <pc:sldMk cId="109857222" sldId="256"/>
        </pc:sldMkLst>
        <pc:spChg chg="add del mod ord">
          <ac:chgData name="Divy Chheda" userId="S::dchheda@students.vnit.ac.in::4d3d6d54-7a8e-4b58-839a-26ef3b34281f" providerId="AD" clId="Web-{B34FDCD5-2243-5B45-20DA-E06FA56CABAD}" dt="2021-01-11T13:04:35.379" v="145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Divy Chheda" userId="S::dchheda@students.vnit.ac.in::4d3d6d54-7a8e-4b58-839a-26ef3b34281f" providerId="AD" clId="Web-{B34FDCD5-2243-5B45-20DA-E06FA56CABAD}" dt="2021-01-11T13:04:48.848" v="147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ivy Chheda" userId="S::dchheda@students.vnit.ac.in::4d3d6d54-7a8e-4b58-839a-26ef3b34281f" providerId="AD" clId="Web-{B34FDCD5-2243-5B45-20DA-E06FA56CABAD}" dt="2021-01-11T12:52:52.250" v="1"/>
          <ac:spMkLst>
            <pc:docMk/>
            <pc:sldMk cId="109857222" sldId="256"/>
            <ac:spMk id="6" creationId="{BCC241CF-DF82-4C29-84DB-164B4DF2AB08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2:56:41.662" v="7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2:56:41.662" v="7"/>
          <ac:spMkLst>
            <pc:docMk/>
            <pc:sldMk cId="109857222" sldId="256"/>
            <ac:spMk id="11" creationId="{0ED8FC7E-742C-4B53-B6FF-F19F8EDA28B3}"/>
          </ac:spMkLst>
        </pc:spChg>
        <pc:picChg chg="del">
          <ac:chgData name="Divy Chheda" userId="S::dchheda@students.vnit.ac.in::4d3d6d54-7a8e-4b58-839a-26ef3b34281f" providerId="AD" clId="Web-{B34FDCD5-2243-5B45-20DA-E06FA56CABAD}" dt="2021-01-11T12:52:48.546" v="0"/>
          <ac:picMkLst>
            <pc:docMk/>
            <pc:sldMk cId="109857222" sldId="256"/>
            <ac:picMk id="4" creationId="{31D0FB8B-6136-4392-95FB-8F6B305DE1CF}"/>
          </ac:picMkLst>
        </pc:picChg>
        <pc:picChg chg="del">
          <ac:chgData name="Divy Chheda" userId="S::dchheda@students.vnit.ac.in::4d3d6d54-7a8e-4b58-839a-26ef3b34281f" providerId="AD" clId="Web-{B34FDCD5-2243-5B45-20DA-E06FA56CABAD}" dt="2021-01-11T12:52:52.250" v="1"/>
          <ac:picMkLst>
            <pc:docMk/>
            <pc:sldMk cId="109857222" sldId="256"/>
            <ac:picMk id="5" creationId="{B121B246-1A6C-4FE0-99FD-FE805F4A27E1}"/>
          </ac:picMkLst>
        </pc:picChg>
      </pc:sldChg>
      <pc:sldChg chg="addSp delSp modSp new mod setBg modClrScheme chgLayout">
        <pc:chgData name="Divy Chheda" userId="S::dchheda@students.vnit.ac.in::4d3d6d54-7a8e-4b58-839a-26ef3b34281f" providerId="AD" clId="Web-{B34FDCD5-2243-5B45-20DA-E06FA56CABAD}" dt="2021-01-11T13:18:07.653" v="786" actId="20577"/>
        <pc:sldMkLst>
          <pc:docMk/>
          <pc:sldMk cId="4007472510" sldId="257"/>
        </pc:sldMkLst>
        <pc:spChg chg="mod ord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2" creationId="{B802D747-B69D-40EA-8136-C8A323E0EB75}"/>
          </ac:spMkLst>
        </pc:spChg>
        <pc:spChg chg="del mod ord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3" creationId="{57727723-B2C5-49EB-A000-7DCCA3AA06A9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5" creationId="{C54A3646-77FE-4862-96CE-45260829B18F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05:26.178" v="162"/>
          <ac:spMkLst>
            <pc:docMk/>
            <pc:sldMk cId="4007472510" sldId="257"/>
            <ac:spMk id="8" creationId="{7CB4857B-ED7C-444D-9F04-2F885114A1C2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05:26.178" v="162"/>
          <ac:spMkLst>
            <pc:docMk/>
            <pc:sldMk cId="4007472510" sldId="257"/>
            <ac:spMk id="10" creationId="{D18046FB-44EA-4FD8-A585-EA09A319B2D0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05:26.178" v="162"/>
          <ac:spMkLst>
            <pc:docMk/>
            <pc:sldMk cId="4007472510" sldId="257"/>
            <ac:spMk id="12" creationId="{479F5F2B-8B58-4140-AE6A-51F6C67B18D9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33" creationId="{700D0C16-8549-4373-8B7C-3555082CEA0B}"/>
          </ac:spMkLst>
        </pc:spChg>
        <pc:spChg chg="add del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35" creationId="{C7341777-0F86-4E1E-A07F-2076F00D04EC}"/>
          </ac:spMkLst>
        </pc:spChg>
        <pc:spChg chg="add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41" creationId="{D55CD764-972B-4CA5-A885-53E55C63E174}"/>
          </ac:spMkLst>
        </pc:spChg>
        <pc:spChg chg="add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43" creationId="{34165AB3-7006-4430-BCE3-25476BE13322}"/>
          </ac:spMkLst>
        </pc:spChg>
        <pc:spChg chg="add">
          <ac:chgData name="Divy Chheda" userId="S::dchheda@students.vnit.ac.in::4d3d6d54-7a8e-4b58-839a-26ef3b34281f" providerId="AD" clId="Web-{B34FDCD5-2243-5B45-20DA-E06FA56CABAD}" dt="2021-01-11T13:15:07.007" v="672"/>
          <ac:spMkLst>
            <pc:docMk/>
            <pc:sldMk cId="4007472510" sldId="257"/>
            <ac:spMk id="67" creationId="{E3E51905-F374-4E1A-97CF-B741584B74D5}"/>
          </ac:spMkLst>
        </pc:spChg>
        <pc:grpChg chg="add del">
          <ac:chgData name="Divy Chheda" userId="S::dchheda@students.vnit.ac.in::4d3d6d54-7a8e-4b58-839a-26ef3b34281f" providerId="AD" clId="Web-{B34FDCD5-2243-5B45-20DA-E06FA56CABAD}" dt="2021-01-11T13:15:07.007" v="672"/>
          <ac:grpSpMkLst>
            <pc:docMk/>
            <pc:sldMk cId="4007472510" sldId="257"/>
            <ac:grpSpMk id="6" creationId="{3F6FA249-9C10-48B9-9F72-1F333D8A9486}"/>
          </ac:grpSpMkLst>
        </pc:grpChg>
        <pc:grpChg chg="add">
          <ac:chgData name="Divy Chheda" userId="S::dchheda@students.vnit.ac.in::4d3d6d54-7a8e-4b58-839a-26ef3b34281f" providerId="AD" clId="Web-{B34FDCD5-2243-5B45-20DA-E06FA56CABAD}" dt="2021-01-11T13:15:07.007" v="672"/>
          <ac:grpSpMkLst>
            <pc:docMk/>
            <pc:sldMk cId="4007472510" sldId="257"/>
            <ac:grpSpMk id="45" creationId="{11999B20-6058-4C55-882E-A1FB050B69DD}"/>
          </ac:grpSpMkLst>
        </pc:grpChg>
        <pc:graphicFrameChg chg="add modGraphic">
          <ac:chgData name="Divy Chheda" userId="S::dchheda@students.vnit.ac.in::4d3d6d54-7a8e-4b58-839a-26ef3b34281f" providerId="AD" clId="Web-{B34FDCD5-2243-5B45-20DA-E06FA56CABAD}" dt="2021-01-11T13:18:07.653" v="786" actId="20577"/>
          <ac:graphicFrameMkLst>
            <pc:docMk/>
            <pc:sldMk cId="4007472510" sldId="257"/>
            <ac:graphicFrameMk id="37" creationId="{3546420E-6B70-4BF8-902F-F1A0C074D133}"/>
          </ac:graphicFrameMkLst>
        </pc:graphicFrameChg>
      </pc:sldChg>
      <pc:sldChg chg="addSp modSp new mod setBg">
        <pc:chgData name="Divy Chheda" userId="S::dchheda@students.vnit.ac.in::4d3d6d54-7a8e-4b58-839a-26ef3b34281f" providerId="AD" clId="Web-{B34FDCD5-2243-5B45-20DA-E06FA56CABAD}" dt="2021-01-11T13:22:04.707" v="936" actId="20577"/>
        <pc:sldMkLst>
          <pc:docMk/>
          <pc:sldMk cId="315322552" sldId="258"/>
        </pc:sldMkLst>
        <pc:spChg chg="mod">
          <ac:chgData name="Divy Chheda" userId="S::dchheda@students.vnit.ac.in::4d3d6d54-7a8e-4b58-839a-26ef3b34281f" providerId="AD" clId="Web-{B34FDCD5-2243-5B45-20DA-E06FA56CABAD}" dt="2021-01-11T13:22:04.707" v="936" actId="20577"/>
          <ac:spMkLst>
            <pc:docMk/>
            <pc:sldMk cId="315322552" sldId="258"/>
            <ac:spMk id="2" creationId="{16688134-1A58-4EFD-99A1-C496E7028B5F}"/>
          </ac:spMkLst>
        </pc:spChg>
        <pc:spChg chg="mod">
          <ac:chgData name="Divy Chheda" userId="S::dchheda@students.vnit.ac.in::4d3d6d54-7a8e-4b58-839a-26ef3b34281f" providerId="AD" clId="Web-{B34FDCD5-2243-5B45-20DA-E06FA56CABAD}" dt="2021-01-11T13:21:46.394" v="931"/>
          <ac:spMkLst>
            <pc:docMk/>
            <pc:sldMk cId="315322552" sldId="258"/>
            <ac:spMk id="3" creationId="{9C0F2559-9958-4DC7-A234-D5D8F4399FE1}"/>
          </ac:spMkLst>
        </pc:spChg>
        <pc:spChg chg="add">
          <ac:chgData name="Divy Chheda" userId="S::dchheda@students.vnit.ac.in::4d3d6d54-7a8e-4b58-839a-26ef3b34281f" providerId="AD" clId="Web-{B34FDCD5-2243-5B45-20DA-E06FA56CABAD}" dt="2021-01-11T13:21:46.394" v="931"/>
          <ac:spMkLst>
            <pc:docMk/>
            <pc:sldMk cId="315322552" sldId="258"/>
            <ac:spMk id="8" creationId="{6DDA8CE9-E0A6-4FF2-823D-D08607606DC2}"/>
          </ac:spMkLst>
        </pc:spChg>
        <pc:spChg chg="add">
          <ac:chgData name="Divy Chheda" userId="S::dchheda@students.vnit.ac.in::4d3d6d54-7a8e-4b58-839a-26ef3b34281f" providerId="AD" clId="Web-{B34FDCD5-2243-5B45-20DA-E06FA56CABAD}" dt="2021-01-11T13:21:46.394" v="931"/>
          <ac:spMkLst>
            <pc:docMk/>
            <pc:sldMk cId="315322552" sldId="258"/>
            <ac:spMk id="10" creationId="{11195564-33B9-434B-9641-764F5905A56F}"/>
          </ac:spMkLst>
        </pc:spChg>
        <pc:grpChg chg="add">
          <ac:chgData name="Divy Chheda" userId="S::dchheda@students.vnit.ac.in::4d3d6d54-7a8e-4b58-839a-26ef3b34281f" providerId="AD" clId="Web-{B34FDCD5-2243-5B45-20DA-E06FA56CABAD}" dt="2021-01-11T13:21:46.394" v="931"/>
          <ac:grpSpMkLst>
            <pc:docMk/>
            <pc:sldMk cId="315322552" sldId="258"/>
            <ac:grpSpMk id="12" creationId="{1D18C537-E336-47C4-836B-C342A230F8F3}"/>
          </ac:grpSpMkLst>
        </pc:grpChg>
        <pc:grpChg chg="add">
          <ac:chgData name="Divy Chheda" userId="S::dchheda@students.vnit.ac.in::4d3d6d54-7a8e-4b58-839a-26ef3b34281f" providerId="AD" clId="Web-{B34FDCD5-2243-5B45-20DA-E06FA56CABAD}" dt="2021-01-11T13:21:46.394" v="931"/>
          <ac:grpSpMkLst>
            <pc:docMk/>
            <pc:sldMk cId="315322552" sldId="258"/>
            <ac:grpSpMk id="18" creationId="{5A1259D8-0C3A-4069-A22F-537BBBB61A9C}"/>
          </ac:grpSpMkLst>
        </pc:grpChg>
      </pc:sldChg>
      <pc:sldChg chg="modSp new">
        <pc:chgData name="Divy Chheda" userId="S::dchheda@students.vnit.ac.in::4d3d6d54-7a8e-4b58-839a-26ef3b34281f" providerId="AD" clId="Web-{B34FDCD5-2243-5B45-20DA-E06FA56CABAD}" dt="2021-01-11T13:22:09.691" v="941" actId="20577"/>
        <pc:sldMkLst>
          <pc:docMk/>
          <pc:sldMk cId="1449517826" sldId="259"/>
        </pc:sldMkLst>
        <pc:spChg chg="mod">
          <ac:chgData name="Divy Chheda" userId="S::dchheda@students.vnit.ac.in::4d3d6d54-7a8e-4b58-839a-26ef3b34281f" providerId="AD" clId="Web-{B34FDCD5-2243-5B45-20DA-E06FA56CABAD}" dt="2021-01-11T13:22:09.691" v="941" actId="20577"/>
          <ac:spMkLst>
            <pc:docMk/>
            <pc:sldMk cId="1449517826" sldId="259"/>
            <ac:spMk id="2" creationId="{89CE8D2D-AB2C-4EF2-B467-33AB2EF557C0}"/>
          </ac:spMkLst>
        </pc:spChg>
      </pc:sldChg>
      <pc:sldMasterChg chg="del delSldLayout">
        <pc:chgData name="Divy Chheda" userId="S::dchheda@students.vnit.ac.in::4d3d6d54-7a8e-4b58-839a-26ef3b34281f" providerId="AD" clId="Web-{B34FDCD5-2243-5B45-20DA-E06FA56CABAD}" dt="2021-01-11T12:57:03.882" v="8"/>
        <pc:sldMasterMkLst>
          <pc:docMk/>
          <pc:sldMasterMk cId="2614856505" sldId="2147483717"/>
        </pc:sldMasterMkLst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763355641" sldId="2147483718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717904581" sldId="2147483719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271193480" sldId="2147483720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2341667116" sldId="2147483721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1351871552" sldId="2147483722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2368167132" sldId="2147483723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3494548441" sldId="2147483724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3466349641" sldId="2147483725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1122305064" sldId="2147483726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4143265217" sldId="2147483727"/>
          </pc:sldLayoutMkLst>
        </pc:sldLayoutChg>
        <pc:sldLayoutChg chg="del">
          <pc:chgData name="Divy Chheda" userId="S::dchheda@students.vnit.ac.in::4d3d6d54-7a8e-4b58-839a-26ef3b34281f" providerId="AD" clId="Web-{B34FDCD5-2243-5B45-20DA-E06FA56CABAD}" dt="2021-01-11T12:57:03.882" v="8"/>
          <pc:sldLayoutMkLst>
            <pc:docMk/>
            <pc:sldMasterMk cId="2614856505" sldId="2147483717"/>
            <pc:sldLayoutMk cId="2973414885" sldId="2147483728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2:57:26.039" v="9"/>
        <pc:sldMasterMkLst>
          <pc:docMk/>
          <pc:sldMasterMk cId="1421315916" sldId="2147483729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505600491" sldId="214748373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32726029" sldId="214748373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3533410150" sldId="214748373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1699595274" sldId="214748373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4289876197" sldId="214748373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2151277644" sldId="214748373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2939838138" sldId="214748373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3090476970" sldId="214748373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616145303" sldId="214748373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3116445267" sldId="214748373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26.039" v="9"/>
          <pc:sldLayoutMkLst>
            <pc:docMk/>
            <pc:sldMasterMk cId="1421315916" sldId="2147483729"/>
            <pc:sldLayoutMk cId="2068385959" sldId="2147483740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2:57:40.742" v="10"/>
        <pc:sldMasterMkLst>
          <pc:docMk/>
          <pc:sldMasterMk cId="1910016708" sldId="2147483741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4055754003" sldId="214748374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4042170807" sldId="214748374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4199434837" sldId="214748374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842441455" sldId="214748374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1411929617" sldId="214748374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2107543804" sldId="214748374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1272719459" sldId="214748374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3885615888" sldId="214748374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3648853487" sldId="214748375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1471245127" sldId="214748375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2:57:40.742" v="10"/>
          <pc:sldLayoutMkLst>
            <pc:docMk/>
            <pc:sldMasterMk cId="1910016708" sldId="2147483741"/>
            <pc:sldLayoutMk cId="1534533524" sldId="2147483752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1:48.968" v="103"/>
        <pc:sldMasterMkLst>
          <pc:docMk/>
          <pc:sldMasterMk cId="3770163948" sldId="2147483753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240148199" sldId="214748375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4153891606" sldId="214748375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1453224284" sldId="214748375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912747540" sldId="214748375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1880602715" sldId="214748375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427478655" sldId="214748375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1537796872" sldId="214748376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2722583659" sldId="214748376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771595710" sldId="214748376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3331051906" sldId="214748376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3713430405" sldId="214748376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1520866322" sldId="214748376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2064608085" sldId="214748376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3841205016" sldId="214748376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260677453" sldId="214748376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3565254619" sldId="214748376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1:48.968" v="103"/>
          <pc:sldLayoutMkLst>
            <pc:docMk/>
            <pc:sldMasterMk cId="3770163948" sldId="2147483753"/>
            <pc:sldLayoutMk cId="2524450091" sldId="2147483770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2:20.735" v="106"/>
        <pc:sldMasterMkLst>
          <pc:docMk/>
          <pc:sldMasterMk cId="1725797419" sldId="2147483771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1812969891" sldId="214748377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2516927087" sldId="214748377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1063128223" sldId="214748377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4138184888" sldId="214748377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3305288734" sldId="214748377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2179456542" sldId="214748377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1864059251" sldId="214748377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2796186431" sldId="214748377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782621013" sldId="214748378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3318133289" sldId="214748378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20.735" v="106"/>
          <pc:sldLayoutMkLst>
            <pc:docMk/>
            <pc:sldMasterMk cId="1725797419" sldId="2147483771"/>
            <pc:sldLayoutMk cId="1874844892" sldId="2147483782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2:34.345" v="108"/>
        <pc:sldMasterMkLst>
          <pc:docMk/>
          <pc:sldMasterMk cId="2601879981" sldId="2147483783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4207331772" sldId="214748378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246069627" sldId="214748378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2851804342" sldId="214748378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049616247" sldId="214748378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273504159" sldId="214748378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3899172919" sldId="214748378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3721133053" sldId="214748379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664235465" sldId="214748379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78268420" sldId="214748379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125419060" sldId="214748379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2:34.345" v="108"/>
          <pc:sldLayoutMkLst>
            <pc:docMk/>
            <pc:sldMasterMk cId="2601879981" sldId="2147483783"/>
            <pc:sldLayoutMk cId="1676909057" sldId="2147483794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3:00.767" v="109"/>
        <pc:sldMasterMkLst>
          <pc:docMk/>
          <pc:sldMasterMk cId="569972015" sldId="2147483795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300667922" sldId="214748379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3048938922" sldId="214748379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1790465426" sldId="214748379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3348122859" sldId="214748379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264012535" sldId="214748380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501721859" sldId="214748380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3745994600" sldId="214748380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2835546901" sldId="214748380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4103706831" sldId="214748380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4078105040" sldId="214748380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3:00.767" v="109"/>
          <pc:sldLayoutMkLst>
            <pc:docMk/>
            <pc:sldMasterMk cId="569972015" sldId="2147483795"/>
            <pc:sldLayoutMk cId="2844504051" sldId="2147483806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4:24.692" v="144"/>
        <pc:sldMasterMkLst>
          <pc:docMk/>
          <pc:sldMasterMk cId="249671445" sldId="2147483807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1396373293" sldId="214748380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3757737590" sldId="214748380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1695726667" sldId="214748381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3266608636" sldId="214748381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2902006173" sldId="214748381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2107050849" sldId="214748381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2913301103" sldId="214748381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81582220" sldId="214748381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3696937065" sldId="214748381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2410256278" sldId="214748381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24.692" v="144"/>
          <pc:sldLayoutMkLst>
            <pc:docMk/>
            <pc:sldMasterMk cId="249671445" sldId="2147483807"/>
            <pc:sldLayoutMk cId="1240018924" sldId="2147483818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B34FDCD5-2243-5B45-20DA-E06FA56CABAD}" dt="2021-01-11T13:04:35.379" v="145"/>
        <pc:sldMasterMkLst>
          <pc:docMk/>
          <pc:sldMasterMk cId="130415916" sldId="2147483819"/>
        </pc:sldMasterMkLst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2455334595" sldId="2147483820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3355455088" sldId="2147483821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4148680005" sldId="2147483822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2453782109" sldId="2147483823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375145254" sldId="2147483824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2038325565" sldId="2147483825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1609315979" sldId="2147483826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3189331019" sldId="2147483827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1401283551" sldId="2147483828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1849422800" sldId="2147483829"/>
          </pc:sldLayoutMkLst>
        </pc:sldLayoutChg>
        <pc:sldLayoutChg chg="add del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130415916" sldId="2147483819"/>
            <pc:sldLayoutMk cId="3825032338" sldId="2147483830"/>
          </pc:sldLayoutMkLst>
        </pc:sldLayoutChg>
      </pc:sldMasterChg>
      <pc:sldMasterChg chg="add addSldLayout modSldLayout">
        <pc:chgData name="Divy Chheda" userId="S::dchheda@students.vnit.ac.in::4d3d6d54-7a8e-4b58-839a-26ef3b34281f" providerId="AD" clId="Web-{B34FDCD5-2243-5B45-20DA-E06FA56CABAD}" dt="2021-01-11T13:04:35.379" v="145"/>
        <pc:sldMasterMkLst>
          <pc:docMk/>
          <pc:sldMasterMk cId="3992384288" sldId="2147483831"/>
        </pc:sldMasterMkLst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2435233239" sldId="2147483832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1130407526" sldId="2147483833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3602288175" sldId="2147483834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1399954541" sldId="2147483835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3138382251" sldId="2147483836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231532274" sldId="2147483837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4231220968" sldId="2147483838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2486725821" sldId="2147483839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2577975101" sldId="2147483840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3035891258" sldId="2147483841"/>
          </pc:sldLayoutMkLst>
        </pc:sldLayoutChg>
        <pc:sldLayoutChg chg="add mod replId">
          <pc:chgData name="Divy Chheda" userId="S::dchheda@students.vnit.ac.in::4d3d6d54-7a8e-4b58-839a-26ef3b34281f" providerId="AD" clId="Web-{B34FDCD5-2243-5B45-20DA-E06FA56CABAD}" dt="2021-01-11T13:04:35.379" v="145"/>
          <pc:sldLayoutMkLst>
            <pc:docMk/>
            <pc:sldMasterMk cId="3992384288" sldId="2147483831"/>
            <pc:sldLayoutMk cId="2302063135" sldId="2147483842"/>
          </pc:sldLayoutMkLst>
        </pc:sldLayoutChg>
      </pc:sldMasterChg>
    </pc:docChg>
  </pc:docChgLst>
  <pc:docChgLst>
    <pc:chgData name="Divy Chheda" userId="S::dchheda@students.vnit.ac.in::4d3d6d54-7a8e-4b58-839a-26ef3b34281f" providerId="AD" clId="Web-{4B027EB4-DEB8-AEC3-1BF2-501F96514134}"/>
    <pc:docChg chg="addSld modSld">
      <pc:chgData name="Divy Chheda" userId="S::dchheda@students.vnit.ac.in::4d3d6d54-7a8e-4b58-839a-26ef3b34281f" providerId="AD" clId="Web-{4B027EB4-DEB8-AEC3-1BF2-501F96514134}" dt="2021-01-12T16:29:47.876" v="133" actId="20577"/>
      <pc:docMkLst>
        <pc:docMk/>
      </pc:docMkLst>
      <pc:sldChg chg="modSp">
        <pc:chgData name="Divy Chheda" userId="S::dchheda@students.vnit.ac.in::4d3d6d54-7a8e-4b58-839a-26ef3b34281f" providerId="AD" clId="Web-{4B027EB4-DEB8-AEC3-1BF2-501F96514134}" dt="2021-01-12T16:20:11.034" v="57" actId="14100"/>
        <pc:sldMkLst>
          <pc:docMk/>
          <pc:sldMk cId="1449517826" sldId="259"/>
        </pc:sldMkLst>
        <pc:picChg chg="mod">
          <ac:chgData name="Divy Chheda" userId="S::dchheda@students.vnit.ac.in::4d3d6d54-7a8e-4b58-839a-26ef3b34281f" providerId="AD" clId="Web-{4B027EB4-DEB8-AEC3-1BF2-501F96514134}" dt="2021-01-12T16:20:11.034" v="57" actId="14100"/>
          <ac:picMkLst>
            <pc:docMk/>
            <pc:sldMk cId="1449517826" sldId="259"/>
            <ac:picMk id="7" creationId="{0D347242-DCBE-4614-ACB0-7683B970D837}"/>
          </ac:picMkLst>
        </pc:picChg>
      </pc:sldChg>
      <pc:sldChg chg="modSp">
        <pc:chgData name="Divy Chheda" userId="S::dchheda@students.vnit.ac.in::4d3d6d54-7a8e-4b58-839a-26ef3b34281f" providerId="AD" clId="Web-{4B027EB4-DEB8-AEC3-1BF2-501F96514134}" dt="2021-01-12T16:29:47.876" v="133" actId="20577"/>
        <pc:sldMkLst>
          <pc:docMk/>
          <pc:sldMk cId="3244557153" sldId="260"/>
        </pc:sldMkLst>
        <pc:spChg chg="mod">
          <ac:chgData name="Divy Chheda" userId="S::dchheda@students.vnit.ac.in::4d3d6d54-7a8e-4b58-839a-26ef3b34281f" providerId="AD" clId="Web-{4B027EB4-DEB8-AEC3-1BF2-501F96514134}" dt="2021-01-12T16:29:47.876" v="133" actId="20577"/>
          <ac:spMkLst>
            <pc:docMk/>
            <pc:sldMk cId="3244557153" sldId="260"/>
            <ac:spMk id="3" creationId="{C70763BD-8A2B-442C-9119-9D179DF3687B}"/>
          </ac:spMkLst>
        </pc:spChg>
      </pc:sldChg>
      <pc:sldChg chg="addSp delSp modSp">
        <pc:chgData name="Divy Chheda" userId="S::dchheda@students.vnit.ac.in::4d3d6d54-7a8e-4b58-839a-26ef3b34281f" providerId="AD" clId="Web-{4B027EB4-DEB8-AEC3-1BF2-501F96514134}" dt="2021-01-12T16:28:54.609" v="123" actId="20577"/>
        <pc:sldMkLst>
          <pc:docMk/>
          <pc:sldMk cId="3988599810" sldId="262"/>
        </pc:sldMkLst>
        <pc:spChg chg="mo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2" creationId="{E1A8F64F-3E50-42BB-BF23-F0A49A49DF38}"/>
          </ac:spMkLst>
        </pc:spChg>
        <pc:spChg chg="mod">
          <ac:chgData name="Divy Chheda" userId="S::dchheda@students.vnit.ac.in::4d3d6d54-7a8e-4b58-839a-26ef3b34281f" providerId="AD" clId="Web-{4B027EB4-DEB8-AEC3-1BF2-501F96514134}" dt="2021-01-12T16:28:54.609" v="123" actId="20577"/>
          <ac:spMkLst>
            <pc:docMk/>
            <pc:sldMk cId="3988599810" sldId="262"/>
            <ac:spMk id="3" creationId="{5F110600-B200-47FE-98EF-F50CCAE1F8BC}"/>
          </ac:spMkLst>
        </pc:spChg>
        <pc:spChg chg="del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25" creationId="{59A309A7-1751-4ABE-A3C1-EEC40366AD89}"/>
          </ac:spMkLst>
        </pc:spChg>
        <pc:spChg chg="del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27" creationId="{967D8EB6-EAE1-4F9C-B398-83321E287204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32" creationId="{1CD81A2A-6ED4-4EF4-A14C-912D31E14800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34" creationId="{1661932C-CA15-4E17-B115-FAE7CBEE4789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36" creationId="{8590ADD5-9383-4D3D-9047-3DA2593CCB5D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38" creationId="{DABE3E45-88CF-45D8-8D40-C773324D93F6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42" creationId="{B91ECDA9-56DC-4270-8F33-01C5637B8CEB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44" creationId="{75F47824-961D-465D-84F9-EAE11BC6173B}"/>
          </ac:spMkLst>
        </pc:spChg>
        <pc:spChg chg="add">
          <ac:chgData name="Divy Chheda" userId="S::dchheda@students.vnit.ac.in::4d3d6d54-7a8e-4b58-839a-26ef3b34281f" providerId="AD" clId="Web-{4B027EB4-DEB8-AEC3-1BF2-501F96514134}" dt="2021-01-12T16:28:47.655" v="121"/>
          <ac:spMkLst>
            <pc:docMk/>
            <pc:sldMk cId="3988599810" sldId="262"/>
            <ac:spMk id="46" creationId="{FEC9DA3E-C1D7-472D-B7C0-F71AE41FBA23}"/>
          </ac:spMkLst>
        </pc:spChg>
        <pc:picChg chg="mod">
          <ac:chgData name="Divy Chheda" userId="S::dchheda@students.vnit.ac.in::4d3d6d54-7a8e-4b58-839a-26ef3b34281f" providerId="AD" clId="Web-{4B027EB4-DEB8-AEC3-1BF2-501F96514134}" dt="2021-01-12T16:28:47.655" v="121"/>
          <ac:picMkLst>
            <pc:docMk/>
            <pc:sldMk cId="3988599810" sldId="262"/>
            <ac:picMk id="8" creationId="{8E02B9E2-85E3-4433-8E22-9CF4D08C1AAC}"/>
          </ac:picMkLst>
        </pc:picChg>
        <pc:cxnChg chg="add">
          <ac:chgData name="Divy Chheda" userId="S::dchheda@students.vnit.ac.in::4d3d6d54-7a8e-4b58-839a-26ef3b34281f" providerId="AD" clId="Web-{4B027EB4-DEB8-AEC3-1BF2-501F96514134}" dt="2021-01-12T16:28:47.655" v="121"/>
          <ac:cxnSpMkLst>
            <pc:docMk/>
            <pc:sldMk cId="3988599810" sldId="262"/>
            <ac:cxnSpMk id="40" creationId="{49CD1692-827B-4C8D-B4A1-134FD04CF45C}"/>
          </ac:cxnSpMkLst>
        </pc:cxnChg>
      </pc:sldChg>
      <pc:sldChg chg="addSp delSp modSp">
        <pc:chgData name="Divy Chheda" userId="S::dchheda@students.vnit.ac.in::4d3d6d54-7a8e-4b58-839a-26ef3b34281f" providerId="AD" clId="Web-{4B027EB4-DEB8-AEC3-1BF2-501F96514134}" dt="2021-01-12T16:14:35.120" v="55" actId="1076"/>
        <pc:sldMkLst>
          <pc:docMk/>
          <pc:sldMk cId="3563250980" sldId="264"/>
        </pc:sldMkLst>
        <pc:spChg chg="mod">
          <ac:chgData name="Divy Chheda" userId="S::dchheda@students.vnit.ac.in::4d3d6d54-7a8e-4b58-839a-26ef3b34281f" providerId="AD" clId="Web-{4B027EB4-DEB8-AEC3-1BF2-501F96514134}" dt="2021-01-12T16:14:28.870" v="54" actId="20577"/>
          <ac:spMkLst>
            <pc:docMk/>
            <pc:sldMk cId="3563250980" sldId="264"/>
            <ac:spMk id="6" creationId="{510D8277-4BDA-47D9-AA22-C23A516DB30F}"/>
          </ac:spMkLst>
        </pc:spChg>
        <pc:picChg chg="mod">
          <ac:chgData name="Divy Chheda" userId="S::dchheda@students.vnit.ac.in::4d3d6d54-7a8e-4b58-839a-26ef3b34281f" providerId="AD" clId="Web-{4B027EB4-DEB8-AEC3-1BF2-501F96514134}" dt="2021-01-12T16:14:35.120" v="55" actId="1076"/>
          <ac:picMkLst>
            <pc:docMk/>
            <pc:sldMk cId="3563250980" sldId="264"/>
            <ac:picMk id="8" creationId="{AECFB1F5-8EC1-48C9-82EE-0EAA467ACF91}"/>
          </ac:picMkLst>
        </pc:picChg>
        <pc:inkChg chg="add del">
          <ac:chgData name="Divy Chheda" userId="S::dchheda@students.vnit.ac.in::4d3d6d54-7a8e-4b58-839a-26ef3b34281f" providerId="AD" clId="Web-{4B027EB4-DEB8-AEC3-1BF2-501F96514134}" dt="2021-01-12T16:13:06.274" v="9"/>
          <ac:inkMkLst>
            <pc:docMk/>
            <pc:sldMk cId="3563250980" sldId="264"/>
            <ac:inkMk id="3" creationId="{7054E8E7-03F0-4773-A34A-FB4DE0CE7886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2:12.867" v="4"/>
          <ac:inkMkLst>
            <pc:docMk/>
            <pc:sldMk cId="3563250980" sldId="264"/>
            <ac:inkMk id="5" creationId="{FD88F501-B70A-4EA1-A0F2-F743ACAEFA6E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2:10.117" v="3"/>
          <ac:inkMkLst>
            <pc:docMk/>
            <pc:sldMk cId="3563250980" sldId="264"/>
            <ac:inkMk id="9" creationId="{AC26DBE0-289A-43A8-8D8B-5A6E99B58E49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2:23.476" v="6"/>
          <ac:inkMkLst>
            <pc:docMk/>
            <pc:sldMk cId="3563250980" sldId="264"/>
            <ac:inkMk id="10" creationId="{F4BBE2B0-D645-453E-A52D-811B88E9C03C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2:37.305" v="8"/>
          <ac:inkMkLst>
            <pc:docMk/>
            <pc:sldMk cId="3563250980" sldId="264"/>
            <ac:inkMk id="11" creationId="{6CFE13CB-E1B4-4F34-9E8E-3ECD447962E8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3.744" v="10"/>
          <ac:inkMkLst>
            <pc:docMk/>
            <pc:sldMk cId="3563250980" sldId="264"/>
            <ac:inkMk id="12" creationId="{709A58D1-2B04-4C65-BA8C-9B72AF952BBF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4.619" v="11"/>
          <ac:inkMkLst>
            <pc:docMk/>
            <pc:sldMk cId="3563250980" sldId="264"/>
            <ac:inkMk id="13" creationId="{48DC0DA4-36DF-4BF5-82F1-67F80706223F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5.181" v="12"/>
          <ac:inkMkLst>
            <pc:docMk/>
            <pc:sldMk cId="3563250980" sldId="264"/>
            <ac:inkMk id="14" creationId="{485B400D-E4C6-4E6C-8E52-E2967031DE2C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5.978" v="13"/>
          <ac:inkMkLst>
            <pc:docMk/>
            <pc:sldMk cId="3563250980" sldId="264"/>
            <ac:inkMk id="15" creationId="{6E10C5BE-1F90-47F2-B124-2A1851DDC186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5.978" v="14"/>
          <ac:inkMkLst>
            <pc:docMk/>
            <pc:sldMk cId="3563250980" sldId="264"/>
            <ac:inkMk id="16" creationId="{1AF3C4B0-708C-413C-B92C-970F39EC1121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7.447" v="15"/>
          <ac:inkMkLst>
            <pc:docMk/>
            <pc:sldMk cId="3563250980" sldId="264"/>
            <ac:inkMk id="17" creationId="{A0798686-9926-488E-9EE1-6E21FFE90289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7.447" v="16"/>
          <ac:inkMkLst>
            <pc:docMk/>
            <pc:sldMk cId="3563250980" sldId="264"/>
            <ac:inkMk id="18" creationId="{A1B75D6A-AB39-4F56-8D10-89CE030CFFB7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7.447" v="17"/>
          <ac:inkMkLst>
            <pc:docMk/>
            <pc:sldMk cId="3563250980" sldId="264"/>
            <ac:inkMk id="19" creationId="{81FC51E2-38E0-45AB-B0AC-1F026604865A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8.541" v="18"/>
          <ac:inkMkLst>
            <pc:docMk/>
            <pc:sldMk cId="3563250980" sldId="264"/>
            <ac:inkMk id="20" creationId="{8A5F0607-D615-46EA-AB46-AF3B0749C5CE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8.556" v="19"/>
          <ac:inkMkLst>
            <pc:docMk/>
            <pc:sldMk cId="3563250980" sldId="264"/>
            <ac:inkMk id="21" creationId="{1BC81FC9-D31B-40DF-A2EE-02BE2C736054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8.556" v="20"/>
          <ac:inkMkLst>
            <pc:docMk/>
            <pc:sldMk cId="3563250980" sldId="264"/>
            <ac:inkMk id="22" creationId="{3196CA9A-9081-49E0-BDE5-79B79BB77BE7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9.072" v="21"/>
          <ac:inkMkLst>
            <pc:docMk/>
            <pc:sldMk cId="3563250980" sldId="264"/>
            <ac:inkMk id="23" creationId="{73752703-523D-4D73-9C1C-AC59510F5163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9.728" v="22"/>
          <ac:inkMkLst>
            <pc:docMk/>
            <pc:sldMk cId="3563250980" sldId="264"/>
            <ac:inkMk id="24" creationId="{FB1330BA-9504-4B85-A4B3-694F3DA7A46F}"/>
          </ac:inkMkLst>
        </pc:inkChg>
        <pc:inkChg chg="add">
          <ac:chgData name="Divy Chheda" userId="S::dchheda@students.vnit.ac.in::4d3d6d54-7a8e-4b58-839a-26ef3b34281f" providerId="AD" clId="Web-{4B027EB4-DEB8-AEC3-1BF2-501F96514134}" dt="2021-01-12T16:13:49.728" v="23"/>
          <ac:inkMkLst>
            <pc:docMk/>
            <pc:sldMk cId="3563250980" sldId="264"/>
            <ac:inkMk id="25" creationId="{7725B421-7FE6-4733-997A-C091F4FFB392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4:00.635" v="31"/>
          <ac:inkMkLst>
            <pc:docMk/>
            <pc:sldMk cId="3563250980" sldId="264"/>
            <ac:inkMk id="26" creationId="{D6114B98-6FFB-4638-9028-DD60ED528639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4:00.635" v="30"/>
          <ac:inkMkLst>
            <pc:docMk/>
            <pc:sldMk cId="3563250980" sldId="264"/>
            <ac:inkMk id="27" creationId="{F40CBA9F-4FB3-48A9-94E4-FA67CCB579FB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3:59.400" v="29"/>
          <ac:inkMkLst>
            <pc:docMk/>
            <pc:sldMk cId="3563250980" sldId="264"/>
            <ac:inkMk id="28" creationId="{9324B94D-0C73-4FE8-9014-FBD574C2BDE5}"/>
          </ac:inkMkLst>
        </pc:inkChg>
        <pc:inkChg chg="add del">
          <ac:chgData name="Divy Chheda" userId="S::dchheda@students.vnit.ac.in::4d3d6d54-7a8e-4b58-839a-26ef3b34281f" providerId="AD" clId="Web-{4B027EB4-DEB8-AEC3-1BF2-501F96514134}" dt="2021-01-12T16:13:58.650" v="28"/>
          <ac:inkMkLst>
            <pc:docMk/>
            <pc:sldMk cId="3563250980" sldId="264"/>
            <ac:inkMk id="29" creationId="{851CFFC5-4D91-403E-A69F-38DC295954C9}"/>
          </ac:inkMkLst>
        </pc:inkChg>
      </pc:sldChg>
      <pc:sldChg chg="new">
        <pc:chgData name="Divy Chheda" userId="S::dchheda@students.vnit.ac.in::4d3d6d54-7a8e-4b58-839a-26ef3b34281f" providerId="AD" clId="Web-{4B027EB4-DEB8-AEC3-1BF2-501F96514134}" dt="2021-01-12T16:16:41.779" v="56"/>
        <pc:sldMkLst>
          <pc:docMk/>
          <pc:sldMk cId="2920054525" sldId="267"/>
        </pc:sldMkLst>
      </pc:sldChg>
    </pc:docChg>
  </pc:docChgLst>
  <pc:docChgLst>
    <pc:chgData name="Divy Chheda" userId="S::dchheda@students.vnit.ac.in::4d3d6d54-7a8e-4b58-839a-26ef3b34281f" providerId="AD" clId="Web-{A9A827AB-7F69-0344-10DE-40F2E72CF9F8}"/>
    <pc:docChg chg="addSld modSld sldOrd">
      <pc:chgData name="Divy Chheda" userId="S::dchheda@students.vnit.ac.in::4d3d6d54-7a8e-4b58-839a-26ef3b34281f" providerId="AD" clId="Web-{A9A827AB-7F69-0344-10DE-40F2E72CF9F8}" dt="2021-01-13T13:18:44.780" v="1440" actId="20577"/>
      <pc:docMkLst>
        <pc:docMk/>
      </pc:docMkLst>
      <pc:sldChg chg="addSp delSp modSp mod setBg">
        <pc:chgData name="Divy Chheda" userId="S::dchheda@students.vnit.ac.in::4d3d6d54-7a8e-4b58-839a-26ef3b34281f" providerId="AD" clId="Web-{A9A827AB-7F69-0344-10DE-40F2E72CF9F8}" dt="2021-01-13T11:49:41.717" v="141" actId="20577"/>
        <pc:sldMkLst>
          <pc:docMk/>
          <pc:sldMk cId="2920054525" sldId="267"/>
        </pc:sldMkLst>
        <pc:spChg chg="mod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2" creationId="{50CB32B0-350A-4D5D-BFCC-1CE58234AB62}"/>
          </ac:spMkLst>
        </pc:spChg>
        <pc:spChg chg="del mod">
          <ac:chgData name="Divy Chheda" userId="S::dchheda@students.vnit.ac.in::4d3d6d54-7a8e-4b58-839a-26ef3b34281f" providerId="AD" clId="Web-{A9A827AB-7F69-0344-10DE-40F2E72CF9F8}" dt="2021-01-13T11:32:12.927" v="92"/>
          <ac:spMkLst>
            <pc:docMk/>
            <pc:sldMk cId="2920054525" sldId="267"/>
            <ac:spMk id="3" creationId="{91034944-BB15-4AA8-956A-E1E47CCE1BE3}"/>
          </ac:spMkLst>
        </pc:spChg>
        <pc:spChg chg="add mod ord">
          <ac:chgData name="Divy Chheda" userId="S::dchheda@students.vnit.ac.in::4d3d6d54-7a8e-4b58-839a-26ef3b34281f" providerId="AD" clId="Web-{A9A827AB-7F69-0344-10DE-40F2E72CF9F8}" dt="2021-01-13T11:49:41.717" v="141" actId="20577"/>
          <ac:spMkLst>
            <pc:docMk/>
            <pc:sldMk cId="2920054525" sldId="267"/>
            <ac:spMk id="8" creationId="{20419963-B671-4CB7-B04C-18555DDC7CF1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14" creationId="{4038CB10-1F5C-4D54-9DF7-12586DE5B007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16" creationId="{73ED6512-6858-4552-B699-9A97FE9A4EA2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21" creationId="{84ECDE7A-6944-466D-8FFE-149A29BA6BAE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23" creationId="{B3420082-9415-44EC-802E-C77D71D59C57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25" creationId="{55A52C45-1FCB-4636-A80F-2849B8226C01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1:48:33.012" v="135"/>
          <ac:spMkLst>
            <pc:docMk/>
            <pc:sldMk cId="2920054525" sldId="267"/>
            <ac:spMk id="27" creationId="{768EB4DD-3704-43AD-92B3-C4E0C6EA92CB}"/>
          </ac:spMkLst>
        </pc:spChg>
        <pc:picChg chg="add del mod ord">
          <ac:chgData name="Divy Chheda" userId="S::dchheda@students.vnit.ac.in::4d3d6d54-7a8e-4b58-839a-26ef3b34281f" providerId="AD" clId="Web-{A9A827AB-7F69-0344-10DE-40F2E72CF9F8}" dt="2021-01-13T11:43:31.239" v="105"/>
          <ac:picMkLst>
            <pc:docMk/>
            <pc:sldMk cId="2920054525" sldId="267"/>
            <ac:picMk id="4" creationId="{8AD51CF0-BF4A-4575-A08B-343A27DA888F}"/>
          </ac:picMkLst>
        </pc:picChg>
        <pc:picChg chg="add mod">
          <ac:chgData name="Divy Chheda" userId="S::dchheda@students.vnit.ac.in::4d3d6d54-7a8e-4b58-839a-26ef3b34281f" providerId="AD" clId="Web-{A9A827AB-7F69-0344-10DE-40F2E72CF9F8}" dt="2021-01-13T11:48:33.012" v="135"/>
          <ac:picMkLst>
            <pc:docMk/>
            <pc:sldMk cId="2920054525" sldId="267"/>
            <ac:picMk id="9" creationId="{A4498F9D-8470-4B21-9C7F-2307A8302E1A}"/>
          </ac:picMkLst>
        </pc:picChg>
        <pc:inkChg chg="add del">
          <ac:chgData name="Divy Chheda" userId="S::dchheda@students.vnit.ac.in::4d3d6d54-7a8e-4b58-839a-26ef3b34281f" providerId="AD" clId="Web-{A9A827AB-7F69-0344-10DE-40F2E72CF9F8}" dt="2021-01-13T11:32:45.021" v="97"/>
          <ac:inkMkLst>
            <pc:docMk/>
            <pc:sldMk cId="2920054525" sldId="267"/>
            <ac:inkMk id="5" creationId="{E86AF9AF-DB4C-4C1F-9481-916040C39F2F}"/>
          </ac:inkMkLst>
        </pc:inkChg>
        <pc:inkChg chg="add del">
          <ac:chgData name="Divy Chheda" userId="S::dchheda@students.vnit.ac.in::4d3d6d54-7a8e-4b58-839a-26ef3b34281f" providerId="AD" clId="Web-{A9A827AB-7F69-0344-10DE-40F2E72CF9F8}" dt="2021-01-13T11:43:16.411" v="101"/>
          <ac:inkMkLst>
            <pc:docMk/>
            <pc:sldMk cId="2920054525" sldId="267"/>
            <ac:inkMk id="6" creationId="{783EED33-0222-495A-BFFB-7FDC7B746EDC}"/>
          </ac:inkMkLst>
        </pc:inkChg>
        <pc:inkChg chg="add del">
          <ac:chgData name="Divy Chheda" userId="S::dchheda@students.vnit.ac.in::4d3d6d54-7a8e-4b58-839a-26ef3b34281f" providerId="AD" clId="Web-{A9A827AB-7F69-0344-10DE-40F2E72CF9F8}" dt="2021-01-13T11:48:52.169" v="137"/>
          <ac:inkMkLst>
            <pc:docMk/>
            <pc:sldMk cId="2920054525" sldId="267"/>
            <ac:inkMk id="10" creationId="{F1A62686-19C1-43C3-BF75-EE2151196D85}"/>
          </ac:inkMkLst>
        </pc:inkChg>
        <pc:inkChg chg="add del">
          <ac:chgData name="Divy Chheda" userId="S::dchheda@students.vnit.ac.in::4d3d6d54-7a8e-4b58-839a-26ef3b34281f" providerId="AD" clId="Web-{A9A827AB-7F69-0344-10DE-40F2E72CF9F8}" dt="2021-01-13T11:49:01.638" v="139"/>
          <ac:inkMkLst>
            <pc:docMk/>
            <pc:sldMk cId="2920054525" sldId="267"/>
            <ac:inkMk id="11" creationId="{97191223-A87A-4902-856B-2E5EB6943ECF}"/>
          </ac:inkMkLst>
        </pc:inkChg>
      </pc:sldChg>
      <pc:sldChg chg="addSp delSp modSp new mod setBg">
        <pc:chgData name="Divy Chheda" userId="S::dchheda@students.vnit.ac.in::4d3d6d54-7a8e-4b58-839a-26ef3b34281f" providerId="AD" clId="Web-{A9A827AB-7F69-0344-10DE-40F2E72CF9F8}" dt="2021-01-13T12:04:34.941" v="515" actId="14100"/>
        <pc:sldMkLst>
          <pc:docMk/>
          <pc:sldMk cId="3745906582" sldId="268"/>
        </pc:sldMkLst>
        <pc:spChg chg="mod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2" creationId="{E908D4E8-F3E2-4B83-A7A7-9D9CFC25678F}"/>
          </ac:spMkLst>
        </pc:spChg>
        <pc:spChg chg="mod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3" creationId="{92F0F2EB-7074-48A4-9EE4-EB5C51491222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5" creationId="{A8DB9CD9-59B1-4D73-BC4C-98796A48EF9B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6" creationId="{8874A6A9-41FF-4E33-AFA8-F9F81436A59E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2:01:50.140" v="485"/>
          <ac:spMkLst>
            <pc:docMk/>
            <pc:sldMk cId="3745906582" sldId="268"/>
            <ac:spMk id="8" creationId="{6DDA8CE9-E0A6-4FF2-823D-D08607606DC2}"/>
          </ac:spMkLst>
        </pc:spChg>
        <pc:spChg chg="add del">
          <ac:chgData name="Divy Chheda" userId="S::dchheda@students.vnit.ac.in::4d3d6d54-7a8e-4b58-839a-26ef3b34281f" providerId="AD" clId="Web-{A9A827AB-7F69-0344-10DE-40F2E72CF9F8}" dt="2021-01-13T12:01:50.140" v="485"/>
          <ac:spMkLst>
            <pc:docMk/>
            <pc:sldMk cId="3745906582" sldId="268"/>
            <ac:spMk id="10" creationId="{11195564-33B9-434B-9641-764F5905A56F}"/>
          </ac:spMkLst>
        </pc:spChg>
        <pc:spChg chg="add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24" creationId="{D038248A-211C-4EEC-8401-C761B929FB52}"/>
          </ac:spMkLst>
        </pc:spChg>
        <pc:spChg chg="add">
          <ac:chgData name="Divy Chheda" userId="S::dchheda@students.vnit.ac.in::4d3d6d54-7a8e-4b58-839a-26ef3b34281f" providerId="AD" clId="Web-{A9A827AB-7F69-0344-10DE-40F2E72CF9F8}" dt="2021-01-13T12:02:58.626" v="508"/>
          <ac:spMkLst>
            <pc:docMk/>
            <pc:sldMk cId="3745906582" sldId="268"/>
            <ac:spMk id="26" creationId="{C30A849F-66D9-40C8-BEC8-35AFF8F4568F}"/>
          </ac:spMkLst>
        </pc:spChg>
        <pc:grpChg chg="add del">
          <ac:chgData name="Divy Chheda" userId="S::dchheda@students.vnit.ac.in::4d3d6d54-7a8e-4b58-839a-26ef3b34281f" providerId="AD" clId="Web-{A9A827AB-7F69-0344-10DE-40F2E72CF9F8}" dt="2021-01-13T12:02:58.626" v="508"/>
          <ac:grpSpMkLst>
            <pc:docMk/>
            <pc:sldMk cId="3745906582" sldId="268"/>
            <ac:grpSpMk id="7" creationId="{721D730E-1F97-4071-B143-B05E6D2599BC}"/>
          </ac:grpSpMkLst>
        </pc:grpChg>
        <pc:grpChg chg="add del">
          <ac:chgData name="Divy Chheda" userId="S::dchheda@students.vnit.ac.in::4d3d6d54-7a8e-4b58-839a-26ef3b34281f" providerId="AD" clId="Web-{A9A827AB-7F69-0344-10DE-40F2E72CF9F8}" dt="2021-01-13T12:01:50.140" v="485"/>
          <ac:grpSpMkLst>
            <pc:docMk/>
            <pc:sldMk cId="3745906582" sldId="268"/>
            <ac:grpSpMk id="12" creationId="{1D18C537-E336-47C4-836B-C342A230F8F3}"/>
          </ac:grpSpMkLst>
        </pc:grpChg>
        <pc:grpChg chg="add del">
          <ac:chgData name="Divy Chheda" userId="S::dchheda@students.vnit.ac.in::4d3d6d54-7a8e-4b58-839a-26ef3b34281f" providerId="AD" clId="Web-{A9A827AB-7F69-0344-10DE-40F2E72CF9F8}" dt="2021-01-13T12:01:50.140" v="485"/>
          <ac:grpSpMkLst>
            <pc:docMk/>
            <pc:sldMk cId="3745906582" sldId="268"/>
            <ac:grpSpMk id="18" creationId="{5A1259D8-0C3A-4069-A22F-537BBBB61A9C}"/>
          </ac:grpSpMkLst>
        </pc:grpChg>
        <pc:grpChg chg="add">
          <ac:chgData name="Divy Chheda" userId="S::dchheda@students.vnit.ac.in::4d3d6d54-7a8e-4b58-839a-26ef3b34281f" providerId="AD" clId="Web-{A9A827AB-7F69-0344-10DE-40F2E72CF9F8}" dt="2021-01-13T12:02:58.626" v="508"/>
          <ac:grpSpMkLst>
            <pc:docMk/>
            <pc:sldMk cId="3745906582" sldId="268"/>
            <ac:grpSpMk id="28" creationId="{04542298-A2B1-480F-A11C-A40EDD19B857}"/>
          </ac:grpSpMkLst>
        </pc:grpChg>
        <pc:grpChg chg="add">
          <ac:chgData name="Divy Chheda" userId="S::dchheda@students.vnit.ac.in::4d3d6d54-7a8e-4b58-839a-26ef3b34281f" providerId="AD" clId="Web-{A9A827AB-7F69-0344-10DE-40F2E72CF9F8}" dt="2021-01-13T12:02:58.626" v="508"/>
          <ac:grpSpMkLst>
            <pc:docMk/>
            <pc:sldMk cId="3745906582" sldId="268"/>
            <ac:grpSpMk id="34" creationId="{2A5C9C35-2375-49EB-B99C-17C87D42FE7C}"/>
          </ac:grpSpMkLst>
        </pc:grpChg>
        <pc:picChg chg="add mod modCrop">
          <ac:chgData name="Divy Chheda" userId="S::dchheda@students.vnit.ac.in::4d3d6d54-7a8e-4b58-839a-26ef3b34281f" providerId="AD" clId="Web-{A9A827AB-7F69-0344-10DE-40F2E72CF9F8}" dt="2021-01-13T12:04:34.941" v="515" actId="14100"/>
          <ac:picMkLst>
            <pc:docMk/>
            <pc:sldMk cId="3745906582" sldId="268"/>
            <ac:picMk id="4" creationId="{05FA72ED-BC80-42C9-9A9E-8C83E1F92A9E}"/>
          </ac:picMkLst>
        </pc:picChg>
      </pc:sldChg>
      <pc:sldChg chg="addSp modSp new mod ord setBg">
        <pc:chgData name="Divy Chheda" userId="S::dchheda@students.vnit.ac.in::4d3d6d54-7a8e-4b58-839a-26ef3b34281f" providerId="AD" clId="Web-{A9A827AB-7F69-0344-10DE-40F2E72CF9F8}" dt="2021-01-13T12:20:07.119" v="540" actId="1076"/>
        <pc:sldMkLst>
          <pc:docMk/>
          <pc:sldMk cId="3598239390" sldId="269"/>
        </pc:sldMkLst>
        <pc:spChg chg="mod">
          <ac:chgData name="Divy Chheda" userId="S::dchheda@students.vnit.ac.in::4d3d6d54-7a8e-4b58-839a-26ef3b34281f" providerId="AD" clId="Web-{A9A827AB-7F69-0344-10DE-40F2E72CF9F8}" dt="2021-01-13T12:20:07.119" v="540" actId="1076"/>
          <ac:spMkLst>
            <pc:docMk/>
            <pc:sldMk cId="3598239390" sldId="269"/>
            <ac:spMk id="2" creationId="{502E6C40-3012-438D-93BF-73D039C369C8}"/>
          </ac:spMkLst>
        </pc:spChg>
        <pc:spChg chg="mod">
          <ac:chgData name="Divy Chheda" userId="S::dchheda@students.vnit.ac.in::4d3d6d54-7a8e-4b58-839a-26ef3b34281f" providerId="AD" clId="Web-{A9A827AB-7F69-0344-10DE-40F2E72CF9F8}" dt="2021-01-13T12:19:48.759" v="539" actId="20577"/>
          <ac:spMkLst>
            <pc:docMk/>
            <pc:sldMk cId="3598239390" sldId="269"/>
            <ac:spMk id="3" creationId="{63A100EC-EF63-4B5C-8F48-AA79252BE376}"/>
          </ac:spMkLst>
        </pc:spChg>
        <pc:spChg chg="add">
          <ac:chgData name="Divy Chheda" userId="S::dchheda@students.vnit.ac.in::4d3d6d54-7a8e-4b58-839a-26ef3b34281f" providerId="AD" clId="Web-{A9A827AB-7F69-0344-10DE-40F2E72CF9F8}" dt="2021-01-13T12:05:30.114" v="516"/>
          <ac:spMkLst>
            <pc:docMk/>
            <pc:sldMk cId="3598239390" sldId="269"/>
            <ac:spMk id="10" creationId="{EDDBB197-D710-4A4F-A9CA-FD2177498BE8}"/>
          </ac:spMkLst>
        </pc:spChg>
        <pc:spChg chg="add">
          <ac:chgData name="Divy Chheda" userId="S::dchheda@students.vnit.ac.in::4d3d6d54-7a8e-4b58-839a-26ef3b34281f" providerId="AD" clId="Web-{A9A827AB-7F69-0344-10DE-40F2E72CF9F8}" dt="2021-01-13T12:05:30.114" v="516"/>
          <ac:spMkLst>
            <pc:docMk/>
            <pc:sldMk cId="3598239390" sldId="269"/>
            <ac:spMk id="12" creationId="{975D1CFA-2CDB-4B64-BD9F-85744E8DA12F}"/>
          </ac:spMkLst>
        </pc:spChg>
        <pc:grpChg chg="add">
          <ac:chgData name="Divy Chheda" userId="S::dchheda@students.vnit.ac.in::4d3d6d54-7a8e-4b58-839a-26ef3b34281f" providerId="AD" clId="Web-{A9A827AB-7F69-0344-10DE-40F2E72CF9F8}" dt="2021-01-13T12:05:30.114" v="516"/>
          <ac:grpSpMkLst>
            <pc:docMk/>
            <pc:sldMk cId="3598239390" sldId="269"/>
            <ac:grpSpMk id="14" creationId="{25EE5136-01F1-466C-962D-BA9B4C6757AA}"/>
          </ac:grpSpMkLst>
        </pc:grpChg>
        <pc:picChg chg="add">
          <ac:chgData name="Divy Chheda" userId="S::dchheda@students.vnit.ac.in::4d3d6d54-7a8e-4b58-839a-26ef3b34281f" providerId="AD" clId="Web-{A9A827AB-7F69-0344-10DE-40F2E72CF9F8}" dt="2021-01-13T12:05:30.114" v="516"/>
          <ac:picMkLst>
            <pc:docMk/>
            <pc:sldMk cId="3598239390" sldId="269"/>
            <ac:picMk id="7" creationId="{66E6CF66-B3AA-4308-839F-13CF3830417D}"/>
          </ac:picMkLst>
        </pc:picChg>
      </pc:sldChg>
      <pc:sldChg chg="addSp modSp new mod setBg modClrScheme chgLayout">
        <pc:chgData name="Divy Chheda" userId="S::dchheda@students.vnit.ac.in::4d3d6d54-7a8e-4b58-839a-26ef3b34281f" providerId="AD" clId="Web-{A9A827AB-7F69-0344-10DE-40F2E72CF9F8}" dt="2021-01-13T12:44:15.591" v="683"/>
        <pc:sldMkLst>
          <pc:docMk/>
          <pc:sldMk cId="2239591285" sldId="270"/>
        </pc:sldMkLst>
        <pc:spChg chg="mod ord">
          <ac:chgData name="Divy Chheda" userId="S::dchheda@students.vnit.ac.in::4d3d6d54-7a8e-4b58-839a-26ef3b34281f" providerId="AD" clId="Web-{A9A827AB-7F69-0344-10DE-40F2E72CF9F8}" dt="2021-01-13T12:44:15.591" v="683"/>
          <ac:spMkLst>
            <pc:docMk/>
            <pc:sldMk cId="2239591285" sldId="270"/>
            <ac:spMk id="2" creationId="{24211311-0F6E-48B6-B7C5-6015D048BAD9}"/>
          </ac:spMkLst>
        </pc:spChg>
        <pc:spChg chg="mod ord">
          <ac:chgData name="Divy Chheda" userId="S::dchheda@students.vnit.ac.in::4d3d6d54-7a8e-4b58-839a-26ef3b34281f" providerId="AD" clId="Web-{A9A827AB-7F69-0344-10DE-40F2E72CF9F8}" dt="2021-01-13T12:44:15.591" v="683"/>
          <ac:spMkLst>
            <pc:docMk/>
            <pc:sldMk cId="2239591285" sldId="270"/>
            <ac:spMk id="3" creationId="{2D358556-3DED-4CDE-909E-505D85E8007C}"/>
          </ac:spMkLst>
        </pc:spChg>
        <pc:spChg chg="add mod ord">
          <ac:chgData name="Divy Chheda" userId="S::dchheda@students.vnit.ac.in::4d3d6d54-7a8e-4b58-839a-26ef3b34281f" providerId="AD" clId="Web-{A9A827AB-7F69-0344-10DE-40F2E72CF9F8}" dt="2021-01-13T12:44:15.591" v="683"/>
          <ac:spMkLst>
            <pc:docMk/>
            <pc:sldMk cId="2239591285" sldId="270"/>
            <ac:spMk id="4" creationId="{41FC236B-B575-46F6-B7AB-A9E660703F32}"/>
          </ac:spMkLst>
        </pc:spChg>
        <pc:spChg chg="add">
          <ac:chgData name="Divy Chheda" userId="S::dchheda@students.vnit.ac.in::4d3d6d54-7a8e-4b58-839a-26ef3b34281f" providerId="AD" clId="Web-{A9A827AB-7F69-0344-10DE-40F2E72CF9F8}" dt="2021-01-13T12:44:15.591" v="683"/>
          <ac:spMkLst>
            <pc:docMk/>
            <pc:sldMk cId="2239591285" sldId="270"/>
            <ac:spMk id="9" creationId="{8CA06CD6-90CA-4C45-856C-6771339E1E22}"/>
          </ac:spMkLst>
        </pc:spChg>
        <pc:cxnChg chg="add">
          <ac:chgData name="Divy Chheda" userId="S::dchheda@students.vnit.ac.in::4d3d6d54-7a8e-4b58-839a-26ef3b34281f" providerId="AD" clId="Web-{A9A827AB-7F69-0344-10DE-40F2E72CF9F8}" dt="2021-01-13T12:44:15.591" v="683"/>
          <ac:cxnSpMkLst>
            <pc:docMk/>
            <pc:sldMk cId="2239591285" sldId="270"/>
            <ac:cxnSpMk id="11" creationId="{5021601D-2758-4B15-A31C-FDA184C51B3A}"/>
          </ac:cxnSpMkLst>
        </pc:cxnChg>
      </pc:sldChg>
      <pc:sldChg chg="addSp delSp modSp new addAnim modAnim">
        <pc:chgData name="Divy Chheda" userId="S::dchheda@students.vnit.ac.in::4d3d6d54-7a8e-4b58-839a-26ef3b34281f" providerId="AD" clId="Web-{A9A827AB-7F69-0344-10DE-40F2E72CF9F8}" dt="2021-01-13T12:58:18.251" v="1003" actId="14100"/>
        <pc:sldMkLst>
          <pc:docMk/>
          <pc:sldMk cId="1320729737" sldId="271"/>
        </pc:sldMkLst>
        <pc:spChg chg="mod">
          <ac:chgData name="Divy Chheda" userId="S::dchheda@students.vnit.ac.in::4d3d6d54-7a8e-4b58-839a-26ef3b34281f" providerId="AD" clId="Web-{A9A827AB-7F69-0344-10DE-40F2E72CF9F8}" dt="2021-01-13T12:56:53.812" v="997" actId="1076"/>
          <ac:spMkLst>
            <pc:docMk/>
            <pc:sldMk cId="1320729737" sldId="271"/>
            <ac:spMk id="2" creationId="{F992AACD-46F4-4ADB-864B-54B3A97EF8D3}"/>
          </ac:spMkLst>
        </pc:spChg>
        <pc:spChg chg="mod">
          <ac:chgData name="Divy Chheda" userId="S::dchheda@students.vnit.ac.in::4d3d6d54-7a8e-4b58-839a-26ef3b34281f" providerId="AD" clId="Web-{A9A827AB-7F69-0344-10DE-40F2E72CF9F8}" dt="2021-01-13T12:58:18.251" v="1003" actId="14100"/>
          <ac:spMkLst>
            <pc:docMk/>
            <pc:sldMk cId="1320729737" sldId="271"/>
            <ac:spMk id="3" creationId="{4785FC37-B2AA-444E-95F6-6358F4BF109A}"/>
          </ac:spMkLst>
        </pc:spChg>
        <pc:picChg chg="add del mod">
          <ac:chgData name="Divy Chheda" userId="S::dchheda@students.vnit.ac.in::4d3d6d54-7a8e-4b58-839a-26ef3b34281f" providerId="AD" clId="Web-{A9A827AB-7F69-0344-10DE-40F2E72CF9F8}" dt="2021-01-13T12:51:57.680" v="820"/>
          <ac:picMkLst>
            <pc:docMk/>
            <pc:sldMk cId="1320729737" sldId="271"/>
            <ac:picMk id="4" creationId="{8EBEF476-B678-47AB-A1B0-2B8015CFA2AD}"/>
          </ac:picMkLst>
        </pc:picChg>
        <pc:picChg chg="add mod">
          <ac:chgData name="Divy Chheda" userId="S::dchheda@students.vnit.ac.in::4d3d6d54-7a8e-4b58-839a-26ef3b34281f" providerId="AD" clId="Web-{A9A827AB-7F69-0344-10DE-40F2E72CF9F8}" dt="2021-01-13T12:57:37.203" v="1001" actId="14100"/>
          <ac:picMkLst>
            <pc:docMk/>
            <pc:sldMk cId="1320729737" sldId="271"/>
            <ac:picMk id="5" creationId="{86F503F6-1C96-4C14-BB7A-01EE944FB304}"/>
          </ac:picMkLst>
        </pc:picChg>
      </pc:sldChg>
      <pc:sldChg chg="addSp modSp new mod setBg">
        <pc:chgData name="Divy Chheda" userId="S::dchheda@students.vnit.ac.in::4d3d6d54-7a8e-4b58-839a-26ef3b34281f" providerId="AD" clId="Web-{A9A827AB-7F69-0344-10DE-40F2E72CF9F8}" dt="2021-01-13T13:18:44.780" v="1440" actId="20577"/>
        <pc:sldMkLst>
          <pc:docMk/>
          <pc:sldMk cId="1677409503" sldId="272"/>
        </pc:sldMkLst>
        <pc:spChg chg="mo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2" creationId="{4B518F06-1391-4B44-90BE-AB69CDC1C464}"/>
          </ac:spMkLst>
        </pc:spChg>
        <pc:spChg chg="mod">
          <ac:chgData name="Divy Chheda" userId="S::dchheda@students.vnit.ac.in::4d3d6d54-7a8e-4b58-839a-26ef3b34281f" providerId="AD" clId="Web-{A9A827AB-7F69-0344-10DE-40F2E72CF9F8}" dt="2021-01-13T13:18:44.780" v="1440" actId="20577"/>
          <ac:spMkLst>
            <pc:docMk/>
            <pc:sldMk cId="1677409503" sldId="272"/>
            <ac:spMk id="3" creationId="{B38D048E-B4D5-4617-8219-C5EED8DB740E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8" creationId="{09588DA8-065E-4F6F-8EFD-43104AB2E0CF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10" creationId="{C4285719-470E-454C-AF62-8323075F1F5B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12" creationId="{CD9FE4EF-C4D8-49A0-B2FF-81D8DB7D8A24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14" creationId="{4300840D-0A0B-4512-BACA-B439D5B9C57C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16" creationId="{D2B78728-A580-49A7-84F9-6EF6F583ADE0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18" creationId="{38FAA1A1-D861-433F-88FA-1E9D6FD31D11}"/>
          </ac:spMkLst>
        </pc:spChg>
        <pc:spChg chg="add">
          <ac:chgData name="Divy Chheda" userId="S::dchheda@students.vnit.ac.in::4d3d6d54-7a8e-4b58-839a-26ef3b34281f" providerId="AD" clId="Web-{A9A827AB-7F69-0344-10DE-40F2E72CF9F8}" dt="2021-01-13T13:06:03.200" v="1209"/>
          <ac:spMkLst>
            <pc:docMk/>
            <pc:sldMk cId="1677409503" sldId="272"/>
            <ac:spMk id="20" creationId="{8D71EDA1-87BF-4D5D-AB79-F346FD19278A}"/>
          </ac:spMkLst>
        </pc:spChg>
      </pc:sldChg>
      <pc:sldChg chg="addSp delSp modSp new">
        <pc:chgData name="Divy Chheda" userId="S::dchheda@students.vnit.ac.in::4d3d6d54-7a8e-4b58-839a-26ef3b34281f" providerId="AD" clId="Web-{A9A827AB-7F69-0344-10DE-40F2E72CF9F8}" dt="2021-01-13T13:17:52.826" v="1406" actId="20577"/>
        <pc:sldMkLst>
          <pc:docMk/>
          <pc:sldMk cId="2410260388" sldId="273"/>
        </pc:sldMkLst>
        <pc:spChg chg="mod">
          <ac:chgData name="Divy Chheda" userId="S::dchheda@students.vnit.ac.in::4d3d6d54-7a8e-4b58-839a-26ef3b34281f" providerId="AD" clId="Web-{A9A827AB-7F69-0344-10DE-40F2E72CF9F8}" dt="2021-01-13T13:17:52.826" v="1406" actId="20577"/>
          <ac:spMkLst>
            <pc:docMk/>
            <pc:sldMk cId="2410260388" sldId="273"/>
            <ac:spMk id="2" creationId="{B73D687F-9CE2-470F-A95E-A5ED693E15B9}"/>
          </ac:spMkLst>
        </pc:spChg>
        <pc:spChg chg="del">
          <ac:chgData name="Divy Chheda" userId="S::dchheda@students.vnit.ac.in::4d3d6d54-7a8e-4b58-839a-26ef3b34281f" providerId="AD" clId="Web-{A9A827AB-7F69-0344-10DE-40F2E72CF9F8}" dt="2021-01-13T13:15:58.854" v="1336"/>
          <ac:spMkLst>
            <pc:docMk/>
            <pc:sldMk cId="2410260388" sldId="273"/>
            <ac:spMk id="3" creationId="{C302C609-147E-4E13-9A49-DF3D32C57BA1}"/>
          </ac:spMkLst>
        </pc:spChg>
        <pc:picChg chg="add mod ord">
          <ac:chgData name="Divy Chheda" userId="S::dchheda@students.vnit.ac.in::4d3d6d54-7a8e-4b58-839a-26ef3b34281f" providerId="AD" clId="Web-{A9A827AB-7F69-0344-10DE-40F2E72CF9F8}" dt="2021-01-13T13:17:32.950" v="1391" actId="1076"/>
          <ac:picMkLst>
            <pc:docMk/>
            <pc:sldMk cId="2410260388" sldId="273"/>
            <ac:picMk id="4" creationId="{BC397337-278F-4A19-9D37-20263BF4F512}"/>
          </ac:picMkLst>
        </pc:picChg>
      </pc:sldChg>
    </pc:docChg>
  </pc:docChgLst>
  <pc:docChgLst>
    <pc:chgData name="Divy Chheda" userId="S::dchheda@students.vnit.ac.in::4d3d6d54-7a8e-4b58-839a-26ef3b34281f" providerId="AD" clId="Web-{EB6A09C6-A218-A333-CBC8-06BCA4295BCB}"/>
    <pc:docChg chg="addSld modSld addMainMaster delMainMaster">
      <pc:chgData name="Divy Chheda" userId="S::dchheda@students.vnit.ac.in::4d3d6d54-7a8e-4b58-839a-26ef3b34281f" providerId="AD" clId="Web-{EB6A09C6-A218-A333-CBC8-06BCA4295BCB}" dt="2021-01-12T13:43:23.444" v="250"/>
      <pc:docMkLst>
        <pc:docMk/>
      </pc:docMkLst>
      <pc:sldChg chg="modSp mod modClrScheme chgLayout">
        <pc:chgData name="Divy Chheda" userId="S::dchheda@students.vnit.ac.in::4d3d6d54-7a8e-4b58-839a-26ef3b34281f" providerId="AD" clId="Web-{EB6A09C6-A218-A333-CBC8-06BCA4295BCB}" dt="2021-01-12T13:40:03.705" v="220"/>
        <pc:sldMkLst>
          <pc:docMk/>
          <pc:sldMk cId="109857222" sldId="256"/>
        </pc:sldMkLst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delDesignElem chgLayout">
        <pc:chgData name="Divy Chheda" userId="S::dchheda@students.vnit.ac.in::4d3d6d54-7a8e-4b58-839a-26ef3b34281f" providerId="AD" clId="Web-{EB6A09C6-A218-A333-CBC8-06BCA4295BCB}" dt="2021-01-12T13:40:03.705" v="220"/>
        <pc:sldMkLst>
          <pc:docMk/>
          <pc:sldMk cId="4007472510" sldId="257"/>
        </pc:sldMkLst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4007472510" sldId="257"/>
            <ac:spMk id="2" creationId="{B802D747-B69D-40EA-8136-C8A323E0EB75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4007472510" sldId="257"/>
            <ac:spMk id="41" creationId="{D55CD764-972B-4CA5-A885-53E55C63E174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4007472510" sldId="257"/>
            <ac:spMk id="43" creationId="{34165AB3-7006-4430-BCE3-25476BE13322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4007472510" sldId="257"/>
            <ac:spMk id="67" creationId="{E3E51905-F374-4E1A-97CF-B741584B74D5}"/>
          </ac:spMkLst>
        </pc:spChg>
        <pc:grpChg chg="add del">
          <ac:chgData name="Divy Chheda" userId="S::dchheda@students.vnit.ac.in::4d3d6d54-7a8e-4b58-839a-26ef3b34281f" providerId="AD" clId="Web-{EB6A09C6-A218-A333-CBC8-06BCA4295BCB}" dt="2021-01-12T13:40:03.705" v="220"/>
          <ac:grpSpMkLst>
            <pc:docMk/>
            <pc:sldMk cId="4007472510" sldId="257"/>
            <ac:grpSpMk id="45" creationId="{11999B20-6058-4C55-882E-A1FB050B69DD}"/>
          </ac:grpSpMkLst>
        </pc:grpChg>
        <pc:graphicFrameChg chg="mod ord modGraphic">
          <ac:chgData name="Divy Chheda" userId="S::dchheda@students.vnit.ac.in::4d3d6d54-7a8e-4b58-839a-26ef3b34281f" providerId="AD" clId="Web-{EB6A09C6-A218-A333-CBC8-06BCA4295BCB}" dt="2021-01-12T13:40:03.705" v="220"/>
          <ac:graphicFrameMkLst>
            <pc:docMk/>
            <pc:sldMk cId="4007472510" sldId="257"/>
            <ac:graphicFrameMk id="37" creationId="{3546420E-6B70-4BF8-902F-F1A0C074D133}"/>
          </ac:graphicFrameMkLst>
        </pc:graphicFrameChg>
      </pc:sldChg>
      <pc:sldChg chg="addSp delSp modSp mod modClrScheme delDesignElem chgLayout">
        <pc:chgData name="Divy Chheda" userId="S::dchheda@students.vnit.ac.in::4d3d6d54-7a8e-4b58-839a-26ef3b34281f" providerId="AD" clId="Web-{EB6A09C6-A218-A333-CBC8-06BCA4295BCB}" dt="2021-01-12T13:40:03.705" v="220"/>
        <pc:sldMkLst>
          <pc:docMk/>
          <pc:sldMk cId="315322552" sldId="258"/>
        </pc:sldMkLst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15322552" sldId="258"/>
            <ac:spMk id="2" creationId="{16688134-1A58-4EFD-99A1-C496E7028B5F}"/>
          </ac:spMkLst>
        </pc:spChg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15322552" sldId="258"/>
            <ac:spMk id="3" creationId="{9C0F2559-9958-4DC7-A234-D5D8F4399FE1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15322552" sldId="258"/>
            <ac:spMk id="8" creationId="{6DDA8CE9-E0A6-4FF2-823D-D08607606DC2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15322552" sldId="258"/>
            <ac:spMk id="10" creationId="{11195564-33B9-434B-9641-764F5905A56F}"/>
          </ac:spMkLst>
        </pc:spChg>
        <pc:grpChg chg="add del">
          <ac:chgData name="Divy Chheda" userId="S::dchheda@students.vnit.ac.in::4d3d6d54-7a8e-4b58-839a-26ef3b34281f" providerId="AD" clId="Web-{EB6A09C6-A218-A333-CBC8-06BCA4295BCB}" dt="2021-01-12T13:40:03.705" v="220"/>
          <ac:grpSpMkLst>
            <pc:docMk/>
            <pc:sldMk cId="315322552" sldId="258"/>
            <ac:grpSpMk id="12" creationId="{1D18C537-E336-47C4-836B-C342A230F8F3}"/>
          </ac:grpSpMkLst>
        </pc:grpChg>
        <pc:grpChg chg="add del">
          <ac:chgData name="Divy Chheda" userId="S::dchheda@students.vnit.ac.in::4d3d6d54-7a8e-4b58-839a-26ef3b34281f" providerId="AD" clId="Web-{EB6A09C6-A218-A333-CBC8-06BCA4295BCB}" dt="2021-01-12T13:40:03.705" v="220"/>
          <ac:grpSpMkLst>
            <pc:docMk/>
            <pc:sldMk cId="315322552" sldId="258"/>
            <ac:grpSpMk id="18" creationId="{5A1259D8-0C3A-4069-A22F-537BBBB61A9C}"/>
          </ac:grpSpMkLst>
        </pc:grpChg>
      </pc:sldChg>
      <pc:sldChg chg="addSp delSp modSp mod setBg modClrScheme delDesignElem chgLayout">
        <pc:chgData name="Divy Chheda" userId="S::dchheda@students.vnit.ac.in::4d3d6d54-7a8e-4b58-839a-26ef3b34281f" providerId="AD" clId="Web-{EB6A09C6-A218-A333-CBC8-06BCA4295BCB}" dt="2021-01-12T13:40:03.705" v="220"/>
        <pc:sldMkLst>
          <pc:docMk/>
          <pc:sldMk cId="1449517826" sldId="259"/>
        </pc:sldMkLst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1449517826" sldId="259"/>
            <ac:spMk id="2" creationId="{89CE8D2D-AB2C-4EF2-B467-33AB2EF557C0}"/>
          </ac:spMkLst>
        </pc:spChg>
        <pc:spChg chg="del">
          <ac:chgData name="Divy Chheda" userId="S::dchheda@students.vnit.ac.in::4d3d6d54-7a8e-4b58-839a-26ef3b34281f" providerId="AD" clId="Web-{EB6A09C6-A218-A333-CBC8-06BCA4295BCB}" dt="2021-01-12T13:25:13.086" v="18"/>
          <ac:spMkLst>
            <pc:docMk/>
            <pc:sldMk cId="1449517826" sldId="259"/>
            <ac:spMk id="3" creationId="{93DE963A-F5D8-4EAF-95E8-8BBDC6C939CE}"/>
          </ac:spMkLst>
        </pc:spChg>
        <pc:spChg chg="add del mod">
          <ac:chgData name="Divy Chheda" userId="S::dchheda@students.vnit.ac.in::4d3d6d54-7a8e-4b58-839a-26ef3b34281f" providerId="AD" clId="Web-{EB6A09C6-A218-A333-CBC8-06BCA4295BCB}" dt="2021-01-12T13:26:54.917" v="25"/>
          <ac:spMkLst>
            <pc:docMk/>
            <pc:sldMk cId="1449517826" sldId="259"/>
            <ac:spMk id="6" creationId="{E7445B83-FB9C-4C74-94A4-4C9B9F6F5798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1449517826" sldId="259"/>
            <ac:spMk id="12" creationId="{53F29798-D584-4792-9B62-3F5F5C36D619}"/>
          </ac:spMkLst>
        </pc:spChg>
        <pc:picChg chg="add del mod ord modCrop">
          <ac:chgData name="Divy Chheda" userId="S::dchheda@students.vnit.ac.in::4d3d6d54-7a8e-4b58-839a-26ef3b34281f" providerId="AD" clId="Web-{EB6A09C6-A218-A333-CBC8-06BCA4295BCB}" dt="2021-01-12T13:26:51.480" v="24"/>
          <ac:picMkLst>
            <pc:docMk/>
            <pc:sldMk cId="1449517826" sldId="259"/>
            <ac:picMk id="4" creationId="{AE27F686-B655-4188-9147-97ED50B59F27}"/>
          </ac:picMkLst>
        </pc:picChg>
        <pc:picChg chg="add mod ord">
          <ac:chgData name="Divy Chheda" userId="S::dchheda@students.vnit.ac.in::4d3d6d54-7a8e-4b58-839a-26ef3b34281f" providerId="AD" clId="Web-{EB6A09C6-A218-A333-CBC8-06BCA4295BCB}" dt="2021-01-12T13:40:03.705" v="220"/>
          <ac:picMkLst>
            <pc:docMk/>
            <pc:sldMk cId="1449517826" sldId="259"/>
            <ac:picMk id="7" creationId="{0D347242-DCBE-4614-ACB0-7683B970D837}"/>
          </ac:picMkLst>
        </pc:picChg>
      </pc:sldChg>
      <pc:sldChg chg="addSp delSp modSp new mod setBg modClrScheme delDesignElem chgLayout">
        <pc:chgData name="Divy Chheda" userId="S::dchheda@students.vnit.ac.in::4d3d6d54-7a8e-4b58-839a-26ef3b34281f" providerId="AD" clId="Web-{EB6A09C6-A218-A333-CBC8-06BCA4295BCB}" dt="2021-01-12T13:40:03.705" v="220"/>
        <pc:sldMkLst>
          <pc:docMk/>
          <pc:sldMk cId="3244557153" sldId="260"/>
        </pc:sldMkLst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244557153" sldId="260"/>
            <ac:spMk id="2" creationId="{557FB555-4653-4D21-9668-C27DA931E1FE}"/>
          </ac:spMkLst>
        </pc:spChg>
        <pc:spChg chg="mod ord">
          <ac:chgData name="Divy Chheda" userId="S::dchheda@students.vnit.ac.in::4d3d6d54-7a8e-4b58-839a-26ef3b34281f" providerId="AD" clId="Web-{EB6A09C6-A218-A333-CBC8-06BCA4295BCB}" dt="2021-01-12T13:40:03.705" v="220"/>
          <ac:spMkLst>
            <pc:docMk/>
            <pc:sldMk cId="3244557153" sldId="260"/>
            <ac:spMk id="3" creationId="{C70763BD-8A2B-442C-9119-9D179DF3687B}"/>
          </ac:spMkLst>
        </pc:spChg>
        <pc:picChg chg="add">
          <ac:chgData name="Divy Chheda" userId="S::dchheda@students.vnit.ac.in::4d3d6d54-7a8e-4b58-839a-26ef3b34281f" providerId="AD" clId="Web-{EB6A09C6-A218-A333-CBC8-06BCA4295BCB}" dt="2021-01-12T13:30:05.610" v="96"/>
          <ac:picMkLst>
            <pc:docMk/>
            <pc:sldMk cId="3244557153" sldId="260"/>
            <ac:picMk id="5" creationId="{3B631D62-F2E7-47FD-B8A2-CC60FE79C861}"/>
          </ac:picMkLst>
        </pc:picChg>
        <pc:cxnChg chg="add del">
          <ac:chgData name="Divy Chheda" userId="S::dchheda@students.vnit.ac.in::4d3d6d54-7a8e-4b58-839a-26ef3b34281f" providerId="AD" clId="Web-{EB6A09C6-A218-A333-CBC8-06BCA4295BCB}" dt="2021-01-12T13:40:03.705" v="220"/>
          <ac:cxnSpMkLst>
            <pc:docMk/>
            <pc:sldMk cId="3244557153" sldId="260"/>
            <ac:cxnSpMk id="9" creationId="{A7F400EE-A8A5-48AF-B4D6-291B52C6F0B0}"/>
          </ac:cxnSpMkLst>
        </pc:cxnChg>
      </pc:sldChg>
      <pc:sldChg chg="addSp delSp modSp new mod setBg modClrScheme chgLayout">
        <pc:chgData name="Divy Chheda" userId="S::dchheda@students.vnit.ac.in::4d3d6d54-7a8e-4b58-839a-26ef3b34281f" providerId="AD" clId="Web-{EB6A09C6-A218-A333-CBC8-06BCA4295BCB}" dt="2021-01-12T13:42:50.303" v="248"/>
        <pc:sldMkLst>
          <pc:docMk/>
          <pc:sldMk cId="3626731156" sldId="261"/>
        </pc:sldMkLst>
        <pc:spChg chg="mod ord">
          <ac:chgData name="Divy Chheda" userId="S::dchheda@students.vnit.ac.in::4d3d6d54-7a8e-4b58-839a-26ef3b34281f" providerId="AD" clId="Web-{EB6A09C6-A218-A333-CBC8-06BCA4295BCB}" dt="2021-01-12T13:41:09.660" v="228"/>
          <ac:spMkLst>
            <pc:docMk/>
            <pc:sldMk cId="3626731156" sldId="261"/>
            <ac:spMk id="2" creationId="{E58E4FBB-CD78-4985-B00D-30E0AB624D25}"/>
          </ac:spMkLst>
        </pc:spChg>
        <pc:spChg chg="del">
          <ac:chgData name="Divy Chheda" userId="S::dchheda@students.vnit.ac.in::4d3d6d54-7a8e-4b58-839a-26ef3b34281f" providerId="AD" clId="Web-{EB6A09C6-A218-A333-CBC8-06BCA4295BCB}" dt="2021-01-12T13:37:22.591" v="209"/>
          <ac:spMkLst>
            <pc:docMk/>
            <pc:sldMk cId="3626731156" sldId="261"/>
            <ac:spMk id="3" creationId="{2FFAB2FA-BCA2-4FE9-BCB6-AC7F9D643052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1:09.660" v="228"/>
          <ac:spMkLst>
            <pc:docMk/>
            <pc:sldMk cId="3626731156" sldId="261"/>
            <ac:spMk id="7" creationId="{3F24A09B-713F-43FC-AB6E-B88083968522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39:37.501" v="218"/>
          <ac:spMkLst>
            <pc:docMk/>
            <pc:sldMk cId="3626731156" sldId="261"/>
            <ac:spMk id="10" creationId="{70BDD0CE-06A4-404B-8A13-580229C1C923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1:09.660" v="228"/>
          <ac:spMkLst>
            <pc:docMk/>
            <pc:sldMk cId="3626731156" sldId="261"/>
            <ac:spMk id="11" creationId="{F3CE2197-A579-4BB9-BE21-0602EC704455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39:37.501" v="218"/>
          <ac:spMkLst>
            <pc:docMk/>
            <pc:sldMk cId="3626731156" sldId="261"/>
            <ac:spMk id="12" creationId="{B7511254-A05E-4E15-ABEE-9CE803485395}"/>
          </ac:spMkLst>
        </pc:spChg>
        <pc:spChg chg="add del">
          <ac:chgData name="Divy Chheda" userId="S::dchheda@students.vnit.ac.in::4d3d6d54-7a8e-4b58-839a-26ef3b34281f" providerId="AD" clId="Web-{EB6A09C6-A218-A333-CBC8-06BCA4295BCB}" dt="2021-01-12T13:41:09.660" v="228"/>
          <ac:spMkLst>
            <pc:docMk/>
            <pc:sldMk cId="3626731156" sldId="261"/>
            <ac:spMk id="15" creationId="{A3BAF07C-C39E-42EB-BB22-8D46691D9735}"/>
          </ac:spMkLst>
        </pc:spChg>
        <pc:grpChg chg="add del">
          <ac:chgData name="Divy Chheda" userId="S::dchheda@students.vnit.ac.in::4d3d6d54-7a8e-4b58-839a-26ef3b34281f" providerId="AD" clId="Web-{EB6A09C6-A218-A333-CBC8-06BCA4295BCB}" dt="2021-01-12T13:41:09.660" v="228"/>
          <ac:grpSpMkLst>
            <pc:docMk/>
            <pc:sldMk cId="3626731156" sldId="261"/>
            <ac:grpSpMk id="17" creationId="{D8E9CF54-0466-4261-9E62-0249E60E1886}"/>
          </ac:grpSpMkLst>
        </pc:grpChg>
        <pc:picChg chg="add mod ord">
          <ac:chgData name="Divy Chheda" userId="S::dchheda@students.vnit.ac.in::4d3d6d54-7a8e-4b58-839a-26ef3b34281f" providerId="AD" clId="Web-{EB6A09C6-A218-A333-CBC8-06BCA4295BCB}" dt="2021-01-12T13:41:09.660" v="228"/>
          <ac:picMkLst>
            <pc:docMk/>
            <pc:sldMk cId="3626731156" sldId="261"/>
            <ac:picMk id="4" creationId="{5A065001-69CF-42E0-AFA8-65B49D8E7386}"/>
          </ac:picMkLst>
        </pc:picChg>
        <pc:picChg chg="add mod">
          <ac:chgData name="Divy Chheda" userId="S::dchheda@students.vnit.ac.in::4d3d6d54-7a8e-4b58-839a-26ef3b34281f" providerId="AD" clId="Web-{EB6A09C6-A218-A333-CBC8-06BCA4295BCB}" dt="2021-01-12T13:41:09.660" v="228"/>
          <ac:picMkLst>
            <pc:docMk/>
            <pc:sldMk cId="3626731156" sldId="261"/>
            <ac:picMk id="5" creationId="{D105749E-18DB-4245-9478-65E36000AC28}"/>
          </ac:picMkLst>
        </pc:picChg>
        <pc:inkChg chg="add">
          <ac:chgData name="Divy Chheda" userId="S::dchheda@students.vnit.ac.in::4d3d6d54-7a8e-4b58-839a-26ef3b34281f" providerId="AD" clId="Web-{EB6A09C6-A218-A333-CBC8-06BCA4295BCB}" dt="2021-01-12T13:41:37.832" v="229"/>
          <ac:inkMkLst>
            <pc:docMk/>
            <pc:sldMk cId="3626731156" sldId="261"/>
            <ac:inkMk id="6" creationId="{D4D06558-472A-4C38-82F3-6340525CD3FD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1:40.770" v="230"/>
          <ac:inkMkLst>
            <pc:docMk/>
            <pc:sldMk cId="3626731156" sldId="261"/>
            <ac:inkMk id="9" creationId="{DF45C5E3-4589-46E9-A910-067BC14CBE49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20.833" v="238"/>
          <ac:inkMkLst>
            <pc:docMk/>
            <pc:sldMk cId="3626731156" sldId="261"/>
            <ac:inkMk id="13" creationId="{0375B008-7420-41E9-A555-5338553885BF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20.411" v="237"/>
          <ac:inkMkLst>
            <pc:docMk/>
            <pc:sldMk cId="3626731156" sldId="261"/>
            <ac:inkMk id="14" creationId="{75C7186B-BF6C-42D2-A216-78F2D6D5A60A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19.443" v="236"/>
          <ac:inkMkLst>
            <pc:docMk/>
            <pc:sldMk cId="3626731156" sldId="261"/>
            <ac:inkMk id="16" creationId="{EFC3449E-EDF0-48A1-9DE4-B40DBFF2EB17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18.333" v="235"/>
          <ac:inkMkLst>
            <pc:docMk/>
            <pc:sldMk cId="3626731156" sldId="261"/>
            <ac:inkMk id="37" creationId="{6C7B0DC4-9853-4F35-9F01-4BA851610B9E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27.459" v="239"/>
          <ac:inkMkLst>
            <pc:docMk/>
            <pc:sldMk cId="3626731156" sldId="261"/>
            <ac:inkMk id="38" creationId="{A74FB929-223D-4907-8654-2FD2567FE3AE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32.490" v="241"/>
          <ac:inkMkLst>
            <pc:docMk/>
            <pc:sldMk cId="3626731156" sldId="261"/>
            <ac:inkMk id="39" creationId="{C0E6F9DB-F393-436F-B140-7A6E2C6B5D30}"/>
          </ac:inkMkLst>
        </pc:inkChg>
        <pc:inkChg chg="add del">
          <ac:chgData name="Divy Chheda" userId="S::dchheda@students.vnit.ac.in::4d3d6d54-7a8e-4b58-839a-26ef3b34281f" providerId="AD" clId="Web-{EB6A09C6-A218-A333-CBC8-06BCA4295BCB}" dt="2021-01-12T13:42:36.553" v="243"/>
          <ac:inkMkLst>
            <pc:docMk/>
            <pc:sldMk cId="3626731156" sldId="261"/>
            <ac:inkMk id="40" creationId="{7B28C9B6-307B-4198-9D71-CCAB51723548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39.943" v="244"/>
          <ac:inkMkLst>
            <pc:docMk/>
            <pc:sldMk cId="3626731156" sldId="261"/>
            <ac:inkMk id="41" creationId="{2659FBA8-8292-4CE0-9059-099185B67DD8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42.131" v="245"/>
          <ac:inkMkLst>
            <pc:docMk/>
            <pc:sldMk cId="3626731156" sldId="261"/>
            <ac:inkMk id="42" creationId="{BD967B0F-FAB6-41A9-9791-B8CA1C079AE6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44.271" v="246"/>
          <ac:inkMkLst>
            <pc:docMk/>
            <pc:sldMk cId="3626731156" sldId="261"/>
            <ac:inkMk id="43" creationId="{6C5A96AC-0E71-459C-94A9-0BC1534DF660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47.147" v="247"/>
          <ac:inkMkLst>
            <pc:docMk/>
            <pc:sldMk cId="3626731156" sldId="261"/>
            <ac:inkMk id="44" creationId="{2B0AF28F-00F3-4484-BA28-CE740BD57257}"/>
          </ac:inkMkLst>
        </pc:inkChg>
        <pc:inkChg chg="add">
          <ac:chgData name="Divy Chheda" userId="S::dchheda@students.vnit.ac.in::4d3d6d54-7a8e-4b58-839a-26ef3b34281f" providerId="AD" clId="Web-{EB6A09C6-A218-A333-CBC8-06BCA4295BCB}" dt="2021-01-12T13:42:50.303" v="248"/>
          <ac:inkMkLst>
            <pc:docMk/>
            <pc:sldMk cId="3626731156" sldId="261"/>
            <ac:inkMk id="45" creationId="{A0F1DBC4-5CBD-4B57-83C3-F7E3D0E14D6C}"/>
          </ac:inkMkLst>
        </pc:inkChg>
        <pc:cxnChg chg="add del">
          <ac:chgData name="Divy Chheda" userId="S::dchheda@students.vnit.ac.in::4d3d6d54-7a8e-4b58-839a-26ef3b34281f" providerId="AD" clId="Web-{EB6A09C6-A218-A333-CBC8-06BCA4295BCB}" dt="2021-01-12T13:41:09.660" v="228"/>
          <ac:cxnSpMkLst>
            <pc:docMk/>
            <pc:sldMk cId="3626731156" sldId="261"/>
            <ac:cxnSpMk id="8" creationId="{0B91AB35-C3B4-4B70-B3DD-13D63B7DA23D}"/>
          </ac:cxnSpMkLst>
        </pc:cxnChg>
      </pc:sldChg>
      <pc:sldChg chg="addSp new">
        <pc:chgData name="Divy Chheda" userId="S::dchheda@students.vnit.ac.in::4d3d6d54-7a8e-4b58-839a-26ef3b34281f" providerId="AD" clId="Web-{EB6A09C6-A218-A333-CBC8-06BCA4295BCB}" dt="2021-01-12T13:43:23.444" v="250"/>
        <pc:sldMkLst>
          <pc:docMk/>
          <pc:sldMk cId="3988599810" sldId="262"/>
        </pc:sldMkLst>
        <pc:inkChg chg="add">
          <ac:chgData name="Divy Chheda" userId="S::dchheda@students.vnit.ac.in::4d3d6d54-7a8e-4b58-839a-26ef3b34281f" providerId="AD" clId="Web-{EB6A09C6-A218-A333-CBC8-06BCA4295BCB}" dt="2021-01-12T13:43:23.444" v="250"/>
          <ac:inkMkLst>
            <pc:docMk/>
            <pc:sldMk cId="3988599810" sldId="262"/>
            <ac:inkMk id="4" creationId="{99E8EBA8-D3A7-4DC2-9BA6-4FB77AC2F0E1}"/>
          </ac:inkMkLst>
        </pc:inkChg>
      </pc:sldChg>
      <pc:sldMasterChg chg="add del addSldLayout delSldLayout">
        <pc:chgData name="Divy Chheda" userId="S::dchheda@students.vnit.ac.in::4d3d6d54-7a8e-4b58-839a-26ef3b34281f" providerId="AD" clId="Web-{EB6A09C6-A218-A333-CBC8-06BCA4295BCB}" dt="2021-01-12T13:40:03.705" v="220"/>
        <pc:sldMasterMkLst>
          <pc:docMk/>
          <pc:sldMasterMk cId="3992384288" sldId="2147483831"/>
        </pc:sldMasterMkLst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2435233239" sldId="2147483832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1130407526" sldId="2147483833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3602288175" sldId="2147483834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1399954541" sldId="2147483835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3138382251" sldId="2147483836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231532274" sldId="2147483837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4231220968" sldId="2147483838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2486725821" sldId="2147483839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2577975101" sldId="2147483840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3035891258" sldId="2147483841"/>
          </pc:sldLayoutMkLst>
        </pc:sldLayoutChg>
        <pc:sldLayoutChg chg="add del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3992384288" sldId="2147483831"/>
            <pc:sldLayoutMk cId="2302063135" sldId="2147483842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EB6A09C6-A218-A333-CBC8-06BCA4295BCB}" dt="2021-01-12T13:40:03.705" v="220"/>
        <pc:sldMasterMkLst>
          <pc:docMk/>
          <pc:sldMasterMk cId="4142740521" sldId="2147483843"/>
        </pc:sldMasterMkLst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144109690" sldId="2147483844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087098628" sldId="2147483845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725728999" sldId="2147483846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126875194" sldId="2147483847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951014759" sldId="2147483848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4168014422" sldId="2147483849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189739666" sldId="2147483850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1529942246" sldId="2147483851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2037255392" sldId="2147483852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3208509182" sldId="2147483853"/>
          </pc:sldLayoutMkLst>
        </pc:sldLayoutChg>
        <pc:sldLayoutChg chg="add del mod replId">
          <pc:chgData name="Divy Chheda" userId="S::dchheda@students.vnit.ac.in::4d3d6d54-7a8e-4b58-839a-26ef3b34281f" providerId="AD" clId="Web-{EB6A09C6-A218-A333-CBC8-06BCA4295BCB}" dt="2021-01-12T13:40:03.705" v="220"/>
          <pc:sldLayoutMkLst>
            <pc:docMk/>
            <pc:sldMasterMk cId="4142740521" sldId="2147483843"/>
            <pc:sldLayoutMk cId="4240796787" sldId="2147483854"/>
          </pc:sldLayoutMkLst>
        </pc:sldLayoutChg>
      </pc:sldMasterChg>
    </pc:docChg>
  </pc:docChgLst>
  <pc:docChgLst>
    <pc:chgData name="Divy Chheda" userId="S::dchheda@students.vnit.ac.in::4d3d6d54-7a8e-4b58-839a-26ef3b34281f" providerId="AD" clId="Web-{FE1B044D-2F5F-C44C-79D5-6C75584C95CD}"/>
    <pc:docChg chg="addSld modSld sldOrd">
      <pc:chgData name="Divy Chheda" userId="S::dchheda@students.vnit.ac.in::4d3d6d54-7a8e-4b58-839a-26ef3b34281f" providerId="AD" clId="Web-{FE1B044D-2F5F-C44C-79D5-6C75584C95CD}" dt="2021-02-12T15:11:56.002" v="53" actId="1076"/>
      <pc:docMkLst>
        <pc:docMk/>
      </pc:docMkLst>
      <pc:sldChg chg="addSp modSp">
        <pc:chgData name="Divy Chheda" userId="S::dchheda@students.vnit.ac.in::4d3d6d54-7a8e-4b58-839a-26ef3b34281f" providerId="AD" clId="Web-{FE1B044D-2F5F-C44C-79D5-6C75584C95CD}" dt="2021-02-12T15:08:31.107" v="7" actId="1076"/>
        <pc:sldMkLst>
          <pc:docMk/>
          <pc:sldMk cId="4007472510" sldId="257"/>
        </pc:sldMkLst>
        <pc:picChg chg="add mod">
          <ac:chgData name="Divy Chheda" userId="S::dchheda@students.vnit.ac.in::4d3d6d54-7a8e-4b58-839a-26ef3b34281f" providerId="AD" clId="Web-{FE1B044D-2F5F-C44C-79D5-6C75584C95CD}" dt="2021-02-12T15:08:31.107" v="7" actId="1076"/>
          <ac:picMkLst>
            <pc:docMk/>
            <pc:sldMk cId="4007472510" sldId="257"/>
            <ac:picMk id="33" creationId="{DD2D7070-01C2-4DAB-A2FB-85DA7B63D990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8:51.061" v="10" actId="1076"/>
        <pc:sldMkLst>
          <pc:docMk/>
          <pc:sldMk cId="315322552" sldId="258"/>
        </pc:sldMkLst>
        <pc:picChg chg="add mod">
          <ac:chgData name="Divy Chheda" userId="S::dchheda@students.vnit.ac.in::4d3d6d54-7a8e-4b58-839a-26ef3b34281f" providerId="AD" clId="Web-{FE1B044D-2F5F-C44C-79D5-6C75584C95CD}" dt="2021-02-12T15:08:51.061" v="10" actId="1076"/>
          <ac:picMkLst>
            <pc:docMk/>
            <pc:sldMk cId="315322552" sldId="258"/>
            <ac:picMk id="4" creationId="{A83DB800-71D9-4A87-B14B-FA89F104E4D9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11.577" v="13" actId="1076"/>
        <pc:sldMkLst>
          <pc:docMk/>
          <pc:sldMk cId="1449517826" sldId="259"/>
        </pc:sldMkLst>
        <pc:picChg chg="add mod">
          <ac:chgData name="Divy Chheda" userId="S::dchheda@students.vnit.ac.in::4d3d6d54-7a8e-4b58-839a-26ef3b34281f" providerId="AD" clId="Web-{FE1B044D-2F5F-C44C-79D5-6C75584C95CD}" dt="2021-02-12T15:09:11.577" v="13" actId="1076"/>
          <ac:picMkLst>
            <pc:docMk/>
            <pc:sldMk cId="1449517826" sldId="259"/>
            <ac:picMk id="3" creationId="{E921365E-8773-4449-8D0B-4DA6F9FC3E6D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19.936" v="15" actId="1076"/>
        <pc:sldMkLst>
          <pc:docMk/>
          <pc:sldMk cId="3244557153" sldId="260"/>
        </pc:sldMkLst>
        <pc:picChg chg="add mod">
          <ac:chgData name="Divy Chheda" userId="S::dchheda@students.vnit.ac.in::4d3d6d54-7a8e-4b58-839a-26ef3b34281f" providerId="AD" clId="Web-{FE1B044D-2F5F-C44C-79D5-6C75584C95CD}" dt="2021-02-12T15:09:19.936" v="15" actId="1076"/>
          <ac:picMkLst>
            <pc:docMk/>
            <pc:sldMk cId="3244557153" sldId="260"/>
            <ac:picMk id="4" creationId="{490A4FD6-BF08-49FD-95A0-84508C143367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26.905" v="17" actId="1076"/>
        <pc:sldMkLst>
          <pc:docMk/>
          <pc:sldMk cId="3626731156" sldId="261"/>
        </pc:sldMkLst>
        <pc:picChg chg="add mod">
          <ac:chgData name="Divy Chheda" userId="S::dchheda@students.vnit.ac.in::4d3d6d54-7a8e-4b58-839a-26ef3b34281f" providerId="AD" clId="Web-{FE1B044D-2F5F-C44C-79D5-6C75584C95CD}" dt="2021-02-12T15:09:26.905" v="17" actId="1076"/>
          <ac:picMkLst>
            <pc:docMk/>
            <pc:sldMk cId="3626731156" sldId="261"/>
            <ac:picMk id="3" creationId="{2FCD8E32-C091-4743-802D-70278B59D986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34.890" v="19" actId="1076"/>
        <pc:sldMkLst>
          <pc:docMk/>
          <pc:sldMk cId="3988599810" sldId="262"/>
        </pc:sldMkLst>
        <pc:picChg chg="add mod">
          <ac:chgData name="Divy Chheda" userId="S::dchheda@students.vnit.ac.in::4d3d6d54-7a8e-4b58-839a-26ef3b34281f" providerId="AD" clId="Web-{FE1B044D-2F5F-C44C-79D5-6C75584C95CD}" dt="2021-02-12T15:09:34.890" v="19" actId="1076"/>
          <ac:picMkLst>
            <pc:docMk/>
            <pc:sldMk cId="3988599810" sldId="262"/>
            <ac:picMk id="5" creationId="{0BD799B0-C8D4-4398-A73D-BCAC5F747D30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46.187" v="23" actId="1076"/>
        <pc:sldMkLst>
          <pc:docMk/>
          <pc:sldMk cId="1435034297" sldId="263"/>
        </pc:sldMkLst>
        <pc:picChg chg="add mod">
          <ac:chgData name="Divy Chheda" userId="S::dchheda@students.vnit.ac.in::4d3d6d54-7a8e-4b58-839a-26ef3b34281f" providerId="AD" clId="Web-{FE1B044D-2F5F-C44C-79D5-6C75584C95CD}" dt="2021-02-12T15:09:46.187" v="23" actId="1076"/>
          <ac:picMkLst>
            <pc:docMk/>
            <pc:sldMk cId="1435034297" sldId="263"/>
            <ac:picMk id="6" creationId="{789AB612-3DB1-497B-9370-E2DEB3452034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12.015" v="29" actId="1076"/>
        <pc:sldMkLst>
          <pc:docMk/>
          <pc:sldMk cId="3563250980" sldId="264"/>
        </pc:sldMkLst>
        <pc:picChg chg="add mod">
          <ac:chgData name="Divy Chheda" userId="S::dchheda@students.vnit.ac.in::4d3d6d54-7a8e-4b58-839a-26ef3b34281f" providerId="AD" clId="Web-{FE1B044D-2F5F-C44C-79D5-6C75584C95CD}" dt="2021-02-12T15:10:12.015" v="29" actId="1076"/>
          <ac:picMkLst>
            <pc:docMk/>
            <pc:sldMk cId="3563250980" sldId="264"/>
            <ac:picMk id="3" creationId="{F72696CE-95B0-45DB-A6B9-9ADBDB409422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09:58.031" v="25" actId="1076"/>
        <pc:sldMkLst>
          <pc:docMk/>
          <pc:sldMk cId="882877407" sldId="265"/>
        </pc:sldMkLst>
        <pc:picChg chg="add mod">
          <ac:chgData name="Divy Chheda" userId="S::dchheda@students.vnit.ac.in::4d3d6d54-7a8e-4b58-839a-26ef3b34281f" providerId="AD" clId="Web-{FE1B044D-2F5F-C44C-79D5-6C75584C95CD}" dt="2021-02-12T15:09:58.031" v="25" actId="1076"/>
          <ac:picMkLst>
            <pc:docMk/>
            <pc:sldMk cId="882877407" sldId="265"/>
            <ac:picMk id="3" creationId="{4420C2BD-1558-41B8-9A24-8F0C89BD1216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04.984" v="27" actId="1076"/>
        <pc:sldMkLst>
          <pc:docMk/>
          <pc:sldMk cId="531925269" sldId="266"/>
        </pc:sldMkLst>
        <pc:picChg chg="add mod">
          <ac:chgData name="Divy Chheda" userId="S::dchheda@students.vnit.ac.in::4d3d6d54-7a8e-4b58-839a-26ef3b34281f" providerId="AD" clId="Web-{FE1B044D-2F5F-C44C-79D5-6C75584C95CD}" dt="2021-02-12T15:10:04.984" v="27" actId="1076"/>
          <ac:picMkLst>
            <pc:docMk/>
            <pc:sldMk cId="531925269" sldId="266"/>
            <ac:picMk id="3" creationId="{E60A3B01-46AC-4439-AA44-782DAB459BDB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24.781" v="33" actId="1076"/>
        <pc:sldMkLst>
          <pc:docMk/>
          <pc:sldMk cId="2920054525" sldId="267"/>
        </pc:sldMkLst>
        <pc:picChg chg="add mod">
          <ac:chgData name="Divy Chheda" userId="S::dchheda@students.vnit.ac.in::4d3d6d54-7a8e-4b58-839a-26ef3b34281f" providerId="AD" clId="Web-{FE1B044D-2F5F-C44C-79D5-6C75584C95CD}" dt="2021-02-12T15:10:24.781" v="33" actId="1076"/>
          <ac:picMkLst>
            <pc:docMk/>
            <pc:sldMk cId="2920054525" sldId="267"/>
            <ac:picMk id="3" creationId="{92947C1D-BCE8-49C9-BDB7-58E65B83B64D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49.751" v="35" actId="1076"/>
        <pc:sldMkLst>
          <pc:docMk/>
          <pc:sldMk cId="3745906582" sldId="268"/>
        </pc:sldMkLst>
        <pc:picChg chg="add mod">
          <ac:chgData name="Divy Chheda" userId="S::dchheda@students.vnit.ac.in::4d3d6d54-7a8e-4b58-839a-26ef3b34281f" providerId="AD" clId="Web-{FE1B044D-2F5F-C44C-79D5-6C75584C95CD}" dt="2021-02-12T15:10:49.751" v="35" actId="1076"/>
          <ac:picMkLst>
            <pc:docMk/>
            <pc:sldMk cId="3745906582" sldId="268"/>
            <ac:picMk id="6" creationId="{8E7DAAB7-7355-4F4A-AF73-55D5D61A1320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50.594" v="37" actId="1076"/>
        <pc:sldMkLst>
          <pc:docMk/>
          <pc:sldMk cId="3598239390" sldId="269"/>
        </pc:sldMkLst>
        <pc:picChg chg="add mod">
          <ac:chgData name="Divy Chheda" userId="S::dchheda@students.vnit.ac.in::4d3d6d54-7a8e-4b58-839a-26ef3b34281f" providerId="AD" clId="Web-{FE1B044D-2F5F-C44C-79D5-6C75584C95CD}" dt="2021-02-12T15:10:50.594" v="37" actId="1076"/>
          <ac:picMkLst>
            <pc:docMk/>
            <pc:sldMk cId="3598239390" sldId="269"/>
            <ac:picMk id="4" creationId="{83BFCD1F-C35E-4833-B987-448BF916703F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0:59.032" v="39" actId="1076"/>
        <pc:sldMkLst>
          <pc:docMk/>
          <pc:sldMk cId="2239591285" sldId="270"/>
        </pc:sldMkLst>
        <pc:picChg chg="add mod">
          <ac:chgData name="Divy Chheda" userId="S::dchheda@students.vnit.ac.in::4d3d6d54-7a8e-4b58-839a-26ef3b34281f" providerId="AD" clId="Web-{FE1B044D-2F5F-C44C-79D5-6C75584C95CD}" dt="2021-02-12T15:10:59.032" v="39" actId="1076"/>
          <ac:picMkLst>
            <pc:docMk/>
            <pc:sldMk cId="2239591285" sldId="270"/>
            <ac:picMk id="6" creationId="{1B2C7905-947D-47D2-834B-C10980D2AAED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1:05.329" v="41" actId="1076"/>
        <pc:sldMkLst>
          <pc:docMk/>
          <pc:sldMk cId="1320729737" sldId="271"/>
        </pc:sldMkLst>
        <pc:picChg chg="add mod">
          <ac:chgData name="Divy Chheda" userId="S::dchheda@students.vnit.ac.in::4d3d6d54-7a8e-4b58-839a-26ef3b34281f" providerId="AD" clId="Web-{FE1B044D-2F5F-C44C-79D5-6C75584C95CD}" dt="2021-02-12T15:11:05.329" v="41" actId="1076"/>
          <ac:picMkLst>
            <pc:docMk/>
            <pc:sldMk cId="1320729737" sldId="271"/>
            <ac:picMk id="4" creationId="{EA065271-C321-43E4-84B2-3A591313D3D8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1:11.048" v="43" actId="1076"/>
        <pc:sldMkLst>
          <pc:docMk/>
          <pc:sldMk cId="1677409503" sldId="272"/>
        </pc:sldMkLst>
        <pc:picChg chg="add mod">
          <ac:chgData name="Divy Chheda" userId="S::dchheda@students.vnit.ac.in::4d3d6d54-7a8e-4b58-839a-26ef3b34281f" providerId="AD" clId="Web-{FE1B044D-2F5F-C44C-79D5-6C75584C95CD}" dt="2021-02-12T15:11:11.048" v="43" actId="1076"/>
          <ac:picMkLst>
            <pc:docMk/>
            <pc:sldMk cId="1677409503" sldId="272"/>
            <ac:picMk id="5" creationId="{12BD4DCC-376C-468F-B6C4-13615092E333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1:27.533" v="48" actId="1076"/>
        <pc:sldMkLst>
          <pc:docMk/>
          <pc:sldMk cId="2410260388" sldId="273"/>
        </pc:sldMkLst>
        <pc:picChg chg="add mod">
          <ac:chgData name="Divy Chheda" userId="S::dchheda@students.vnit.ac.in::4d3d6d54-7a8e-4b58-839a-26ef3b34281f" providerId="AD" clId="Web-{FE1B044D-2F5F-C44C-79D5-6C75584C95CD}" dt="2021-02-12T15:11:27.533" v="48" actId="1076"/>
          <ac:picMkLst>
            <pc:docMk/>
            <pc:sldMk cId="2410260388" sldId="273"/>
            <ac:picMk id="3" creationId="{F778151F-424E-4854-8F68-3AEEE0D55671}"/>
          </ac:picMkLst>
        </pc:picChg>
      </pc:sldChg>
      <pc:sldChg chg="addSp delSp modSp">
        <pc:chgData name="Divy Chheda" userId="S::dchheda@students.vnit.ac.in::4d3d6d54-7a8e-4b58-839a-26ef3b34281f" providerId="AD" clId="Web-{FE1B044D-2F5F-C44C-79D5-6C75584C95CD}" dt="2021-02-12T15:11:50.767" v="51"/>
        <pc:sldMkLst>
          <pc:docMk/>
          <pc:sldMk cId="1003031639" sldId="274"/>
        </pc:sldMkLst>
        <pc:picChg chg="add del mod">
          <ac:chgData name="Divy Chheda" userId="S::dchheda@students.vnit.ac.in::4d3d6d54-7a8e-4b58-839a-26ef3b34281f" providerId="AD" clId="Web-{FE1B044D-2F5F-C44C-79D5-6C75584C95CD}" dt="2021-02-12T15:11:50.767" v="51"/>
          <ac:picMkLst>
            <pc:docMk/>
            <pc:sldMk cId="1003031639" sldId="274"/>
            <ac:picMk id="4" creationId="{AC69F87C-A9BC-4BDD-9418-47BE18F2D248}"/>
          </ac:picMkLst>
        </pc:picChg>
      </pc:sldChg>
      <pc:sldChg chg="addSp modSp">
        <pc:chgData name="Divy Chheda" userId="S::dchheda@students.vnit.ac.in::4d3d6d54-7a8e-4b58-839a-26ef3b34281f" providerId="AD" clId="Web-{FE1B044D-2F5F-C44C-79D5-6C75584C95CD}" dt="2021-02-12T15:11:56.002" v="53" actId="1076"/>
        <pc:sldMkLst>
          <pc:docMk/>
          <pc:sldMk cId="2841636558" sldId="275"/>
        </pc:sldMkLst>
        <pc:picChg chg="add mod">
          <ac:chgData name="Divy Chheda" userId="S::dchheda@students.vnit.ac.in::4d3d6d54-7a8e-4b58-839a-26ef3b34281f" providerId="AD" clId="Web-{FE1B044D-2F5F-C44C-79D5-6C75584C95CD}" dt="2021-02-12T15:11:56.002" v="53" actId="1076"/>
          <ac:picMkLst>
            <pc:docMk/>
            <pc:sldMk cId="2841636558" sldId="275"/>
            <ac:picMk id="4" creationId="{A29C00C2-7C94-4E58-BE19-CE856DA454D1}"/>
          </ac:picMkLst>
        </pc:picChg>
      </pc:sldChg>
      <pc:sldChg chg="addSp modSp new ord">
        <pc:chgData name="Divy Chheda" userId="S::dchheda@students.vnit.ac.in::4d3d6d54-7a8e-4b58-839a-26ef3b34281f" providerId="AD" clId="Web-{FE1B044D-2F5F-C44C-79D5-6C75584C95CD}" dt="2021-02-12T15:07:55.216" v="2"/>
        <pc:sldMkLst>
          <pc:docMk/>
          <pc:sldMk cId="2599754785" sldId="276"/>
        </pc:sldMkLst>
        <pc:picChg chg="add mod">
          <ac:chgData name="Divy Chheda" userId="S::dchheda@students.vnit.ac.in::4d3d6d54-7a8e-4b58-839a-26ef3b34281f" providerId="AD" clId="Web-{FE1B044D-2F5F-C44C-79D5-6C75584C95CD}" dt="2021-02-12T15:07:55.216" v="2"/>
          <ac:picMkLst>
            <pc:docMk/>
            <pc:sldMk cId="2599754785" sldId="276"/>
            <ac:picMk id="2" creationId="{082774CC-912C-4F3F-8C25-9BDBEA53D8C9}"/>
          </ac:picMkLst>
        </pc:picChg>
      </pc:sldChg>
    </pc:docChg>
  </pc:docChgLst>
  <pc:docChgLst>
    <pc:chgData name="Divy Chheda" userId="S::dchheda@students.vnit.ac.in::4d3d6d54-7a8e-4b58-839a-26ef3b34281f" providerId="AD" clId="Web-{D0DEE2E4-ABC0-3474-6D30-B0DEC1919990}"/>
    <pc:docChg chg="addSld modSld">
      <pc:chgData name="Divy Chheda" userId="S::dchheda@students.vnit.ac.in::4d3d6d54-7a8e-4b58-839a-26ef3b34281f" providerId="AD" clId="Web-{D0DEE2E4-ABC0-3474-6D30-B0DEC1919990}" dt="2021-01-12T14:38:03.542" v="165"/>
      <pc:docMkLst>
        <pc:docMk/>
      </pc:docMkLst>
      <pc:sldChg chg="addSp modSp mod setBg">
        <pc:chgData name="Divy Chheda" userId="S::dchheda@students.vnit.ac.in::4d3d6d54-7a8e-4b58-839a-26ef3b34281f" providerId="AD" clId="Web-{D0DEE2E4-ABC0-3474-6D30-B0DEC1919990}" dt="2021-01-12T14:32:24.938" v="101" actId="20577"/>
        <pc:sldMkLst>
          <pc:docMk/>
          <pc:sldMk cId="1435034297" sldId="263"/>
        </pc:sldMkLst>
        <pc:spChg chg="mod">
          <ac:chgData name="Divy Chheda" userId="S::dchheda@students.vnit.ac.in::4d3d6d54-7a8e-4b58-839a-26ef3b34281f" providerId="AD" clId="Web-{D0DEE2E4-ABC0-3474-6D30-B0DEC1919990}" dt="2021-01-12T14:30:27.982" v="93"/>
          <ac:spMkLst>
            <pc:docMk/>
            <pc:sldMk cId="1435034297" sldId="263"/>
            <ac:spMk id="2" creationId="{E49F80EF-E752-4917-B84B-B455D1E7DEB8}"/>
          </ac:spMkLst>
        </pc:spChg>
        <pc:spChg chg="mod">
          <ac:chgData name="Divy Chheda" userId="S::dchheda@students.vnit.ac.in::4d3d6d54-7a8e-4b58-839a-26ef3b34281f" providerId="AD" clId="Web-{D0DEE2E4-ABC0-3474-6D30-B0DEC1919990}" dt="2021-01-12T14:31:00.014" v="97" actId="20577"/>
          <ac:spMkLst>
            <pc:docMk/>
            <pc:sldMk cId="1435034297" sldId="263"/>
            <ac:spMk id="3" creationId="{38EBAB15-1322-4E7F-8186-22A7210DED01}"/>
          </ac:spMkLst>
        </pc:spChg>
        <pc:spChg chg="mod">
          <ac:chgData name="Divy Chheda" userId="S::dchheda@students.vnit.ac.in::4d3d6d54-7a8e-4b58-839a-26ef3b34281f" providerId="AD" clId="Web-{D0DEE2E4-ABC0-3474-6D30-B0DEC1919990}" dt="2021-01-12T14:32:24.938" v="101" actId="20577"/>
          <ac:spMkLst>
            <pc:docMk/>
            <pc:sldMk cId="1435034297" sldId="263"/>
            <ac:spMk id="4" creationId="{0C67933A-8A51-4E1A-A600-19ECE676392D}"/>
          </ac:spMkLst>
        </pc:spChg>
        <pc:spChg chg="add">
          <ac:chgData name="Divy Chheda" userId="S::dchheda@students.vnit.ac.in::4d3d6d54-7a8e-4b58-839a-26ef3b34281f" providerId="AD" clId="Web-{D0DEE2E4-ABC0-3474-6D30-B0DEC1919990}" dt="2021-01-12T14:30:27.982" v="93"/>
          <ac:spMkLst>
            <pc:docMk/>
            <pc:sldMk cId="1435034297" sldId="263"/>
            <ac:spMk id="9" creationId="{4C608BEB-860E-4094-8511-78603564A75E}"/>
          </ac:spMkLst>
        </pc:spChg>
        <pc:cxnChg chg="add">
          <ac:chgData name="Divy Chheda" userId="S::dchheda@students.vnit.ac.in::4d3d6d54-7a8e-4b58-839a-26ef3b34281f" providerId="AD" clId="Web-{D0DEE2E4-ABC0-3474-6D30-B0DEC1919990}" dt="2021-01-12T14:30:27.982" v="93"/>
          <ac:cxnSpMkLst>
            <pc:docMk/>
            <pc:sldMk cId="1435034297" sldId="263"/>
            <ac:cxnSpMk id="11" creationId="{1F16A8D4-FE87-4604-88B2-394B5D1EB437}"/>
          </ac:cxnSpMkLst>
        </pc:cxnChg>
      </pc:sldChg>
      <pc:sldChg chg="modSp new">
        <pc:chgData name="Divy Chheda" userId="S::dchheda@students.vnit.ac.in::4d3d6d54-7a8e-4b58-839a-26ef3b34281f" providerId="AD" clId="Web-{D0DEE2E4-ABC0-3474-6D30-B0DEC1919990}" dt="2021-01-12T14:34:42.020" v="130" actId="20577"/>
        <pc:sldMkLst>
          <pc:docMk/>
          <pc:sldMk cId="3563250980" sldId="264"/>
        </pc:sldMkLst>
        <pc:spChg chg="mod">
          <ac:chgData name="Divy Chheda" userId="S::dchheda@students.vnit.ac.in::4d3d6d54-7a8e-4b58-839a-26ef3b34281f" providerId="AD" clId="Web-{D0DEE2E4-ABC0-3474-6D30-B0DEC1919990}" dt="2021-01-12T14:34:23.614" v="112" actId="20577"/>
          <ac:spMkLst>
            <pc:docMk/>
            <pc:sldMk cId="3563250980" sldId="264"/>
            <ac:spMk id="2" creationId="{A73394F9-6AEE-4625-BE02-95FF795DD3CA}"/>
          </ac:spMkLst>
        </pc:spChg>
        <pc:spChg chg="mod">
          <ac:chgData name="Divy Chheda" userId="S::dchheda@students.vnit.ac.in::4d3d6d54-7a8e-4b58-839a-26ef3b34281f" providerId="AD" clId="Web-{D0DEE2E4-ABC0-3474-6D30-B0DEC1919990}" dt="2021-01-12T14:34:42.020" v="130" actId="20577"/>
          <ac:spMkLst>
            <pc:docMk/>
            <pc:sldMk cId="3563250980" sldId="264"/>
            <ac:spMk id="3" creationId="{6BF61AB9-041A-4304-AC79-9282BFA8CDD9}"/>
          </ac:spMkLst>
        </pc:spChg>
        <pc:spChg chg="mod">
          <ac:chgData name="Divy Chheda" userId="S::dchheda@students.vnit.ac.in::4d3d6d54-7a8e-4b58-839a-26ef3b34281f" providerId="AD" clId="Web-{D0DEE2E4-ABC0-3474-6D30-B0DEC1919990}" dt="2021-01-12T14:34:37.255" v="127" actId="20577"/>
          <ac:spMkLst>
            <pc:docMk/>
            <pc:sldMk cId="3563250980" sldId="264"/>
            <ac:spMk id="5" creationId="{6FCA1B91-0C8D-45CB-B89A-8EC2FB966D82}"/>
          </ac:spMkLst>
        </pc:spChg>
      </pc:sldChg>
      <pc:sldChg chg="addSp delSp modSp new mod setBg">
        <pc:chgData name="Divy Chheda" userId="S::dchheda@students.vnit.ac.in::4d3d6d54-7a8e-4b58-839a-26ef3b34281f" providerId="AD" clId="Web-{D0DEE2E4-ABC0-3474-6D30-B0DEC1919990}" dt="2021-01-12T14:35:59.163" v="146"/>
        <pc:sldMkLst>
          <pc:docMk/>
          <pc:sldMk cId="882877407" sldId="265"/>
        </pc:sldMkLst>
        <pc:spChg chg="mod">
          <ac:chgData name="Divy Chheda" userId="S::dchheda@students.vnit.ac.in::4d3d6d54-7a8e-4b58-839a-26ef3b34281f" providerId="AD" clId="Web-{D0DEE2E4-ABC0-3474-6D30-B0DEC1919990}" dt="2021-01-12T14:35:59.163" v="146"/>
          <ac:spMkLst>
            <pc:docMk/>
            <pc:sldMk cId="882877407" sldId="265"/>
            <ac:spMk id="2" creationId="{C1B8C1C3-6ADA-46EC-9BD2-46720213D5CF}"/>
          </ac:spMkLst>
        </pc:spChg>
        <pc:spChg chg="del">
          <ac:chgData name="Divy Chheda" userId="S::dchheda@students.vnit.ac.in::4d3d6d54-7a8e-4b58-839a-26ef3b34281f" providerId="AD" clId="Web-{D0DEE2E4-ABC0-3474-6D30-B0DEC1919990}" dt="2021-01-12T14:35:54.319" v="145"/>
          <ac:spMkLst>
            <pc:docMk/>
            <pc:sldMk cId="882877407" sldId="265"/>
            <ac:spMk id="3" creationId="{DDC0C4FF-B87D-4835-A02E-ECA99D20E55B}"/>
          </ac:spMkLst>
        </pc:spChg>
        <pc:spChg chg="add">
          <ac:chgData name="Divy Chheda" userId="S::dchheda@students.vnit.ac.in::4d3d6d54-7a8e-4b58-839a-26ef3b34281f" providerId="AD" clId="Web-{D0DEE2E4-ABC0-3474-6D30-B0DEC1919990}" dt="2021-01-12T14:35:59.163" v="146"/>
          <ac:spMkLst>
            <pc:docMk/>
            <pc:sldMk cId="882877407" sldId="265"/>
            <ac:spMk id="9" creationId="{53F29798-D584-4792-9B62-3F5F5C36D619}"/>
          </ac:spMkLst>
        </pc:spChg>
        <pc:picChg chg="add mod ord">
          <ac:chgData name="Divy Chheda" userId="S::dchheda@students.vnit.ac.in::4d3d6d54-7a8e-4b58-839a-26ef3b34281f" providerId="AD" clId="Web-{D0DEE2E4-ABC0-3474-6D30-B0DEC1919990}" dt="2021-01-12T14:35:59.163" v="146"/>
          <ac:picMkLst>
            <pc:docMk/>
            <pc:sldMk cId="882877407" sldId="265"/>
            <ac:picMk id="4" creationId="{230D3576-3F1F-4FCB-B9A8-3530AEFB15F8}"/>
          </ac:picMkLst>
        </pc:picChg>
      </pc:sldChg>
      <pc:sldChg chg="addSp delSp modSp new mod setBg">
        <pc:chgData name="Divy Chheda" userId="S::dchheda@students.vnit.ac.in::4d3d6d54-7a8e-4b58-839a-26ef3b34281f" providerId="AD" clId="Web-{D0DEE2E4-ABC0-3474-6D30-B0DEC1919990}" dt="2021-01-12T14:38:03.542" v="165"/>
        <pc:sldMkLst>
          <pc:docMk/>
          <pc:sldMk cId="531925269" sldId="266"/>
        </pc:sldMkLst>
        <pc:spChg chg="mod">
          <ac:chgData name="Divy Chheda" userId="S::dchheda@students.vnit.ac.in::4d3d6d54-7a8e-4b58-839a-26ef3b34281f" providerId="AD" clId="Web-{D0DEE2E4-ABC0-3474-6D30-B0DEC1919990}" dt="2021-01-12T14:38:03.542" v="165"/>
          <ac:spMkLst>
            <pc:docMk/>
            <pc:sldMk cId="531925269" sldId="266"/>
            <ac:spMk id="2" creationId="{EC88CF37-0559-47B4-A7B2-A0005BC49B45}"/>
          </ac:spMkLst>
        </pc:spChg>
        <pc:spChg chg="del">
          <ac:chgData name="Divy Chheda" userId="S::dchheda@students.vnit.ac.in::4d3d6d54-7a8e-4b58-839a-26ef3b34281f" providerId="AD" clId="Web-{D0DEE2E4-ABC0-3474-6D30-B0DEC1919990}" dt="2021-01-12T14:37:52.698" v="164"/>
          <ac:spMkLst>
            <pc:docMk/>
            <pc:sldMk cId="531925269" sldId="266"/>
            <ac:spMk id="3" creationId="{E1455D06-76EA-45E1-9544-4964ABE58A0A}"/>
          </ac:spMkLst>
        </pc:spChg>
        <pc:spChg chg="add">
          <ac:chgData name="Divy Chheda" userId="S::dchheda@students.vnit.ac.in::4d3d6d54-7a8e-4b58-839a-26ef3b34281f" providerId="AD" clId="Web-{D0DEE2E4-ABC0-3474-6D30-B0DEC1919990}" dt="2021-01-12T14:38:03.542" v="165"/>
          <ac:spMkLst>
            <pc:docMk/>
            <pc:sldMk cId="531925269" sldId="266"/>
            <ac:spMk id="9" creationId="{9389D3E0-BA02-41D3-B2AC-8FD6AA893902}"/>
          </ac:spMkLst>
        </pc:spChg>
        <pc:picChg chg="add mod ord">
          <ac:chgData name="Divy Chheda" userId="S::dchheda@students.vnit.ac.in::4d3d6d54-7a8e-4b58-839a-26ef3b34281f" providerId="AD" clId="Web-{D0DEE2E4-ABC0-3474-6D30-B0DEC1919990}" dt="2021-01-12T14:38:03.542" v="165"/>
          <ac:picMkLst>
            <pc:docMk/>
            <pc:sldMk cId="531925269" sldId="266"/>
            <ac:picMk id="4" creationId="{301B80BB-1296-44F1-80D0-626F9E8A85E1}"/>
          </ac:picMkLst>
        </pc:picChg>
      </pc:sldChg>
    </pc:docChg>
  </pc:docChgLst>
  <pc:docChgLst>
    <pc:chgData name="Divy Chheda" userId="S::dchheda@students.vnit.ac.in::4d3d6d54-7a8e-4b58-839a-26ef3b34281f" providerId="AD" clId="Web-{8B3EAE1E-6286-36D7-65E6-0926D0E8B16E}"/>
    <pc:docChg chg="addSld modSld">
      <pc:chgData name="Divy Chheda" userId="S::dchheda@students.vnit.ac.in::4d3d6d54-7a8e-4b58-839a-26ef3b34281f" providerId="AD" clId="Web-{8B3EAE1E-6286-36D7-65E6-0926D0E8B16E}" dt="2021-01-12T14:22:47.392" v="529" actId="20577"/>
      <pc:docMkLst>
        <pc:docMk/>
      </pc:docMkLst>
      <pc:sldChg chg="modSp">
        <pc:chgData name="Divy Chheda" userId="S::dchheda@students.vnit.ac.in::4d3d6d54-7a8e-4b58-839a-26ef3b34281f" providerId="AD" clId="Web-{8B3EAE1E-6286-36D7-65E6-0926D0E8B16E}" dt="2021-01-12T13:59:30.946" v="6" actId="20577"/>
        <pc:sldMkLst>
          <pc:docMk/>
          <pc:sldMk cId="4007472510" sldId="257"/>
        </pc:sldMkLst>
        <pc:spChg chg="mod">
          <ac:chgData name="Divy Chheda" userId="S::dchheda@students.vnit.ac.in::4d3d6d54-7a8e-4b58-839a-26ef3b34281f" providerId="AD" clId="Web-{8B3EAE1E-6286-36D7-65E6-0926D0E8B16E}" dt="2021-01-12T13:59:30.946" v="6" actId="20577"/>
          <ac:spMkLst>
            <pc:docMk/>
            <pc:sldMk cId="4007472510" sldId="257"/>
            <ac:spMk id="2" creationId="{B802D747-B69D-40EA-8136-C8A323E0EB75}"/>
          </ac:spMkLst>
        </pc:spChg>
      </pc:sldChg>
      <pc:sldChg chg="addSp delSp modSp mod setBg">
        <pc:chgData name="Divy Chheda" userId="S::dchheda@students.vnit.ac.in::4d3d6d54-7a8e-4b58-839a-26ef3b34281f" providerId="AD" clId="Web-{8B3EAE1E-6286-36D7-65E6-0926D0E8B16E}" dt="2021-01-12T14:11:50.568" v="292" actId="20577"/>
        <pc:sldMkLst>
          <pc:docMk/>
          <pc:sldMk cId="3988599810" sldId="262"/>
        </pc:sldMkLst>
        <pc:spChg chg="mod">
          <ac:chgData name="Divy Chheda" userId="S::dchheda@students.vnit.ac.in::4d3d6d54-7a8e-4b58-839a-26ef3b34281f" providerId="AD" clId="Web-{8B3EAE1E-6286-36D7-65E6-0926D0E8B16E}" dt="2021-01-12T14:05:01.827" v="147"/>
          <ac:spMkLst>
            <pc:docMk/>
            <pc:sldMk cId="3988599810" sldId="262"/>
            <ac:spMk id="2" creationId="{E1A8F64F-3E50-42BB-BF23-F0A49A49DF38}"/>
          </ac:spMkLst>
        </pc:spChg>
        <pc:spChg chg="mod">
          <ac:chgData name="Divy Chheda" userId="S::dchheda@students.vnit.ac.in::4d3d6d54-7a8e-4b58-839a-26ef3b34281f" providerId="AD" clId="Web-{8B3EAE1E-6286-36D7-65E6-0926D0E8B16E}" dt="2021-01-12T14:11:50.568" v="292" actId="20577"/>
          <ac:spMkLst>
            <pc:docMk/>
            <pc:sldMk cId="3988599810" sldId="262"/>
            <ac:spMk id="3" creationId="{5F110600-B200-47FE-98EF-F50CCAE1F8BC}"/>
          </ac:spMkLst>
        </pc:spChg>
        <pc:spChg chg="add del">
          <ac:chgData name="Divy Chheda" userId="S::dchheda@students.vnit.ac.in::4d3d6d54-7a8e-4b58-839a-26ef3b34281f" providerId="AD" clId="Web-{8B3EAE1E-6286-36D7-65E6-0926D0E8B16E}" dt="2021-01-12T14:05:01.827" v="147"/>
          <ac:spMkLst>
            <pc:docMk/>
            <pc:sldMk cId="3988599810" sldId="262"/>
            <ac:spMk id="11" creationId="{E0D60ECE-8986-45DC-B7FE-EC7699B466B8}"/>
          </ac:spMkLst>
        </pc:spChg>
        <pc:spChg chg="add del">
          <ac:chgData name="Divy Chheda" userId="S::dchheda@students.vnit.ac.in::4d3d6d54-7a8e-4b58-839a-26ef3b34281f" providerId="AD" clId="Web-{8B3EAE1E-6286-36D7-65E6-0926D0E8B16E}" dt="2021-01-12T14:05:01.827" v="147"/>
          <ac:spMkLst>
            <pc:docMk/>
            <pc:sldMk cId="3988599810" sldId="262"/>
            <ac:spMk id="13" creationId="{96964194-5878-40D2-8EC0-DDC58387FA56}"/>
          </ac:spMkLst>
        </pc:spChg>
        <pc:spChg chg="add del">
          <ac:chgData name="Divy Chheda" userId="S::dchheda@students.vnit.ac.in::4d3d6d54-7a8e-4b58-839a-26ef3b34281f" providerId="AD" clId="Web-{8B3EAE1E-6286-36D7-65E6-0926D0E8B16E}" dt="2021-01-12T14:05:05.889" v="148"/>
          <ac:spMkLst>
            <pc:docMk/>
            <pc:sldMk cId="3988599810" sldId="262"/>
            <ac:spMk id="18" creationId="{59A309A7-1751-4ABE-A3C1-EEC40366AD89}"/>
          </ac:spMkLst>
        </pc:spChg>
        <pc:spChg chg="add del">
          <ac:chgData name="Divy Chheda" userId="S::dchheda@students.vnit.ac.in::4d3d6d54-7a8e-4b58-839a-26ef3b34281f" providerId="AD" clId="Web-{8B3EAE1E-6286-36D7-65E6-0926D0E8B16E}" dt="2021-01-12T14:05:05.889" v="148"/>
          <ac:spMkLst>
            <pc:docMk/>
            <pc:sldMk cId="3988599810" sldId="262"/>
            <ac:spMk id="20" creationId="{967D8EB6-EAE1-4F9C-B398-83321E287204}"/>
          </ac:spMkLst>
        </pc:spChg>
        <pc:spChg chg="add">
          <ac:chgData name="Divy Chheda" userId="S::dchheda@students.vnit.ac.in::4d3d6d54-7a8e-4b58-839a-26ef3b34281f" providerId="AD" clId="Web-{8B3EAE1E-6286-36D7-65E6-0926D0E8B16E}" dt="2021-01-12T14:05:05.889" v="148"/>
          <ac:spMkLst>
            <pc:docMk/>
            <pc:sldMk cId="3988599810" sldId="262"/>
            <ac:spMk id="25" creationId="{59A309A7-1751-4ABE-A3C1-EEC40366AD89}"/>
          </ac:spMkLst>
        </pc:spChg>
        <pc:spChg chg="add">
          <ac:chgData name="Divy Chheda" userId="S::dchheda@students.vnit.ac.in::4d3d6d54-7a8e-4b58-839a-26ef3b34281f" providerId="AD" clId="Web-{8B3EAE1E-6286-36D7-65E6-0926D0E8B16E}" dt="2021-01-12T14:05:05.889" v="148"/>
          <ac:spMkLst>
            <pc:docMk/>
            <pc:sldMk cId="3988599810" sldId="262"/>
            <ac:spMk id="27" creationId="{967D8EB6-EAE1-4F9C-B398-83321E287204}"/>
          </ac:spMkLst>
        </pc:spChg>
        <pc:picChg chg="add del">
          <ac:chgData name="Divy Chheda" userId="S::dchheda@students.vnit.ac.in::4d3d6d54-7a8e-4b58-839a-26ef3b34281f" providerId="AD" clId="Web-{8B3EAE1E-6286-36D7-65E6-0926D0E8B16E}" dt="2021-01-12T14:01:30.214" v="14"/>
          <ac:picMkLst>
            <pc:docMk/>
            <pc:sldMk cId="3988599810" sldId="262"/>
            <ac:picMk id="6" creationId="{AC99C1C3-87E1-4A24-93AA-162BD5678EA3}"/>
          </ac:picMkLst>
        </pc:picChg>
        <pc:picChg chg="add mod ord">
          <ac:chgData name="Divy Chheda" userId="S::dchheda@students.vnit.ac.in::4d3d6d54-7a8e-4b58-839a-26ef3b34281f" providerId="AD" clId="Web-{8B3EAE1E-6286-36D7-65E6-0926D0E8B16E}" dt="2021-01-12T14:05:01.827" v="147"/>
          <ac:picMkLst>
            <pc:docMk/>
            <pc:sldMk cId="3988599810" sldId="262"/>
            <ac:picMk id="8" creationId="{8E02B9E2-85E3-4433-8E22-9CF4D08C1AAC}"/>
          </ac:picMkLst>
        </pc:picChg>
        <pc:cxnChg chg="add del">
          <ac:chgData name="Divy Chheda" userId="S::dchheda@students.vnit.ac.in::4d3d6d54-7a8e-4b58-839a-26ef3b34281f" providerId="AD" clId="Web-{8B3EAE1E-6286-36D7-65E6-0926D0E8B16E}" dt="2021-01-12T14:01:30.214" v="14"/>
          <ac:cxnSpMkLst>
            <pc:docMk/>
            <pc:sldMk cId="3988599810" sldId="262"/>
            <ac:cxnSpMk id="10" creationId="{A7F400EE-A8A5-48AF-B4D6-291B52C6F0B0}"/>
          </ac:cxnSpMkLst>
        </pc:cxnChg>
      </pc:sldChg>
      <pc:sldChg chg="addSp modSp new mod modClrScheme chgLayout">
        <pc:chgData name="Divy Chheda" userId="S::dchheda@students.vnit.ac.in::4d3d6d54-7a8e-4b58-839a-26ef3b34281f" providerId="AD" clId="Web-{8B3EAE1E-6286-36D7-65E6-0926D0E8B16E}" dt="2021-01-12T14:22:47.392" v="529" actId="20577"/>
        <pc:sldMkLst>
          <pc:docMk/>
          <pc:sldMk cId="1435034297" sldId="263"/>
        </pc:sldMkLst>
        <pc:spChg chg="mod ord">
          <ac:chgData name="Divy Chheda" userId="S::dchheda@students.vnit.ac.in::4d3d6d54-7a8e-4b58-839a-26ef3b34281f" providerId="AD" clId="Web-{8B3EAE1E-6286-36D7-65E6-0926D0E8B16E}" dt="2021-01-12T14:12:28.272" v="301" actId="20577"/>
          <ac:spMkLst>
            <pc:docMk/>
            <pc:sldMk cId="1435034297" sldId="263"/>
            <ac:spMk id="2" creationId="{E49F80EF-E752-4917-B84B-B455D1E7DEB8}"/>
          </ac:spMkLst>
        </pc:spChg>
        <pc:spChg chg="mod ord">
          <ac:chgData name="Divy Chheda" userId="S::dchheda@students.vnit.ac.in::4d3d6d54-7a8e-4b58-839a-26ef3b34281f" providerId="AD" clId="Web-{8B3EAE1E-6286-36D7-65E6-0926D0E8B16E}" dt="2021-01-12T14:22:10.548" v="502" actId="20577"/>
          <ac:spMkLst>
            <pc:docMk/>
            <pc:sldMk cId="1435034297" sldId="263"/>
            <ac:spMk id="3" creationId="{38EBAB15-1322-4E7F-8186-22A7210DED01}"/>
          </ac:spMkLst>
        </pc:spChg>
        <pc:spChg chg="add mod ord">
          <ac:chgData name="Divy Chheda" userId="S::dchheda@students.vnit.ac.in::4d3d6d54-7a8e-4b58-839a-26ef3b34281f" providerId="AD" clId="Web-{8B3EAE1E-6286-36D7-65E6-0926D0E8B16E}" dt="2021-01-12T14:22:47.392" v="529" actId="20577"/>
          <ac:spMkLst>
            <pc:docMk/>
            <pc:sldMk cId="1435034297" sldId="263"/>
            <ac:spMk id="4" creationId="{0C67933A-8A51-4E1A-A600-19ECE676392D}"/>
          </ac:spMkLst>
        </pc:spChg>
      </pc:sldChg>
    </pc:docChg>
  </pc:docChgLst>
  <pc:docChgLst>
    <pc:chgData name="Divy Chheda" userId="S::dchheda@students.vnit.ac.in::4d3d6d54-7a8e-4b58-839a-26ef3b34281f" providerId="AD" clId="Web-{42153747-106F-72D4-D435-7EACF5DA717D}"/>
    <pc:docChg chg="modSld">
      <pc:chgData name="Divy Chheda" userId="S::dchheda@students.vnit.ac.in::4d3d6d54-7a8e-4b58-839a-26ef3b34281f" providerId="AD" clId="Web-{42153747-106F-72D4-D435-7EACF5DA717D}" dt="2021-01-12T16:10:38.269" v="137"/>
      <pc:docMkLst>
        <pc:docMk/>
      </pc:docMkLst>
      <pc:sldChg chg="addSp delSp modSp mod modClrScheme chgLayout">
        <pc:chgData name="Divy Chheda" userId="S::dchheda@students.vnit.ac.in::4d3d6d54-7a8e-4b58-839a-26ef3b34281f" providerId="AD" clId="Web-{42153747-106F-72D4-D435-7EACF5DA717D}" dt="2021-01-12T16:10:38.269" v="137"/>
        <pc:sldMkLst>
          <pc:docMk/>
          <pc:sldMk cId="3563250980" sldId="264"/>
        </pc:sldMkLst>
        <pc:spChg chg="mod ord">
          <ac:chgData name="Divy Chheda" userId="S::dchheda@students.vnit.ac.in::4d3d6d54-7a8e-4b58-839a-26ef3b34281f" providerId="AD" clId="Web-{42153747-106F-72D4-D435-7EACF5DA717D}" dt="2021-01-12T16:04:26.310" v="90"/>
          <ac:spMkLst>
            <pc:docMk/>
            <pc:sldMk cId="3563250980" sldId="264"/>
            <ac:spMk id="2" creationId="{A73394F9-6AEE-4625-BE02-95FF795DD3CA}"/>
          </ac:spMkLst>
        </pc:spChg>
        <pc:spChg chg="del mod ord">
          <ac:chgData name="Divy Chheda" userId="S::dchheda@students.vnit.ac.in::4d3d6d54-7a8e-4b58-839a-26ef3b34281f" providerId="AD" clId="Web-{42153747-106F-72D4-D435-7EACF5DA717D}" dt="2021-01-12T16:04:39.639" v="91"/>
          <ac:spMkLst>
            <pc:docMk/>
            <pc:sldMk cId="3563250980" sldId="264"/>
            <ac:spMk id="3" creationId="{6BF61AB9-041A-4304-AC79-9282BFA8CDD9}"/>
          </ac:spMkLst>
        </pc:spChg>
        <pc:spChg chg="mod ord">
          <ac:chgData name="Divy Chheda" userId="S::dchheda@students.vnit.ac.in::4d3d6d54-7a8e-4b58-839a-26ef3b34281f" providerId="AD" clId="Web-{42153747-106F-72D4-D435-7EACF5DA717D}" dt="2021-01-12T16:05:44.702" v="118" actId="20577"/>
          <ac:spMkLst>
            <pc:docMk/>
            <pc:sldMk cId="3563250980" sldId="264"/>
            <ac:spMk id="4" creationId="{FEF46FC8-BB67-4BF3-B9E6-8DD5FE623FDF}"/>
          </ac:spMkLst>
        </pc:spChg>
        <pc:spChg chg="del mod ord">
          <ac:chgData name="Divy Chheda" userId="S::dchheda@students.vnit.ac.in::4d3d6d54-7a8e-4b58-839a-26ef3b34281f" providerId="AD" clId="Web-{42153747-106F-72D4-D435-7EACF5DA717D}" dt="2021-01-12T16:04:43.670" v="92"/>
          <ac:spMkLst>
            <pc:docMk/>
            <pc:sldMk cId="3563250980" sldId="264"/>
            <ac:spMk id="5" creationId="{6FCA1B91-0C8D-45CB-B89A-8EC2FB966D82}"/>
          </ac:spMkLst>
        </pc:spChg>
        <pc:spChg chg="mod ord">
          <ac:chgData name="Divy Chheda" userId="S::dchheda@students.vnit.ac.in::4d3d6d54-7a8e-4b58-839a-26ef3b34281f" providerId="AD" clId="Web-{42153747-106F-72D4-D435-7EACF5DA717D}" dt="2021-01-12T16:05:17.155" v="116" actId="20577"/>
          <ac:spMkLst>
            <pc:docMk/>
            <pc:sldMk cId="3563250980" sldId="264"/>
            <ac:spMk id="6" creationId="{510D8277-4BDA-47D9-AA22-C23A516DB30F}"/>
          </ac:spMkLst>
        </pc:spChg>
        <pc:spChg chg="add del mod">
          <ac:chgData name="Divy Chheda" userId="S::dchheda@students.vnit.ac.in::4d3d6d54-7a8e-4b58-839a-26ef3b34281f" providerId="AD" clId="Web-{42153747-106F-72D4-D435-7EACF5DA717D}" dt="2021-01-12T16:10:38.269" v="137"/>
          <ac:spMkLst>
            <pc:docMk/>
            <pc:sldMk cId="3563250980" sldId="264"/>
            <ac:spMk id="9" creationId="{715B313D-18D9-4F14-84AD-A92D06E79186}"/>
          </ac:spMkLst>
        </pc:spChg>
        <pc:picChg chg="add mod modCrop">
          <ac:chgData name="Divy Chheda" userId="S::dchheda@students.vnit.ac.in::4d3d6d54-7a8e-4b58-839a-26ef3b34281f" providerId="AD" clId="Web-{42153747-106F-72D4-D435-7EACF5DA717D}" dt="2021-01-12T16:07:31.282" v="123" actId="14100"/>
          <ac:picMkLst>
            <pc:docMk/>
            <pc:sldMk cId="3563250980" sldId="264"/>
            <ac:picMk id="7" creationId="{34618263-FF89-4AB7-ABC7-743F07576E20}"/>
          </ac:picMkLst>
        </pc:picChg>
        <pc:picChg chg="add mod">
          <ac:chgData name="Divy Chheda" userId="S::dchheda@students.vnit.ac.in::4d3d6d54-7a8e-4b58-839a-26ef3b34281f" providerId="AD" clId="Web-{42153747-106F-72D4-D435-7EACF5DA717D}" dt="2021-01-12T16:09:35.550" v="128" actId="14100"/>
          <ac:picMkLst>
            <pc:docMk/>
            <pc:sldMk cId="3563250980" sldId="264"/>
            <ac:picMk id="8" creationId="{AECFB1F5-8EC1-48C9-82EE-0EAA467ACF91}"/>
          </ac:picMkLst>
        </pc:picChg>
      </pc:sldChg>
    </pc:docChg>
  </pc:docChgLst>
  <pc:docChgLst>
    <pc:chgData name="Divy Chheda" userId="S::dchheda@students.vnit.ac.in::4d3d6d54-7a8e-4b58-839a-26ef3b34281f" providerId="AD" clId="Web-{CBCC2242-B28D-0FF0-19AE-38A7CEF16F5A}"/>
    <pc:docChg chg="addSld modSld addMainMaster delMainMaster">
      <pc:chgData name="Divy Chheda" userId="S::dchheda@students.vnit.ac.in::4d3d6d54-7a8e-4b58-839a-26ef3b34281f" providerId="AD" clId="Web-{CBCC2242-B28D-0FF0-19AE-38A7CEF16F5A}" dt="2021-02-09T13:07:10.255" v="152" actId="20577"/>
      <pc:docMkLst>
        <pc:docMk/>
      </pc:docMkLst>
      <pc:sldChg chg="modSp mod modClrScheme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09857222" sldId="256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4007472510" sldId="257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4007472510" sldId="257"/>
            <ac:spMk id="2" creationId="{B802D747-B69D-40EA-8136-C8A323E0EB75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4007472510" sldId="257"/>
            <ac:spMk id="41" creationId="{D55CD764-972B-4CA5-A885-53E55C63E174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4007472510" sldId="257"/>
            <ac:spMk id="43" creationId="{34165AB3-7006-4430-BCE3-25476BE13322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4007472510" sldId="257"/>
            <ac:spMk id="67" creationId="{E3E51905-F374-4E1A-97CF-B741584B74D5}"/>
          </ac:spMkLst>
        </pc:s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4007472510" sldId="257"/>
            <ac:grpSpMk id="45" creationId="{11999B20-6058-4C55-882E-A1FB050B69DD}"/>
          </ac:grpSpMkLst>
        </pc:grpChg>
        <pc:graphicFrameChg chg="mod ord">
          <ac:chgData name="Divy Chheda" userId="S::dchheda@students.vnit.ac.in::4d3d6d54-7a8e-4b58-839a-26ef3b34281f" providerId="AD" clId="Web-{CBCC2242-B28D-0FF0-19AE-38A7CEF16F5A}" dt="2021-02-09T13:02:47.953" v="35"/>
          <ac:graphicFrameMkLst>
            <pc:docMk/>
            <pc:sldMk cId="4007472510" sldId="257"/>
            <ac:graphicFrameMk id="37" creationId="{3546420E-6B70-4BF8-902F-F1A0C074D133}"/>
          </ac:graphicFrameMkLst>
        </pc:graphicFrame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15322552" sldId="258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15322552" sldId="258"/>
            <ac:spMk id="2" creationId="{16688134-1A58-4EFD-99A1-C496E7028B5F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15322552" sldId="258"/>
            <ac:spMk id="3" creationId="{9C0F2559-9958-4DC7-A234-D5D8F4399FE1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15322552" sldId="258"/>
            <ac:spMk id="8" creationId="{6DDA8CE9-E0A6-4FF2-823D-D08607606DC2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15322552" sldId="258"/>
            <ac:spMk id="10" creationId="{11195564-33B9-434B-9641-764F5905A56F}"/>
          </ac:spMkLst>
        </pc:s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315322552" sldId="258"/>
            <ac:grpSpMk id="12" creationId="{1D18C537-E336-47C4-836B-C342A230F8F3}"/>
          </ac:grpSpMkLst>
        </pc:gr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315322552" sldId="258"/>
            <ac:grpSpMk id="18" creationId="{5A1259D8-0C3A-4069-A22F-537BBBB61A9C}"/>
          </ac:grpSpMkLst>
        </pc:gr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449517826" sldId="259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449517826" sldId="259"/>
            <ac:spMk id="2" creationId="{89CE8D2D-AB2C-4EF2-B467-33AB2EF557C0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449517826" sldId="259"/>
            <ac:spMk id="12" creationId="{53F29798-D584-4792-9B62-3F5F5C36D619}"/>
          </ac:spMkLst>
        </pc:spChg>
        <pc:picChg chg="mod ord">
          <ac:chgData name="Divy Chheda" userId="S::dchheda@students.vnit.ac.in::4d3d6d54-7a8e-4b58-839a-26ef3b34281f" providerId="AD" clId="Web-{CBCC2242-B28D-0FF0-19AE-38A7CEF16F5A}" dt="2021-02-09T13:02:47.953" v="35"/>
          <ac:picMkLst>
            <pc:docMk/>
            <pc:sldMk cId="1449517826" sldId="259"/>
            <ac:picMk id="7" creationId="{0D347242-DCBE-4614-ACB0-7683B970D837}"/>
          </ac:picMkLst>
        </pc:pic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244557153" sldId="260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244557153" sldId="260"/>
            <ac:spMk id="2" creationId="{557FB555-4653-4D21-9668-C27DA931E1FE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244557153" sldId="260"/>
            <ac:spMk id="3" creationId="{C70763BD-8A2B-442C-9119-9D179DF3687B}"/>
          </ac:spMkLst>
        </pc:spChg>
        <pc:cxnChg chg="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3244557153" sldId="260"/>
            <ac:cxnSpMk id="9" creationId="{A7F400EE-A8A5-48AF-B4D6-291B52C6F0B0}"/>
          </ac:cxnSpMkLst>
        </pc:cxn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626731156" sldId="261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626731156" sldId="261"/>
            <ac:spMk id="2" creationId="{E58E4FBB-CD78-4985-B00D-30E0AB624D25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626731156" sldId="261"/>
            <ac:spMk id="7" creationId="{3F24A09B-713F-43FC-AB6E-B88083968522}"/>
          </ac:spMkLst>
        </pc:spChg>
        <pc:picChg chg="mod ord">
          <ac:chgData name="Divy Chheda" userId="S::dchheda@students.vnit.ac.in::4d3d6d54-7a8e-4b58-839a-26ef3b34281f" providerId="AD" clId="Web-{CBCC2242-B28D-0FF0-19AE-38A7CEF16F5A}" dt="2021-02-09T13:02:47.953" v="35"/>
          <ac:picMkLst>
            <pc:docMk/>
            <pc:sldMk cId="3626731156" sldId="261"/>
            <ac:picMk id="4" creationId="{5A065001-69CF-42E0-AFA8-65B49D8E7386}"/>
          </ac:picMkLst>
        </pc:picChg>
        <pc:cxnChg chg="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3626731156" sldId="261"/>
            <ac:cxnSpMk id="8" creationId="{0B91AB35-C3B4-4B70-B3DD-13D63B7DA23D}"/>
          </ac:cxnSpMkLst>
        </pc:cxn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988599810" sldId="262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988599810" sldId="262"/>
            <ac:spMk id="2" creationId="{E1A8F64F-3E50-42BB-BF23-F0A49A49DF38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988599810" sldId="262"/>
            <ac:spMk id="3" creationId="{5F110600-B200-47FE-98EF-F50CCAE1F8BC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32" creationId="{1CD81A2A-6ED4-4EF4-A14C-912D31E14800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34" creationId="{1661932C-CA15-4E17-B115-FAE7CBEE4789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36" creationId="{8590ADD5-9383-4D3D-9047-3DA2593CCB5D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38" creationId="{DABE3E45-88CF-45D8-8D40-C773324D93F6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42" creationId="{B91ECDA9-56DC-4270-8F33-01C5637B8CEB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44" creationId="{75F47824-961D-465D-84F9-EAE11BC6173B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988599810" sldId="262"/>
            <ac:spMk id="46" creationId="{FEC9DA3E-C1D7-472D-B7C0-F71AE41FBA23}"/>
          </ac:spMkLst>
        </pc:spChg>
        <pc:cxnChg chg="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3988599810" sldId="262"/>
            <ac:cxnSpMk id="40" creationId="{49CD1692-827B-4C8D-B4A1-134FD04CF45C}"/>
          </ac:cxnSpMkLst>
        </pc:cxn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435034297" sldId="263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435034297" sldId="263"/>
            <ac:spMk id="2" creationId="{E49F80EF-E752-4917-B84B-B455D1E7DEB8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435034297" sldId="263"/>
            <ac:spMk id="3" creationId="{38EBAB15-1322-4E7F-8186-22A7210DED01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435034297" sldId="263"/>
            <ac:spMk id="4" creationId="{0C67933A-8A51-4E1A-A600-19ECE676392D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435034297" sldId="263"/>
            <ac:spMk id="9" creationId="{4C608BEB-860E-4094-8511-78603564A75E}"/>
          </ac:spMkLst>
        </pc:spChg>
        <pc:cxnChg chg="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1435034297" sldId="263"/>
            <ac:cxnSpMk id="11" creationId="{1F16A8D4-FE87-4604-88B2-394B5D1EB437}"/>
          </ac:cxnSpMkLst>
        </pc:cxnChg>
      </pc:sldChg>
      <pc:sldChg chg="modSp mod modClrScheme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563250980" sldId="264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563250980" sldId="264"/>
            <ac:spMk id="2" creationId="{A73394F9-6AEE-4625-BE02-95FF795DD3CA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563250980" sldId="264"/>
            <ac:spMk id="4" creationId="{FEF46FC8-BB67-4BF3-B9E6-8DD5FE623FDF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563250980" sldId="264"/>
            <ac:spMk id="6" creationId="{510D8277-4BDA-47D9-AA22-C23A516DB30F}"/>
          </ac:spMkLst>
        </pc:s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882877407" sldId="265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882877407" sldId="265"/>
            <ac:spMk id="2" creationId="{C1B8C1C3-6ADA-46EC-9BD2-46720213D5CF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882877407" sldId="265"/>
            <ac:spMk id="9" creationId="{53F29798-D584-4792-9B62-3F5F5C36D619}"/>
          </ac:spMkLst>
        </pc:spChg>
        <pc:picChg chg="mod ord">
          <ac:chgData name="Divy Chheda" userId="S::dchheda@students.vnit.ac.in::4d3d6d54-7a8e-4b58-839a-26ef3b34281f" providerId="AD" clId="Web-{CBCC2242-B28D-0FF0-19AE-38A7CEF16F5A}" dt="2021-02-09T13:02:47.953" v="35"/>
          <ac:picMkLst>
            <pc:docMk/>
            <pc:sldMk cId="882877407" sldId="265"/>
            <ac:picMk id="4" creationId="{230D3576-3F1F-4FCB-B9A8-3530AEFB15F8}"/>
          </ac:picMkLst>
        </pc:pic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531925269" sldId="266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531925269" sldId="266"/>
            <ac:spMk id="2" creationId="{EC88CF37-0559-47B4-A7B2-A0005BC49B45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531925269" sldId="266"/>
            <ac:spMk id="9" creationId="{9389D3E0-BA02-41D3-B2AC-8FD6AA893902}"/>
          </ac:spMkLst>
        </pc:spChg>
        <pc:picChg chg="mod ord">
          <ac:chgData name="Divy Chheda" userId="S::dchheda@students.vnit.ac.in::4d3d6d54-7a8e-4b58-839a-26ef3b34281f" providerId="AD" clId="Web-{CBCC2242-B28D-0FF0-19AE-38A7CEF16F5A}" dt="2021-02-09T13:02:47.953" v="35"/>
          <ac:picMkLst>
            <pc:docMk/>
            <pc:sldMk cId="531925269" sldId="266"/>
            <ac:picMk id="4" creationId="{301B80BB-1296-44F1-80D0-626F9E8A85E1}"/>
          </ac:picMkLst>
        </pc:pic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2920054525" sldId="267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920054525" sldId="267"/>
            <ac:spMk id="2" creationId="{50CB32B0-350A-4D5D-BFCC-1CE58234AB62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920054525" sldId="267"/>
            <ac:spMk id="8" creationId="{20419963-B671-4CB7-B04C-18555DDC7CF1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2920054525" sldId="267"/>
            <ac:spMk id="14" creationId="{4038CB10-1F5C-4D54-9DF7-12586DE5B007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2920054525" sldId="267"/>
            <ac:spMk id="16" creationId="{73ED6512-6858-4552-B699-9A97FE9A4EA2}"/>
          </ac:spMkLst>
        </pc:s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745906582" sldId="268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745906582" sldId="268"/>
            <ac:spMk id="2" creationId="{E908D4E8-F3E2-4B83-A7A7-9D9CFC25678F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745906582" sldId="268"/>
            <ac:spMk id="3" creationId="{92F0F2EB-7074-48A4-9EE4-EB5C51491222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745906582" sldId="268"/>
            <ac:spMk id="24" creationId="{D038248A-211C-4EEC-8401-C761B929FB52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745906582" sldId="268"/>
            <ac:spMk id="26" creationId="{C30A849F-66D9-40C8-BEC8-35AFF8F4568F}"/>
          </ac:spMkLst>
        </pc:s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3745906582" sldId="268"/>
            <ac:grpSpMk id="28" creationId="{04542298-A2B1-480F-A11C-A40EDD19B857}"/>
          </ac:grpSpMkLst>
        </pc:gr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3745906582" sldId="268"/>
            <ac:grpSpMk id="34" creationId="{2A5C9C35-2375-49EB-B99C-17C87D42FE7C}"/>
          </ac:grpSpMkLst>
        </pc:gr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3598239390" sldId="269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598239390" sldId="269"/>
            <ac:spMk id="2" creationId="{502E6C40-3012-438D-93BF-73D039C369C8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3598239390" sldId="269"/>
            <ac:spMk id="3" creationId="{63A100EC-EF63-4B5C-8F48-AA79252BE376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598239390" sldId="269"/>
            <ac:spMk id="10" creationId="{EDDBB197-D710-4A4F-A9CA-FD2177498BE8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3598239390" sldId="269"/>
            <ac:spMk id="12" creationId="{975D1CFA-2CDB-4B64-BD9F-85744E8DA12F}"/>
          </ac:spMkLst>
        </pc:spChg>
        <pc:grpChg chg="del">
          <ac:chgData name="Divy Chheda" userId="S::dchheda@students.vnit.ac.in::4d3d6d54-7a8e-4b58-839a-26ef3b34281f" providerId="AD" clId="Web-{CBCC2242-B28D-0FF0-19AE-38A7CEF16F5A}" dt="2021-02-09T13:02:21.124" v="33"/>
          <ac:grpSpMkLst>
            <pc:docMk/>
            <pc:sldMk cId="3598239390" sldId="269"/>
            <ac:grpSpMk id="14" creationId="{25EE5136-01F1-466C-962D-BA9B4C6757AA}"/>
          </ac:grpSpMkLst>
        </pc:gr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2239591285" sldId="270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239591285" sldId="270"/>
            <ac:spMk id="2" creationId="{24211311-0F6E-48B6-B7C5-6015D048BAD9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239591285" sldId="270"/>
            <ac:spMk id="3" creationId="{2D358556-3DED-4CDE-909E-505D85E8007C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239591285" sldId="270"/>
            <ac:spMk id="4" creationId="{41FC236B-B575-46F6-B7AB-A9E660703F32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2239591285" sldId="270"/>
            <ac:spMk id="9" creationId="{8CA06CD6-90CA-4C45-856C-6771339E1E22}"/>
          </ac:spMkLst>
        </pc:spChg>
        <pc:cxnChg chg="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2239591285" sldId="270"/>
            <ac:cxnSpMk id="11" creationId="{5021601D-2758-4B15-A31C-FDA184C51B3A}"/>
          </ac:cxnSpMkLst>
        </pc:cxnChg>
      </pc:sldChg>
      <pc:sldChg chg="modSp mod modClrScheme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320729737" sldId="271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320729737" sldId="271"/>
            <ac:spMk id="2" creationId="{F992AACD-46F4-4ADB-864B-54B3A97EF8D3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320729737" sldId="271"/>
            <ac:spMk id="3" creationId="{4785FC37-B2AA-444E-95F6-6358F4BF109A}"/>
          </ac:spMkLst>
        </pc:spChg>
      </pc:sldChg>
      <pc:sldChg chg="delSp modSp mod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677409503" sldId="272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677409503" sldId="272"/>
            <ac:spMk id="2" creationId="{4B518F06-1391-4B44-90BE-AB69CDC1C464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677409503" sldId="272"/>
            <ac:spMk id="3" creationId="{B38D048E-B4D5-4617-8219-C5EED8DB740E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8" creationId="{09588DA8-065E-4F6F-8EFD-43104AB2E0CF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10" creationId="{C4285719-470E-454C-AF62-8323075F1F5B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12" creationId="{CD9FE4EF-C4D8-49A0-B2FF-81D8DB7D8A24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14" creationId="{4300840D-0A0B-4512-BACA-B439D5B9C57C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16" creationId="{D2B78728-A580-49A7-84F9-6EF6F583ADE0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18" creationId="{38FAA1A1-D861-433F-88FA-1E9D6FD31D11}"/>
          </ac:spMkLst>
        </pc:spChg>
        <pc:spChg chg="del">
          <ac:chgData name="Divy Chheda" userId="S::dchheda@students.vnit.ac.in::4d3d6d54-7a8e-4b58-839a-26ef3b34281f" providerId="AD" clId="Web-{CBCC2242-B28D-0FF0-19AE-38A7CEF16F5A}" dt="2021-02-09T13:02:21.124" v="33"/>
          <ac:spMkLst>
            <pc:docMk/>
            <pc:sldMk cId="1677409503" sldId="272"/>
            <ac:spMk id="20" creationId="{8D71EDA1-87BF-4D5D-AB79-F346FD19278A}"/>
          </ac:spMkLst>
        </pc:spChg>
      </pc:sldChg>
      <pc:sldChg chg="modSp mod modClrScheme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2410260388" sldId="273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2410260388" sldId="273"/>
            <ac:spMk id="2" creationId="{B73D687F-9CE2-470F-A95E-A5ED693E15B9}"/>
          </ac:spMkLst>
        </pc:spChg>
        <pc:picChg chg="mod ord">
          <ac:chgData name="Divy Chheda" userId="S::dchheda@students.vnit.ac.in::4d3d6d54-7a8e-4b58-839a-26ef3b34281f" providerId="AD" clId="Web-{CBCC2242-B28D-0FF0-19AE-38A7CEF16F5A}" dt="2021-02-09T13:02:47.953" v="35"/>
          <ac:picMkLst>
            <pc:docMk/>
            <pc:sldMk cId="2410260388" sldId="273"/>
            <ac:picMk id="4" creationId="{BC397337-278F-4A19-9D37-20263BF4F512}"/>
          </ac:picMkLst>
        </pc:picChg>
      </pc:sldChg>
      <pc:sldChg chg="addSp delSp modSp new mod setBg modClrScheme delDesignElem chgLayout">
        <pc:chgData name="Divy Chheda" userId="S::dchheda@students.vnit.ac.in::4d3d6d54-7a8e-4b58-839a-26ef3b34281f" providerId="AD" clId="Web-{CBCC2242-B28D-0FF0-19AE-38A7CEF16F5A}" dt="2021-02-09T13:02:47.953" v="35"/>
        <pc:sldMkLst>
          <pc:docMk/>
          <pc:sldMk cId="1003031639" sldId="274"/>
        </pc:sldMkLst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03031639" sldId="274"/>
            <ac:spMk id="2" creationId="{F0B87AE8-D8A7-41D5-8290-B7C92786EDE7}"/>
          </ac:spMkLst>
        </pc:spChg>
        <pc:spChg chg="mod ord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03031639" sldId="274"/>
            <ac:spMk id="3" creationId="{5E14E1CB-34C0-4ECE-81B7-87832102D2B7}"/>
          </ac:spMkLst>
        </pc:spChg>
        <pc:spChg chg="add del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03031639" sldId="274"/>
            <ac:spMk id="11" creationId="{38468727-63BE-4191-B4A6-C30C82C0E986}"/>
          </ac:spMkLst>
        </pc:spChg>
        <pc:spChg chg="add del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03031639" sldId="274"/>
            <ac:spMk id="13" creationId="{9D355BB6-1BB8-4828-B246-CFB31742D7B8}"/>
          </ac:spMkLst>
        </pc:spChg>
        <pc:spChg chg="add del">
          <ac:chgData name="Divy Chheda" userId="S::dchheda@students.vnit.ac.in::4d3d6d54-7a8e-4b58-839a-26ef3b34281f" providerId="AD" clId="Web-{CBCC2242-B28D-0FF0-19AE-38A7CEF16F5A}" dt="2021-02-09T13:02:47.953" v="35"/>
          <ac:spMkLst>
            <pc:docMk/>
            <pc:sldMk cId="1003031639" sldId="274"/>
            <ac:spMk id="15" creationId="{CA52A9B9-B2B3-46F0-9D53-0EFF9905BF8F}"/>
          </ac:spMkLst>
        </pc:spChg>
        <pc:picChg chg="add del mod">
          <ac:chgData name="Divy Chheda" userId="S::dchheda@students.vnit.ac.in::4d3d6d54-7a8e-4b58-839a-26ef3b34281f" providerId="AD" clId="Web-{CBCC2242-B28D-0FF0-19AE-38A7CEF16F5A}" dt="2021-02-09T13:00:39.684" v="25"/>
          <ac:picMkLst>
            <pc:docMk/>
            <pc:sldMk cId="1003031639" sldId="274"/>
            <ac:picMk id="4" creationId="{96B8FF0B-6AD5-435D-AC5C-E4A5E1078EC3}"/>
          </ac:picMkLst>
        </pc:picChg>
        <pc:picChg chg="add mod ord">
          <ac:chgData name="Divy Chheda" userId="S::dchheda@students.vnit.ac.in::4d3d6d54-7a8e-4b58-839a-26ef3b34281f" providerId="AD" clId="Web-{CBCC2242-B28D-0FF0-19AE-38A7CEF16F5A}" dt="2021-02-09T13:02:32.733" v="34"/>
          <ac:picMkLst>
            <pc:docMk/>
            <pc:sldMk cId="1003031639" sldId="274"/>
            <ac:picMk id="5" creationId="{89D98F4A-FF3F-46B0-ADE9-8769DBB100A8}"/>
          </ac:picMkLst>
        </pc:picChg>
        <pc:picChg chg="add mod">
          <ac:chgData name="Divy Chheda" userId="S::dchheda@students.vnit.ac.in::4d3d6d54-7a8e-4b58-839a-26ef3b34281f" providerId="AD" clId="Web-{CBCC2242-B28D-0FF0-19AE-38A7CEF16F5A}" dt="2021-02-09T13:02:32.733" v="34"/>
          <ac:picMkLst>
            <pc:docMk/>
            <pc:sldMk cId="1003031639" sldId="274"/>
            <ac:picMk id="6" creationId="{C0828369-54AA-43B1-A251-61F6785811A6}"/>
          </ac:picMkLst>
        </pc:picChg>
        <pc:cxnChg chg="add del">
          <ac:chgData name="Divy Chheda" userId="S::dchheda@students.vnit.ac.in::4d3d6d54-7a8e-4b58-839a-26ef3b34281f" providerId="AD" clId="Web-{CBCC2242-B28D-0FF0-19AE-38A7CEF16F5A}" dt="2021-02-09T13:02:21.124" v="33"/>
          <ac:cxnSpMkLst>
            <pc:docMk/>
            <pc:sldMk cId="1003031639" sldId="274"/>
            <ac:cxnSpMk id="9" creationId="{A7F400EE-A8A5-48AF-B4D6-291B52C6F0B0}"/>
          </ac:cxnSpMkLst>
        </pc:cxnChg>
      </pc:sldChg>
      <pc:sldChg chg="addSp modSp new mod setBg">
        <pc:chgData name="Divy Chheda" userId="S::dchheda@students.vnit.ac.in::4d3d6d54-7a8e-4b58-839a-26ef3b34281f" providerId="AD" clId="Web-{CBCC2242-B28D-0FF0-19AE-38A7CEF16F5A}" dt="2021-02-09T13:07:10.255" v="152" actId="20577"/>
        <pc:sldMkLst>
          <pc:docMk/>
          <pc:sldMk cId="2841636558" sldId="275"/>
        </pc:sldMkLst>
        <pc:spChg chg="mod">
          <ac:chgData name="Divy Chheda" userId="S::dchheda@students.vnit.ac.in::4d3d6d54-7a8e-4b58-839a-26ef3b34281f" providerId="AD" clId="Web-{CBCC2242-B28D-0FF0-19AE-38A7CEF16F5A}" dt="2021-02-09T13:06:37.692" v="139"/>
          <ac:spMkLst>
            <pc:docMk/>
            <pc:sldMk cId="2841636558" sldId="275"/>
            <ac:spMk id="2" creationId="{897A74EF-A80C-4494-B2DB-73BB55897AC9}"/>
          </ac:spMkLst>
        </pc:spChg>
        <pc:spChg chg="mod">
          <ac:chgData name="Divy Chheda" userId="S::dchheda@students.vnit.ac.in::4d3d6d54-7a8e-4b58-839a-26ef3b34281f" providerId="AD" clId="Web-{CBCC2242-B28D-0FF0-19AE-38A7CEF16F5A}" dt="2021-02-09T13:07:10.255" v="152" actId="20577"/>
          <ac:spMkLst>
            <pc:docMk/>
            <pc:sldMk cId="2841636558" sldId="275"/>
            <ac:spMk id="3" creationId="{1B438562-FC93-439E-A508-9532340A17A3}"/>
          </ac:spMkLst>
        </pc:spChg>
        <pc:spChg chg="add">
          <ac:chgData name="Divy Chheda" userId="S::dchheda@students.vnit.ac.in::4d3d6d54-7a8e-4b58-839a-26ef3b34281f" providerId="AD" clId="Web-{CBCC2242-B28D-0FF0-19AE-38A7CEF16F5A}" dt="2021-02-09T13:06:37.692" v="139"/>
          <ac:spMkLst>
            <pc:docMk/>
            <pc:sldMk cId="2841636558" sldId="275"/>
            <ac:spMk id="8" creationId="{777A147A-9ED8-46B4-8660-1B3C2AA880B5}"/>
          </ac:spMkLst>
        </pc:spChg>
        <pc:spChg chg="add">
          <ac:chgData name="Divy Chheda" userId="S::dchheda@students.vnit.ac.in::4d3d6d54-7a8e-4b58-839a-26ef3b34281f" providerId="AD" clId="Web-{CBCC2242-B28D-0FF0-19AE-38A7CEF16F5A}" dt="2021-02-09T13:06:37.692" v="139"/>
          <ac:spMkLst>
            <pc:docMk/>
            <pc:sldMk cId="2841636558" sldId="275"/>
            <ac:spMk id="10" creationId="{5D6C15A0-C087-4593-8414-2B4EC1CDC3DE}"/>
          </ac:spMkLst>
        </pc:spChg>
      </pc:sldChg>
      <pc:sldMasterChg chg="del delSldLayout">
        <pc:chgData name="Divy Chheda" userId="S::dchheda@students.vnit.ac.in::4d3d6d54-7a8e-4b58-839a-26ef3b34281f" providerId="AD" clId="Web-{CBCC2242-B28D-0FF0-19AE-38A7CEF16F5A}" dt="2021-02-09T13:02:21.124" v="33"/>
        <pc:sldMasterMkLst>
          <pc:docMk/>
          <pc:sldMasterMk cId="3992384288" sldId="2147483831"/>
        </pc:sldMasterMkLst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2435233239" sldId="2147483832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1130407526" sldId="2147483833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3602288175" sldId="2147483834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1399954541" sldId="2147483835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3138382251" sldId="2147483836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231532274" sldId="2147483837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4231220968" sldId="2147483838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2486725821" sldId="2147483839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2577975101" sldId="2147483840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3035891258" sldId="2147483841"/>
          </pc:sldLayoutMkLst>
        </pc:sldLayoutChg>
        <pc:sldLayoutChg chg="del">
          <pc:chgData name="Divy Chheda" userId="S::dchheda@students.vnit.ac.in::4d3d6d54-7a8e-4b58-839a-26ef3b34281f" providerId="AD" clId="Web-{CBCC2242-B28D-0FF0-19AE-38A7CEF16F5A}" dt="2021-02-09T13:02:21.124" v="33"/>
          <pc:sldLayoutMkLst>
            <pc:docMk/>
            <pc:sldMasterMk cId="3992384288" sldId="2147483831"/>
            <pc:sldLayoutMk cId="2302063135" sldId="2147483842"/>
          </pc:sldLayoutMkLst>
        </pc:sldLayoutChg>
      </pc:sldMasterChg>
      <pc:sldMasterChg chg="add del addSldLayout delSldLayout modSldLayout">
        <pc:chgData name="Divy Chheda" userId="S::dchheda@students.vnit.ac.in::4d3d6d54-7a8e-4b58-839a-26ef3b34281f" providerId="AD" clId="Web-{CBCC2242-B28D-0FF0-19AE-38A7CEF16F5A}" dt="2021-02-09T13:02:47.953" v="35"/>
        <pc:sldMasterMkLst>
          <pc:docMk/>
          <pc:sldMasterMk cId="1287569863" sldId="2147483843"/>
        </pc:sldMasterMkLst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3509815120" sldId="2147483844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1773785860" sldId="2147483845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2889566631" sldId="2147483846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3098295617" sldId="2147483847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3835650604" sldId="2147483848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3710927155" sldId="2147483849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539570871" sldId="2147483850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1266252128" sldId="2147483851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877229687" sldId="2147483852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3821525958" sldId="2147483853"/>
          </pc:sldLayoutMkLst>
        </pc:sldLayoutChg>
        <pc:sldLayoutChg chg="add del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1287569863" sldId="2147483843"/>
            <pc:sldLayoutMk cId="2906862476" sldId="2147483854"/>
          </pc:sldLayoutMkLst>
        </pc:sldLayoutChg>
      </pc:sldMasterChg>
      <pc:sldMasterChg chg="add addSldLayout modSldLayout">
        <pc:chgData name="Divy Chheda" userId="S::dchheda@students.vnit.ac.in::4d3d6d54-7a8e-4b58-839a-26ef3b34281f" providerId="AD" clId="Web-{CBCC2242-B28D-0FF0-19AE-38A7CEF16F5A}" dt="2021-02-09T13:02:47.953" v="35"/>
        <pc:sldMasterMkLst>
          <pc:docMk/>
          <pc:sldMasterMk cId="2473858906" sldId="2147483855"/>
        </pc:sldMasterMkLst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742574542" sldId="2147483856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42209802" sldId="2147483857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1037372950" sldId="2147483858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4001439275" sldId="2147483859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498799391" sldId="2147483860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2105540841" sldId="2147483861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2271611186" sldId="2147483862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1495571048" sldId="2147483863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1735480722" sldId="2147483864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2008276558" sldId="2147483865"/>
          </pc:sldLayoutMkLst>
        </pc:sldLayoutChg>
        <pc:sldLayoutChg chg="add mod replId">
          <pc:chgData name="Divy Chheda" userId="S::dchheda@students.vnit.ac.in::4d3d6d54-7a8e-4b58-839a-26ef3b34281f" providerId="AD" clId="Web-{CBCC2242-B28D-0FF0-19AE-38A7CEF16F5A}" dt="2021-02-09T13:02:47.953" v="35"/>
          <pc:sldLayoutMkLst>
            <pc:docMk/>
            <pc:sldMasterMk cId="2473858906" sldId="2147483855"/>
            <pc:sldLayoutMk cId="2276705698" sldId="214748386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5971D-32C8-471E-84BC-D7037576CD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54C212-64A1-4C74-AA77-9D024F8D0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 wondered how online banking transactions are so secure?</a:t>
          </a:r>
        </a:p>
      </dgm:t>
    </dgm:pt>
    <dgm:pt modelId="{1032607B-3603-4910-936F-E07A4280C0B0}" type="parTrans" cxnId="{3AE41406-3230-4B4A-BD4B-B2BC9686A8FA}">
      <dgm:prSet/>
      <dgm:spPr/>
      <dgm:t>
        <a:bodyPr/>
        <a:lstStyle/>
        <a:p>
          <a:endParaRPr lang="en-US"/>
        </a:p>
      </dgm:t>
    </dgm:pt>
    <dgm:pt modelId="{E829B082-33FF-4FA1-917F-D1CB585B5368}" type="sibTrans" cxnId="{3AE41406-3230-4B4A-BD4B-B2BC9686A8FA}">
      <dgm:prSet/>
      <dgm:spPr/>
      <dgm:t>
        <a:bodyPr/>
        <a:lstStyle/>
        <a:p>
          <a:endParaRPr lang="en-US"/>
        </a:p>
      </dgm:t>
    </dgm:pt>
    <dgm:pt modelId="{0D385B70-C8DE-4AAF-AB3E-606960742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websites, messaging applications claim to have secure connections and be end-to-end "encrypted"?</a:t>
          </a:r>
        </a:p>
      </dgm:t>
    </dgm:pt>
    <dgm:pt modelId="{1A419EE9-D162-42E9-BFA8-9FB9EE3A188D}" type="parTrans" cxnId="{9030F393-5BAB-4DA0-A614-0B99F8019631}">
      <dgm:prSet/>
      <dgm:spPr/>
      <dgm:t>
        <a:bodyPr/>
        <a:lstStyle/>
        <a:p>
          <a:endParaRPr lang="en-US"/>
        </a:p>
      </dgm:t>
    </dgm:pt>
    <dgm:pt modelId="{9827D4AE-52D8-48BE-85D0-35075790140A}" type="sibTrans" cxnId="{9030F393-5BAB-4DA0-A614-0B99F8019631}">
      <dgm:prSet/>
      <dgm:spPr/>
      <dgm:t>
        <a:bodyPr/>
        <a:lstStyle/>
        <a:p>
          <a:endParaRPr lang="en-US"/>
        </a:p>
      </dgm:t>
    </dgm:pt>
    <dgm:pt modelId="{8B9D5CC3-0EF7-4ED5-83B9-6C8B4BC061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It's all cryptography.</a:t>
          </a:r>
          <a:r>
            <a:rPr lang="en-US" dirty="0">
              <a:latin typeface="Calibri Light" panose="020F0302020204030204"/>
            </a:rPr>
            <a:t> From visiting different websites, chatting with friends on WhatsApp to ordering our favorite stuff from amazon, Cryptography is used all over the internet to keep us safe. </a:t>
          </a:r>
        </a:p>
      </dgm:t>
    </dgm:pt>
    <dgm:pt modelId="{D2FE03E7-00AA-45CA-A941-0C477CF56D1A}" type="parTrans" cxnId="{FA428ED9-2213-4FB3-B650-5AD5C81265BA}">
      <dgm:prSet/>
      <dgm:spPr/>
      <dgm:t>
        <a:bodyPr/>
        <a:lstStyle/>
        <a:p>
          <a:endParaRPr lang="en-US"/>
        </a:p>
      </dgm:t>
    </dgm:pt>
    <dgm:pt modelId="{25316AF3-DA45-402D-AEF8-D6AC1B946E93}" type="sibTrans" cxnId="{FA428ED9-2213-4FB3-B650-5AD5C81265BA}">
      <dgm:prSet/>
      <dgm:spPr/>
      <dgm:t>
        <a:bodyPr/>
        <a:lstStyle/>
        <a:p>
          <a:endParaRPr lang="en-US"/>
        </a:p>
      </dgm:t>
    </dgm:pt>
    <dgm:pt modelId="{4E1FC713-2DE2-4B33-B916-AFCA5D7351CB}" type="pres">
      <dgm:prSet presAssocID="{6485971D-32C8-471E-84BC-D7037576CD1B}" presName="root" presStyleCnt="0">
        <dgm:presLayoutVars>
          <dgm:dir/>
          <dgm:resizeHandles val="exact"/>
        </dgm:presLayoutVars>
      </dgm:prSet>
      <dgm:spPr/>
    </dgm:pt>
    <dgm:pt modelId="{16059266-0F08-4E31-AF0A-CA7BF0C733C1}" type="pres">
      <dgm:prSet presAssocID="{AC54C212-64A1-4C74-AA77-9D024F8D0A34}" presName="compNode" presStyleCnt="0"/>
      <dgm:spPr/>
    </dgm:pt>
    <dgm:pt modelId="{83A477E9-C5DE-453D-989F-506DF0318E4A}" type="pres">
      <dgm:prSet presAssocID="{AC54C212-64A1-4C74-AA77-9D024F8D0A34}" presName="bgRect" presStyleLbl="bgShp" presStyleIdx="0" presStyleCnt="3"/>
      <dgm:spPr/>
    </dgm:pt>
    <dgm:pt modelId="{F5848518-C8ED-45A6-AA62-E0BC617E7A83}" type="pres">
      <dgm:prSet presAssocID="{AC54C212-64A1-4C74-AA77-9D024F8D0A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F94B476-BCB0-49DA-A235-84A5FBA80806}" type="pres">
      <dgm:prSet presAssocID="{AC54C212-64A1-4C74-AA77-9D024F8D0A34}" presName="spaceRect" presStyleCnt="0"/>
      <dgm:spPr/>
    </dgm:pt>
    <dgm:pt modelId="{7A2F3CA2-BDEB-4AFF-B446-9C3B364B7B7C}" type="pres">
      <dgm:prSet presAssocID="{AC54C212-64A1-4C74-AA77-9D024F8D0A34}" presName="parTx" presStyleLbl="revTx" presStyleIdx="0" presStyleCnt="3">
        <dgm:presLayoutVars>
          <dgm:chMax val="0"/>
          <dgm:chPref val="0"/>
        </dgm:presLayoutVars>
      </dgm:prSet>
      <dgm:spPr/>
    </dgm:pt>
    <dgm:pt modelId="{A4A9CF94-82CF-46FD-8FF3-15A623EC1798}" type="pres">
      <dgm:prSet presAssocID="{E829B082-33FF-4FA1-917F-D1CB585B5368}" presName="sibTrans" presStyleCnt="0"/>
      <dgm:spPr/>
    </dgm:pt>
    <dgm:pt modelId="{382958B1-4C86-4AE5-8093-8AB8B4F73D0B}" type="pres">
      <dgm:prSet presAssocID="{0D385B70-C8DE-4AAF-AB3E-606960742192}" presName="compNode" presStyleCnt="0"/>
      <dgm:spPr/>
    </dgm:pt>
    <dgm:pt modelId="{0B28E172-C056-4A5E-8A5E-56193894B446}" type="pres">
      <dgm:prSet presAssocID="{0D385B70-C8DE-4AAF-AB3E-606960742192}" presName="bgRect" presStyleLbl="bgShp" presStyleIdx="1" presStyleCnt="3"/>
      <dgm:spPr/>
    </dgm:pt>
    <dgm:pt modelId="{C763340A-841E-4B78-A1A7-2BFF1F779113}" type="pres">
      <dgm:prSet presAssocID="{0D385B70-C8DE-4AAF-AB3E-6069607421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AD0E79-6676-4409-B1EA-675DC8106C9D}" type="pres">
      <dgm:prSet presAssocID="{0D385B70-C8DE-4AAF-AB3E-606960742192}" presName="spaceRect" presStyleCnt="0"/>
      <dgm:spPr/>
    </dgm:pt>
    <dgm:pt modelId="{4CD9800B-7042-4189-AEB2-99B776B58889}" type="pres">
      <dgm:prSet presAssocID="{0D385B70-C8DE-4AAF-AB3E-606960742192}" presName="parTx" presStyleLbl="revTx" presStyleIdx="1" presStyleCnt="3">
        <dgm:presLayoutVars>
          <dgm:chMax val="0"/>
          <dgm:chPref val="0"/>
        </dgm:presLayoutVars>
      </dgm:prSet>
      <dgm:spPr/>
    </dgm:pt>
    <dgm:pt modelId="{CBCF0990-6971-4A77-83D9-6E80558185EB}" type="pres">
      <dgm:prSet presAssocID="{9827D4AE-52D8-48BE-85D0-35075790140A}" presName="sibTrans" presStyleCnt="0"/>
      <dgm:spPr/>
    </dgm:pt>
    <dgm:pt modelId="{91AC7716-B76F-4D7F-8DF7-4F365AB6F074}" type="pres">
      <dgm:prSet presAssocID="{8B9D5CC3-0EF7-4ED5-83B9-6C8B4BC06181}" presName="compNode" presStyleCnt="0"/>
      <dgm:spPr/>
    </dgm:pt>
    <dgm:pt modelId="{1DDD6D9E-4FA0-4513-BE7B-C551A67D1C22}" type="pres">
      <dgm:prSet presAssocID="{8B9D5CC3-0EF7-4ED5-83B9-6C8B4BC06181}" presName="bgRect" presStyleLbl="bgShp" presStyleIdx="2" presStyleCnt="3"/>
      <dgm:spPr/>
    </dgm:pt>
    <dgm:pt modelId="{A7412CF4-7740-4B78-A65B-5DC3A192142E}" type="pres">
      <dgm:prSet presAssocID="{8B9D5CC3-0EF7-4ED5-83B9-6C8B4BC061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07B2824-8EBF-4EAC-B4B2-E733B162D394}" type="pres">
      <dgm:prSet presAssocID="{8B9D5CC3-0EF7-4ED5-83B9-6C8B4BC06181}" presName="spaceRect" presStyleCnt="0"/>
      <dgm:spPr/>
    </dgm:pt>
    <dgm:pt modelId="{F89F3C8C-1984-4972-9522-7E0D00E17BC0}" type="pres">
      <dgm:prSet presAssocID="{8B9D5CC3-0EF7-4ED5-83B9-6C8B4BC061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E41406-3230-4B4A-BD4B-B2BC9686A8FA}" srcId="{6485971D-32C8-471E-84BC-D7037576CD1B}" destId="{AC54C212-64A1-4C74-AA77-9D024F8D0A34}" srcOrd="0" destOrd="0" parTransId="{1032607B-3603-4910-936F-E07A4280C0B0}" sibTransId="{E829B082-33FF-4FA1-917F-D1CB585B5368}"/>
    <dgm:cxn modelId="{AEB8AE63-9523-4A64-A409-FC05F701AF1D}" type="presOf" srcId="{8B9D5CC3-0EF7-4ED5-83B9-6C8B4BC06181}" destId="{F89F3C8C-1984-4972-9522-7E0D00E17BC0}" srcOrd="0" destOrd="0" presId="urn:microsoft.com/office/officeart/2018/2/layout/IconVerticalSolidList"/>
    <dgm:cxn modelId="{9030F393-5BAB-4DA0-A614-0B99F8019631}" srcId="{6485971D-32C8-471E-84BC-D7037576CD1B}" destId="{0D385B70-C8DE-4AAF-AB3E-606960742192}" srcOrd="1" destOrd="0" parTransId="{1A419EE9-D162-42E9-BFA8-9FB9EE3A188D}" sibTransId="{9827D4AE-52D8-48BE-85D0-35075790140A}"/>
    <dgm:cxn modelId="{DAF8159A-FBB5-4499-BE80-7F174D55CBAB}" type="presOf" srcId="{AC54C212-64A1-4C74-AA77-9D024F8D0A34}" destId="{7A2F3CA2-BDEB-4AFF-B446-9C3B364B7B7C}" srcOrd="0" destOrd="0" presId="urn:microsoft.com/office/officeart/2018/2/layout/IconVerticalSolidList"/>
    <dgm:cxn modelId="{E30DC6A4-54C2-4417-8CD6-8C6ADDEF1AC1}" type="presOf" srcId="{6485971D-32C8-471E-84BC-D7037576CD1B}" destId="{4E1FC713-2DE2-4B33-B916-AFCA5D7351CB}" srcOrd="0" destOrd="0" presId="urn:microsoft.com/office/officeart/2018/2/layout/IconVerticalSolidList"/>
    <dgm:cxn modelId="{5B8E80D2-5015-4262-B22B-F1BD185B7E5D}" type="presOf" srcId="{0D385B70-C8DE-4AAF-AB3E-606960742192}" destId="{4CD9800B-7042-4189-AEB2-99B776B58889}" srcOrd="0" destOrd="0" presId="urn:microsoft.com/office/officeart/2018/2/layout/IconVerticalSolidList"/>
    <dgm:cxn modelId="{FA428ED9-2213-4FB3-B650-5AD5C81265BA}" srcId="{6485971D-32C8-471E-84BC-D7037576CD1B}" destId="{8B9D5CC3-0EF7-4ED5-83B9-6C8B4BC06181}" srcOrd="2" destOrd="0" parTransId="{D2FE03E7-00AA-45CA-A941-0C477CF56D1A}" sibTransId="{25316AF3-DA45-402D-AEF8-D6AC1B946E93}"/>
    <dgm:cxn modelId="{6928790F-421C-452F-9DC7-123A4DAFB348}" type="presParOf" srcId="{4E1FC713-2DE2-4B33-B916-AFCA5D7351CB}" destId="{16059266-0F08-4E31-AF0A-CA7BF0C733C1}" srcOrd="0" destOrd="0" presId="urn:microsoft.com/office/officeart/2018/2/layout/IconVerticalSolidList"/>
    <dgm:cxn modelId="{A8CC526B-93F7-4414-87B2-6E3D6B77A52F}" type="presParOf" srcId="{16059266-0F08-4E31-AF0A-CA7BF0C733C1}" destId="{83A477E9-C5DE-453D-989F-506DF0318E4A}" srcOrd="0" destOrd="0" presId="urn:microsoft.com/office/officeart/2018/2/layout/IconVerticalSolidList"/>
    <dgm:cxn modelId="{0A193965-B4F5-4A44-8091-54A1432EA823}" type="presParOf" srcId="{16059266-0F08-4E31-AF0A-CA7BF0C733C1}" destId="{F5848518-C8ED-45A6-AA62-E0BC617E7A83}" srcOrd="1" destOrd="0" presId="urn:microsoft.com/office/officeart/2018/2/layout/IconVerticalSolidList"/>
    <dgm:cxn modelId="{B0F209FA-DC3D-40FE-99BE-F58D766D6E70}" type="presParOf" srcId="{16059266-0F08-4E31-AF0A-CA7BF0C733C1}" destId="{3F94B476-BCB0-49DA-A235-84A5FBA80806}" srcOrd="2" destOrd="0" presId="urn:microsoft.com/office/officeart/2018/2/layout/IconVerticalSolidList"/>
    <dgm:cxn modelId="{1A44BA2E-13CA-47F3-AAD1-A2F6461DC039}" type="presParOf" srcId="{16059266-0F08-4E31-AF0A-CA7BF0C733C1}" destId="{7A2F3CA2-BDEB-4AFF-B446-9C3B364B7B7C}" srcOrd="3" destOrd="0" presId="urn:microsoft.com/office/officeart/2018/2/layout/IconVerticalSolidList"/>
    <dgm:cxn modelId="{06D3038E-EE7D-4620-AEAF-DC382BB074AB}" type="presParOf" srcId="{4E1FC713-2DE2-4B33-B916-AFCA5D7351CB}" destId="{A4A9CF94-82CF-46FD-8FF3-15A623EC1798}" srcOrd="1" destOrd="0" presId="urn:microsoft.com/office/officeart/2018/2/layout/IconVerticalSolidList"/>
    <dgm:cxn modelId="{2ABC0E11-A060-4A55-9E75-DDB9028686FC}" type="presParOf" srcId="{4E1FC713-2DE2-4B33-B916-AFCA5D7351CB}" destId="{382958B1-4C86-4AE5-8093-8AB8B4F73D0B}" srcOrd="2" destOrd="0" presId="urn:microsoft.com/office/officeart/2018/2/layout/IconVerticalSolidList"/>
    <dgm:cxn modelId="{20A40D58-8003-4D4D-A188-BAAE0017C8E1}" type="presParOf" srcId="{382958B1-4C86-4AE5-8093-8AB8B4F73D0B}" destId="{0B28E172-C056-4A5E-8A5E-56193894B446}" srcOrd="0" destOrd="0" presId="urn:microsoft.com/office/officeart/2018/2/layout/IconVerticalSolidList"/>
    <dgm:cxn modelId="{32050C56-238B-4AF5-8E3D-0F0EA7E7B2B2}" type="presParOf" srcId="{382958B1-4C86-4AE5-8093-8AB8B4F73D0B}" destId="{C763340A-841E-4B78-A1A7-2BFF1F779113}" srcOrd="1" destOrd="0" presId="urn:microsoft.com/office/officeart/2018/2/layout/IconVerticalSolidList"/>
    <dgm:cxn modelId="{CF91DDB3-9602-4AB6-BAF7-655073A6A20E}" type="presParOf" srcId="{382958B1-4C86-4AE5-8093-8AB8B4F73D0B}" destId="{CEAD0E79-6676-4409-B1EA-675DC8106C9D}" srcOrd="2" destOrd="0" presId="urn:microsoft.com/office/officeart/2018/2/layout/IconVerticalSolidList"/>
    <dgm:cxn modelId="{43F3BADA-E1A2-45FF-B715-A57DA2029E6E}" type="presParOf" srcId="{382958B1-4C86-4AE5-8093-8AB8B4F73D0B}" destId="{4CD9800B-7042-4189-AEB2-99B776B58889}" srcOrd="3" destOrd="0" presId="urn:microsoft.com/office/officeart/2018/2/layout/IconVerticalSolidList"/>
    <dgm:cxn modelId="{0BA25554-E816-4E89-8B90-3358D7437F35}" type="presParOf" srcId="{4E1FC713-2DE2-4B33-B916-AFCA5D7351CB}" destId="{CBCF0990-6971-4A77-83D9-6E80558185EB}" srcOrd="3" destOrd="0" presId="urn:microsoft.com/office/officeart/2018/2/layout/IconVerticalSolidList"/>
    <dgm:cxn modelId="{D8255FBD-6B04-4A14-B7EC-4F0D17FF91EB}" type="presParOf" srcId="{4E1FC713-2DE2-4B33-B916-AFCA5D7351CB}" destId="{91AC7716-B76F-4D7F-8DF7-4F365AB6F074}" srcOrd="4" destOrd="0" presId="urn:microsoft.com/office/officeart/2018/2/layout/IconVerticalSolidList"/>
    <dgm:cxn modelId="{9D032929-BE23-41A1-A699-A6D70C04CFFF}" type="presParOf" srcId="{91AC7716-B76F-4D7F-8DF7-4F365AB6F074}" destId="{1DDD6D9E-4FA0-4513-BE7B-C551A67D1C22}" srcOrd="0" destOrd="0" presId="urn:microsoft.com/office/officeart/2018/2/layout/IconVerticalSolidList"/>
    <dgm:cxn modelId="{37712A55-8689-4571-998C-5BBE9D474043}" type="presParOf" srcId="{91AC7716-B76F-4D7F-8DF7-4F365AB6F074}" destId="{A7412CF4-7740-4B78-A65B-5DC3A192142E}" srcOrd="1" destOrd="0" presId="urn:microsoft.com/office/officeart/2018/2/layout/IconVerticalSolidList"/>
    <dgm:cxn modelId="{AB418BCB-47D9-447A-B043-D89F00BF0B72}" type="presParOf" srcId="{91AC7716-B76F-4D7F-8DF7-4F365AB6F074}" destId="{D07B2824-8EBF-4EAC-B4B2-E733B162D394}" srcOrd="2" destOrd="0" presId="urn:microsoft.com/office/officeart/2018/2/layout/IconVerticalSolidList"/>
    <dgm:cxn modelId="{5F061675-0465-4F26-B488-1EEE7A921C05}" type="presParOf" srcId="{91AC7716-B76F-4D7F-8DF7-4F365AB6F074}" destId="{F89F3C8C-1984-4972-9522-7E0D00E17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477E9-C5DE-453D-989F-506DF0318E4A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48518-C8ED-45A6-AA62-E0BC617E7A83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F3CA2-BDEB-4AFF-B446-9C3B364B7B7C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Ever wondered how online banking transactions are so secure?</a:t>
          </a:r>
        </a:p>
      </dsp:txBody>
      <dsp:txXfrm>
        <a:off x="1879455" y="695"/>
        <a:ext cx="4237880" cy="1627234"/>
      </dsp:txXfrm>
    </dsp:sp>
    <dsp:sp modelId="{0B28E172-C056-4A5E-8A5E-56193894B446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3340A-841E-4B78-A1A7-2BFF1F779113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9800B-7042-4189-AEB2-99B776B58889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websites, messaging applications claim to have secure connections and be end-to-end "encrypted"?</a:t>
          </a:r>
        </a:p>
      </dsp:txBody>
      <dsp:txXfrm>
        <a:off x="1879455" y="2034738"/>
        <a:ext cx="4237880" cy="1627234"/>
      </dsp:txXfrm>
    </dsp:sp>
    <dsp:sp modelId="{1DDD6D9E-4FA0-4513-BE7B-C551A67D1C22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12CF4-7740-4B78-A65B-5DC3A192142E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F3C8C-1984-4972-9522-7E0D00E17BC0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It's all cryptography.</a:t>
          </a:r>
          <a:r>
            <a:rPr lang="en-US" sz="1600" kern="1200" dirty="0">
              <a:latin typeface="Calibri Light" panose="020F0302020204030204"/>
            </a:rPr>
            <a:t> From visiting different websites, chatting with friends on WhatsApp to ordering our favorite stuff from amazon, Cryptography is used all over the internet to keep us safe. </a:t>
          </a:r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14013 5821 16383 0 0,'-21'21'0'0'0,"-15"43"0"0"0,-15 110 0 0 0,2 32 0 0 0,8-11 0 0 0,11-32 0 0 0,12-37 0 0 0,8-32 0 0 0,5-25 0 0 0,5-18 0 0 0,1-9 0 0 0,2-6 0 0 0,-1-1 0 0 0,0 0 0 0 0,-1 1 0 0 0,0 9 0 0 0,6-3 0 0 0,3-1 0 0 0,-1-2 0 0 0,-2 1 0 0 0,5-7 0 0 0,1-9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22701 6218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22490 6218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22199 6165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22199 6165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22199 6165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19844 5900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19844 5900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19844 5900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18971 4604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18971 4604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13626 6918 16383 0 0,'7'0'0'0'0,"10"0"0"0"0,8 0 0 0 0,15 7 0 0 0,8 3 0 0 0,2-1 0 0 0,0-2 0 0 0,-1-2 0 0 0,-9-9 0 0 0,-12-11 0 0 0,-3-10 0 0 0,-5-7 0 0 0,0 0 0 0 0,-3-7 0 0 0,3 2 0 0 0,4 1 0 0 0,0-1 0 0 0,-6 6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18971 4604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16536 3836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5636 5689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1:25:5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5636 5689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14896 7567 16383 0 0,'7'0'0'0'0,"10"0"0"0"0,8 0 0 0 0,8 0 0 0 0,5 0 0 0 0,3 0 0 0 0,2 0 0 0 0,8 0 0 0 0,9 0 0 0 0,2 0 0 0 0,-3 0 0 0 0,4 0 0 0 0,-3 0 0 0 0,3 0 0 0 0,5 0 0 0 0,-2 0 0 0 0,-5 0 0 0 0,-6 0 0 0 0,-5 0 0 0 0,3 0 0 0 0,7 0 0 0 0,0 0 0 0 0,-2 0 0 0 0,-5 0 0 0 0,10 0 0 0 0,2 0 0 0 0,-3 0 0 0 0,16 0 0 0 0,2 0 0 0 0,1 0 0 0 0,16 0 0 0 0,-1 0 0 0 0,-11 0 0 0 0,-5 0 0 0 0,-9 0 0 0 0,-9 0 0 0 0,-9 0 0 0 0,-5 0 0 0 0,-5 0 0 0 0,5 0 0 0 0,2 0 0 0 0,-1 0 0 0 0,-2 0 0 0 0,-1 0 0 0 0,-2 0 0 0 0,-1 0 0 0 0,-1 0 0 0 0,0 0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16431 7250 16383 0 0,'0'7'0'0'0,"7"2"0"0"0,2 7 0 0 0,0 8 0 0 0,6 7 0 0 0,6 5 0 0 0,1 4 0 0 0,-4 2 0 0 0,9 8 0 0 0,1 17 0 0 0,1 4 0 0 0,-3-3 0 0 0,1-5 0 0 0,3-15 0 0 0,3-7 0 0 0,-3-11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16727 7488 16383 0 0,'-7'7'0'0'0,"-10"2"0"0"0,-1 7 0 0 0,1 8 0 0 0,-2 0 0 0 0,1 3 0 0 0,-10 10 0 0 0,-8 7 0 0 0,-4 3 0 0 0,4 1 0 0 0,8 5 0 0 0,2-5 0 0 0,6-4 0 0 0,5-2 0 0 0,6-2 0 0 0,5 7 0 0 0,2 3 0 0 0,-5-7 0 0 0,-2-5 0 0 0,1 0 0 0 0,2-1 0 0 0,2-6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17833 5900 16383 0 0,'0'7'0'0'0,"0"10"0"0"0,0 8 0 0 0,0 8 0 0 0,0 5 0 0 0,0 11 0 0 0,0 3 0 0 0,0 1 0 0 0,0-2 0 0 0,0 4 0 0 0,0 1 0 0 0,0-3 0 0 0,0-3 0 0 0,0-2 0 0 0,0-4 0 0 0,0 0 0 0 0,0-2 0 0 0,0-1 0 0 0,0 0 0 0 0,0 0 0 0 0,0 1 0 0 0,0-1 0 0 0,0 1 0 0 0,0 0 0 0 0,0-1 0 0 0,0 1 0 0 0,0 0 0 0 0,0 0 0 0 0,0 0 0 0 0,0 0 0 0 0,0-1 0 0 0,0 1 0 0 0,0 0 0 0 0,0 0 0 0 0,0 0 0 0 0,0 0 0 0 0,0-1 0 0 0,0 1 0 0 0,0 0 0 0 0,0 0 0 0 0,0-7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17995 5900 16383 0 0,'-7'0'0'0'0,"-10"7"0"0"0,-1 10 0 0 0,-6 1 0 0 0,3 6 0 0 0,-4 5 0 0 0,3 5 0 0 0,-1-4 0 0 0,-5 1 0 0 0,-4-5 0 0 0,-4-7 0 0 0,4 0 0 0 0,0-2 0 0 0,-8 2 0 0 0,-5-2 0 0 0,6-4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17833 5821 16383 0 0,'7'0'0'0'0,"10"0"0"0"0,8 7 0 0 0,8 2 0 0 0,-2 8 0 0 0,8-1 0 0 0,-3 6 0 0 0,0-2 0 0 0,1-5 0 0 0,1-3 0 0 0,-6 2 0 0 0,-1-1 0 0 0,1 4 0 0 0,10 0 0 0 0,-3 3 0 0 0,-1-1 0 0 0,1 4 0 0 0,0-4 0 0 0,1-3 0 0 0,-6 2 0 0 0,-10-3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2T13:55:46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15452 11139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58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8.xml"/><Relationship Id="rId18" Type="http://schemas.openxmlformats.org/officeDocument/2006/relationships/customXml" Target="../ink/ink23.xml"/><Relationship Id="rId3" Type="http://schemas.openxmlformats.org/officeDocument/2006/relationships/image" Target="../media/image25.png"/><Relationship Id="rId7" Type="http://schemas.openxmlformats.org/officeDocument/2006/relationships/customXml" Target="../ink/ink12.xml"/><Relationship Id="rId12" Type="http://schemas.openxmlformats.org/officeDocument/2006/relationships/customXml" Target="../ink/ink17.xml"/><Relationship Id="rId17" Type="http://schemas.openxmlformats.org/officeDocument/2006/relationships/customXml" Target="../ink/ink22.xml"/><Relationship Id="rId2" Type="http://schemas.openxmlformats.org/officeDocument/2006/relationships/image" Target="../media/image24.pn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customXml" Target="../ink/ink16.xml"/><Relationship Id="rId5" Type="http://schemas.openxmlformats.org/officeDocument/2006/relationships/image" Target="../media/image26.png"/><Relationship Id="rId15" Type="http://schemas.openxmlformats.org/officeDocument/2006/relationships/customXml" Target="../ink/ink20.xml"/><Relationship Id="rId10" Type="http://schemas.openxmlformats.org/officeDocument/2006/relationships/customXml" Target="../ink/ink15.xml"/><Relationship Id="rId19" Type="http://schemas.openxmlformats.org/officeDocument/2006/relationships/image" Target="../media/image9.png"/><Relationship Id="rId4" Type="http://schemas.openxmlformats.org/officeDocument/2006/relationships/customXml" Target="../ink/ink10.xml"/><Relationship Id="rId9" Type="http://schemas.openxmlformats.org/officeDocument/2006/relationships/customXml" Target="../ink/ink14.xml"/><Relationship Id="rId14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educative.io/edpresso/what-is-the-rsa-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ducative.io/edpresso/what-is-the-aes-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3" Type="http://schemas.openxmlformats.org/officeDocument/2006/relationships/image" Target="../media/image13.jpe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0.png"/><Relationship Id="rId15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0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082774CC-912C-4F3F-8C25-9BDBEA53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71462"/>
            <a:ext cx="6315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C1C3-6ADA-46EC-9BD2-46720213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Symmetric encryption 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0D3576-3F1F-4FCB-B9A8-3530AEFB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8" r="-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20C2BD-1558-41B8-9A24-8F0C89BD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85" y="213303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7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CF37-0559-47B4-A7B2-A0005BC4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Asymmetric Encryption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1B80BB-1296-44F1-80D0-626F9E8A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4706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0A3B01-46AC-4439-AA44-782DAB45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5" y="444212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94F9-6AEE-4625-BE02-95FF795D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Encryption techniques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6FC8-BB67-4BF3-B9E6-8DD5FE623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Stream Cipher</a:t>
            </a:r>
          </a:p>
          <a:p>
            <a:r>
              <a:rPr lang="en-US" sz="1800" dirty="0">
                <a:ea typeface="+mn-lt"/>
                <a:cs typeface="+mn-lt"/>
              </a:rPr>
              <a:t>Stream Cipher Converts the plain text into cipher text by taking 1 char of plaintext.</a:t>
            </a:r>
            <a:endParaRPr lang="en-US" sz="1800">
              <a:cs typeface="Calibri"/>
            </a:endParaRPr>
          </a:p>
          <a:p>
            <a:r>
              <a:rPr lang="en-US" sz="1800" dirty="0">
                <a:cs typeface="Calibri"/>
              </a:rPr>
              <a:t>Works on 1byte/8bits at a time. </a:t>
            </a:r>
          </a:p>
          <a:p>
            <a:endParaRPr lang="en-US" sz="18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D8277-4BDA-47D9-AA22-C23A516DB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Block Cipher</a:t>
            </a:r>
          </a:p>
          <a:p>
            <a:r>
              <a:rPr lang="en-US" sz="1800" dirty="0">
                <a:ea typeface="+mn-lt"/>
                <a:cs typeface="+mn-lt"/>
              </a:rPr>
              <a:t>Block Cipher Converts the plain text into cipher text by taking plain text as blocks at a time.</a:t>
            </a:r>
          </a:p>
          <a:p>
            <a:r>
              <a:rPr lang="en-US" sz="1800" dirty="0">
                <a:cs typeface="Calibri" panose="020F0502020204030204"/>
              </a:rPr>
              <a:t>Blocks of size 64, 128 and 256 bits </a:t>
            </a:r>
          </a:p>
          <a:p>
            <a:r>
              <a:rPr lang="en-US" sz="1800" dirty="0">
                <a:cs typeface="Calibri" panose="020F0502020204030204"/>
              </a:rPr>
              <a:t>May have to use padding.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4618263-FF89-4AB7-ABC7-743F0757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" b="18000"/>
          <a:stretch/>
        </p:blipFill>
        <p:spPr>
          <a:xfrm>
            <a:off x="991704" y="3359167"/>
            <a:ext cx="4686878" cy="3131161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ECFB1F5-8EC1-48C9-82EE-0EAA467A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3" y="3815553"/>
            <a:ext cx="5117547" cy="22137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9A58D1-2B04-4C65-BA8C-9B72AF952BBF}"/>
                  </a:ext>
                </a:extLst>
              </p14:cNvPr>
              <p14:cNvContentPartPr/>
              <p14:nvPr/>
            </p14:nvContentPartPr>
            <p14:xfrm>
              <a:off x="9871363" y="3024020"/>
              <a:ext cx="9525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9A58D1-2B04-4C65-BA8C-9B72AF952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5113" y="255729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DC0DA4-36DF-4BF5-82F1-67F80706223F}"/>
                  </a:ext>
                </a:extLst>
              </p14:cNvPr>
              <p14:cNvContentPartPr/>
              <p14:nvPr/>
            </p14:nvContentPartPr>
            <p14:xfrm>
              <a:off x="9764789" y="3024020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DC0DA4-36DF-4BF5-82F1-67F8070622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8064" y="255729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5B400D-E4C6-4E6C-8E52-E2967031DE2C}"/>
                  </a:ext>
                </a:extLst>
              </p14:cNvPr>
              <p14:cNvContentPartPr/>
              <p14:nvPr/>
            </p14:nvContentPartPr>
            <p14:xfrm>
              <a:off x="9618251" y="2997377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5B400D-E4C6-4E6C-8E52-E2967031D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1526" y="253065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10C5BE-1F90-47F2-B124-2A1851DDC186}"/>
                  </a:ext>
                </a:extLst>
              </p14:cNvPr>
              <p14:cNvContentPartPr/>
              <p14:nvPr/>
            </p14:nvContentPartPr>
            <p14:xfrm>
              <a:off x="9618251" y="2997377"/>
              <a:ext cx="9525" cy="95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10C5BE-1F90-47F2-B124-2A1851DDC1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1526" y="253065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F3C4B0-708C-413C-B92C-970F39EC1121}"/>
                  </a:ext>
                </a:extLst>
              </p14:cNvPr>
              <p14:cNvContentPartPr/>
              <p14:nvPr/>
            </p14:nvContentPartPr>
            <p14:xfrm>
              <a:off x="9618251" y="2997377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F3C4B0-708C-413C-B92C-970F39EC1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1526" y="253065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798686-9926-488E-9EE1-6E21FFE90289}"/>
                  </a:ext>
                </a:extLst>
              </p14:cNvPr>
              <p14:cNvContentPartPr/>
              <p14:nvPr/>
            </p14:nvContentPartPr>
            <p14:xfrm>
              <a:off x="8432621" y="2864160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798686-9926-488E-9EE1-6E21FFE902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896" y="238791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B75D6A-AB39-4F56-8D10-89CE030CFFB7}"/>
                  </a:ext>
                </a:extLst>
              </p14:cNvPr>
              <p14:cNvContentPartPr/>
              <p14:nvPr/>
            </p14:nvContentPartPr>
            <p14:xfrm>
              <a:off x="8432621" y="2864160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B75D6A-AB39-4F56-8D10-89CE030CFF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896" y="238791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FC51E2-38E0-45AB-B0AC-1F026604865A}"/>
                  </a:ext>
                </a:extLst>
              </p14:cNvPr>
              <p14:cNvContentPartPr/>
              <p14:nvPr/>
            </p14:nvContentPartPr>
            <p14:xfrm>
              <a:off x="8432621" y="2864160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FC51E2-38E0-45AB-B0AC-1F02660486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896" y="238791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5F0607-D615-46EA-AB46-AF3B0749C5CE}"/>
                  </a:ext>
                </a:extLst>
              </p14:cNvPr>
              <p14:cNvContentPartPr/>
              <p14:nvPr/>
            </p14:nvContentPartPr>
            <p14:xfrm>
              <a:off x="7993006" y="2211398"/>
              <a:ext cx="9525" cy="95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5F0607-D615-46EA-AB46-AF3B0749C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281" y="174467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C81FC9-D31B-40DF-A2EE-02BE2C736054}"/>
                  </a:ext>
                </a:extLst>
              </p14:cNvPr>
              <p14:cNvContentPartPr/>
              <p14:nvPr/>
            </p14:nvContentPartPr>
            <p14:xfrm>
              <a:off x="7993006" y="2211398"/>
              <a:ext cx="9525" cy="95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C81FC9-D31B-40DF-A2EE-02BE2C7360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281" y="174467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96CA9A-9081-49E0-BDE5-79B79BB77BE7}"/>
                  </a:ext>
                </a:extLst>
              </p14:cNvPr>
              <p14:cNvContentPartPr/>
              <p14:nvPr/>
            </p14:nvContentPartPr>
            <p14:xfrm>
              <a:off x="7993006" y="2211398"/>
              <a:ext cx="9525" cy="95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96CA9A-9081-49E0-BDE5-79B79BB77B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281" y="174467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752703-523D-4D73-9C1C-AC59510F5163}"/>
                  </a:ext>
                </a:extLst>
              </p14:cNvPr>
              <p14:cNvContentPartPr/>
              <p14:nvPr/>
            </p14:nvContentPartPr>
            <p14:xfrm>
              <a:off x="6767412" y="1825069"/>
              <a:ext cx="952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752703-523D-4D73-9C1C-AC59510F5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1162" y="134881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1330BA-9504-4B85-A4B3-694F3DA7A46F}"/>
                  </a:ext>
                </a:extLst>
              </p14:cNvPr>
              <p14:cNvContentPartPr/>
              <p14:nvPr/>
            </p14:nvContentPartPr>
            <p14:xfrm>
              <a:off x="1278880" y="2757586"/>
              <a:ext cx="9525" cy="95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1330BA-9504-4B85-A4B3-694F3DA7A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55" y="229086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25B421-7FE6-4733-997A-C091F4FFB392}"/>
                  </a:ext>
                </a:extLst>
              </p14:cNvPr>
              <p14:cNvContentPartPr/>
              <p14:nvPr/>
            </p14:nvContentPartPr>
            <p14:xfrm>
              <a:off x="1278880" y="2757586"/>
              <a:ext cx="9525" cy="95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25B421-7FE6-4733-997A-C091F4FFB3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55" y="2290861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2696CE-95B0-45DB-A6B9-9ADBDB4094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69394" y="236394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5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32B0-350A-4D5D-BFCC-1CE58234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XOR (Ex-OR)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419963-B671-4CB7-B04C-18555DDC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It’s a symmetric encryption.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https://ctf101.org/cryptography/what-is-xor/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4498F9D-8470-4B21-9C7F-2307A8302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" r="3603" b="1"/>
          <a:stretch/>
        </p:blipFill>
        <p:spPr>
          <a:xfrm>
            <a:off x="239199" y="2454903"/>
            <a:ext cx="7058306" cy="4080254"/>
          </a:xfrm>
          <a:prstGeom prst="rect">
            <a:avLst/>
          </a:prstGeom>
        </p:spPr>
      </p:pic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947C1D-BCE8-49C9-BDB7-58E65B83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939" y="328758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5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D4E8-F3E2-4B83-A7A7-9D9CFC25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Substitution Cipher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F2EB-7074-48A4-9EE4-EB5C5149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 this type, the symbols of plaintext are replaced by some other symbol to make ciphertext. 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</p:txBody>
      </p:sp>
      <p:pic>
        <p:nvPicPr>
          <p:cNvPr id="4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FA72ED-BC80-42C9-9A9E-8C83E1F9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5" t="43860" r="16535" b="438"/>
          <a:stretch/>
        </p:blipFill>
        <p:spPr>
          <a:xfrm>
            <a:off x="3089966" y="3641096"/>
            <a:ext cx="5550646" cy="2150954"/>
          </a:xfrm>
          <a:prstGeom prst="rect">
            <a:avLst/>
          </a:prstGeom>
        </p:spPr>
      </p:pic>
      <p:pic>
        <p:nvPicPr>
          <p:cNvPr id="6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DAAB7-7355-4F4A-AF73-55D5D61A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030" y="374939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0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6C40-3012-438D-93BF-73D039C3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70801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Shift Cipher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00EC-EF63-4B5C-8F48-AA79252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15990"/>
            <a:ext cx="4977578" cy="42449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Special type of substitution cipher. 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The letters of plaintext are shifted to add some protection. 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Let plaintext be - 'secret' now let there be an algorithm where, in ciphertext, I want to replace a with b, b with c, c with d and so on. In other words, I want the alphabets to "shift" rightward by 1.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So 's' -&gt; 't', 'e'-&gt;'f', 'c'-&gt;'d', and so on, the cipher is '</a:t>
            </a:r>
            <a:r>
              <a:rPr lang="en-US" sz="1800" dirty="0" err="1">
                <a:solidFill>
                  <a:schemeClr val="tx2"/>
                </a:solidFill>
                <a:cs typeface="Calibri"/>
              </a:rPr>
              <a:t>tfdsfu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'. 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Let's try to decipher it in python.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Ex: Caesar cipher and Rot-13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6E6CF66-B3AA-4308-839F-13CF38304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BFCD1F-C35E-4833-B987-448BF916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394" y="467303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1311-0F6E-48B6-B7C5-6015D048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Types of shift cipher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8556-3DED-4CDE-909E-505D85E80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Caesar Cipher</a:t>
            </a:r>
            <a:endParaRPr lang="en-US" sz="2000"/>
          </a:p>
          <a:p>
            <a:r>
              <a:rPr lang="en-US" sz="2000">
                <a:cs typeface="Calibri"/>
              </a:rPr>
              <a:t>It’s the shift cipher we saw, just the alphabets are shifted by 3</a:t>
            </a:r>
            <a:endParaRPr lang="en-US" sz="2000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236B-B575-46F6-B7AB-A9E66070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Rot-13</a:t>
            </a:r>
          </a:p>
          <a:p>
            <a:r>
              <a:rPr lang="en-US" sz="2000">
                <a:cs typeface="Calibri" panose="020F0502020204030204"/>
              </a:rPr>
              <a:t>The same shift cipher, shifted by value '13'.</a:t>
            </a:r>
          </a:p>
          <a:p>
            <a:r>
              <a:rPr lang="en-US" sz="2000">
                <a:cs typeface="Calibri" panose="020F0502020204030204"/>
              </a:rPr>
              <a:t>There are several Rot algorithms going from 1 to 25</a:t>
            </a:r>
          </a:p>
        </p:txBody>
      </p:sp>
      <p:pic>
        <p:nvPicPr>
          <p:cNvPr id="6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2C7905-947D-47D2-834B-C10980D2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4" y="374939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AACD-46F4-4ADB-864B-54B3A97E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7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Vigenere</a:t>
            </a:r>
            <a:r>
              <a:rPr lang="en-US" dirty="0">
                <a:cs typeface="Calibri Light"/>
              </a:rPr>
              <a:t> Cipher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FC37-B2AA-444E-95F6-6358F4BF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87"/>
            <a:ext cx="10857523" cy="5005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 dirty="0">
                <a:cs typeface="Calibri"/>
              </a:rPr>
              <a:t>Extended case of shift cipher where the key is a word. </a:t>
            </a:r>
          </a:p>
          <a:p>
            <a:r>
              <a:rPr lang="en-US" sz="2300" dirty="0">
                <a:cs typeface="Calibri"/>
              </a:rPr>
              <a:t>Ex: if plaintext='secret' and key='</a:t>
            </a:r>
            <a:r>
              <a:rPr lang="en-US" sz="2300" dirty="0" err="1">
                <a:cs typeface="Calibri"/>
              </a:rPr>
              <a:t>abc</a:t>
            </a:r>
            <a:r>
              <a:rPr lang="en-US" sz="2300" dirty="0">
                <a:cs typeface="Calibri"/>
              </a:rPr>
              <a:t>' (consider 'a' as 0,'b' as 1,'c' as 2..)</a:t>
            </a:r>
          </a:p>
          <a:p>
            <a:r>
              <a:rPr lang="en-US" sz="2300" dirty="0">
                <a:cs typeface="Calibri"/>
              </a:rPr>
              <a:t>'s' will be shifted zero times, 'e' 1 time and so on.</a:t>
            </a:r>
          </a:p>
          <a:p>
            <a:r>
              <a:rPr lang="en-US" sz="2300" dirty="0">
                <a:cs typeface="Calibri"/>
              </a:rPr>
              <a:t>But notice that key is shorter than plaintext.</a:t>
            </a:r>
          </a:p>
          <a:p>
            <a:r>
              <a:rPr lang="en-US" sz="2300" dirty="0">
                <a:cs typeface="Calibri"/>
              </a:rPr>
              <a:t>We append the key again, once run out</a:t>
            </a:r>
          </a:p>
          <a:p>
            <a:r>
              <a:rPr lang="en-US" sz="2300" dirty="0">
                <a:cs typeface="Calibri"/>
              </a:rPr>
              <a:t>Like         s e c r e t </a:t>
            </a:r>
          </a:p>
          <a:p>
            <a:r>
              <a:rPr lang="en-US" sz="2300" dirty="0">
                <a:cs typeface="Calibri"/>
              </a:rPr>
              <a:t>            + a b c a b c </a:t>
            </a:r>
          </a:p>
          <a:p>
            <a:r>
              <a:rPr lang="en-US" sz="2300" dirty="0">
                <a:ea typeface="+mn-lt"/>
                <a:cs typeface="+mn-lt"/>
              </a:rPr>
              <a:t>https://www.dcode.fr/vigenere-cipher</a:t>
            </a:r>
            <a:endParaRPr lang="en-US" sz="2300" dirty="0">
              <a:cs typeface="Calibri"/>
            </a:endParaRP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F503F6-1C96-4C14-BB7A-01EE944F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62" y="2788629"/>
            <a:ext cx="5615353" cy="3791435"/>
          </a:xfrm>
          <a:prstGeom prst="rect">
            <a:avLst/>
          </a:prstGeom>
        </p:spPr>
      </p:pic>
      <p:pic>
        <p:nvPicPr>
          <p:cNvPr id="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065271-C321-43E4-84B2-3A591313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394" y="374939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8F06-1391-4B44-90BE-AB69CDC1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Hashes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048E-B4D5-4617-8219-C5EED8DB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Hashing is different from encoding and encryption, as it is irreversible.</a:t>
            </a:r>
          </a:p>
          <a:p>
            <a:r>
              <a:rPr lang="en-US" sz="2000" dirty="0">
                <a:cs typeface="Calibri"/>
              </a:rPr>
              <a:t>Once we hash something, we can't retrieve it back just from the hash.</a:t>
            </a:r>
          </a:p>
          <a:p>
            <a:r>
              <a:rPr lang="en-US" sz="2000" dirty="0">
                <a:cs typeface="Calibri"/>
              </a:rPr>
              <a:t>It is the transformation of data into fixed size strings called hashes. Data can be anything, just a string, a number or any files too.</a:t>
            </a:r>
          </a:p>
          <a:p>
            <a:r>
              <a:rPr lang="en-US" sz="2000" dirty="0">
                <a:cs typeface="Calibri"/>
              </a:rPr>
              <a:t>Used for various purposes like indexing, and verification purposes. This is how passwords are stored and verified.</a:t>
            </a:r>
          </a:p>
          <a:p>
            <a:r>
              <a:rPr lang="en-US" sz="2000" dirty="0">
                <a:cs typeface="Calibri"/>
              </a:rPr>
              <a:t>Examples – md5, sha-1, sha-256 etc. 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Theoretically they provide a unique output of different inputs, but there have been some cases in old </a:t>
            </a:r>
            <a:r>
              <a:rPr lang="en-US" sz="2000" dirty="0" err="1">
                <a:cs typeface="Calibri"/>
              </a:rPr>
              <a:t>algs</a:t>
            </a:r>
            <a:r>
              <a:rPr lang="en-US" sz="2000" dirty="0">
                <a:cs typeface="Calibri"/>
              </a:rPr>
              <a:t> where different data gave the same hash. This is called a hash collision.</a:t>
            </a:r>
          </a:p>
        </p:txBody>
      </p:sp>
      <p:pic>
        <p:nvPicPr>
          <p:cNvPr id="5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BD4DCC-376C-468F-B6C4-13615092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03" y="432666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87F-9CE2-470F-A95E-A5ED693E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39" y="69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File in Linux storing password hashes(passwords themselves must never be stored)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used for verification purposes.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C397337-278F-4A19-9D37-20263BF4F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275" y="1483277"/>
            <a:ext cx="8044929" cy="4528034"/>
          </a:xfrm>
        </p:spPr>
      </p:pic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78151F-424E-4854-8F68-3AEEE0D5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913" y="227886"/>
            <a:ext cx="855217" cy="8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6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3200" b="1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alpha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                                           </a:t>
            </a:r>
            <a:endParaRPr lang="en-US" sz="4800" dirty="0">
              <a:solidFill>
                <a:schemeClr val="tx1">
                  <a:alpha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Simplified Arabic"/>
              <a:cs typeface="Simplified Arabic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alpha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sz="3200" b="1" dirty="0">
                <a:solidFill>
                  <a:schemeClr val="tx1">
                    <a:alpha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                                           </a:t>
            </a:r>
            <a:r>
              <a:rPr lang="en-US" sz="4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implified Arabic"/>
                <a:cs typeface="Simplified Arabic"/>
              </a:rPr>
              <a:t>Cryptography</a:t>
            </a:r>
            <a:endParaRPr lang="en-US" sz="4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Simplified Arabic"/>
              <a:cs typeface="Simplified Arab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7AE8-D8A7-41D5-8290-B7C92786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RSA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E1CB-34C0-4ECE-81B7-87832102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RSA</a:t>
            </a:r>
            <a:r>
              <a:rPr lang="en-US" sz="1700">
                <a:ea typeface="+mn-lt"/>
                <a:cs typeface="+mn-lt"/>
              </a:rPr>
              <a:t> (Rivest–Shamir–Adleman) is an </a:t>
            </a:r>
            <a:r>
              <a:rPr lang="en-US" sz="1700" b="1">
                <a:ea typeface="+mn-lt"/>
                <a:cs typeface="+mn-lt"/>
              </a:rPr>
              <a:t>algorithm</a:t>
            </a:r>
            <a:r>
              <a:rPr lang="en-US" sz="1700">
                <a:ea typeface="+mn-lt"/>
                <a:cs typeface="+mn-lt"/>
              </a:rPr>
              <a:t> used by modern computers to encrypt and decrypt messages. It is an asymmetric cryptographic </a:t>
            </a:r>
            <a:r>
              <a:rPr lang="en-US" sz="1700" b="1">
                <a:ea typeface="+mn-lt"/>
                <a:cs typeface="+mn-lt"/>
              </a:rPr>
              <a:t>algorithm</a:t>
            </a:r>
            <a:r>
              <a:rPr lang="en-US" sz="1700">
                <a:ea typeface="+mn-lt"/>
                <a:cs typeface="+mn-lt"/>
              </a:rPr>
              <a:t>. </a:t>
            </a:r>
          </a:p>
          <a:p>
            <a:r>
              <a:rPr lang="en-US" sz="1700">
                <a:ea typeface="+mn-lt"/>
                <a:cs typeface="+mn-lt"/>
                <a:hlinkClick r:id="rId2"/>
              </a:rPr>
              <a:t>What is the RSA algorithm? (educative.io)</a:t>
            </a:r>
            <a:endParaRPr lang="en-US" sz="1700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0828369-54AA-43B1-A251-61F678581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6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9D98F4A-FF3F-46B0-ADE9-8769DBB10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84" r="15502" b="-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74EF-A80C-4494-B2DB-73BB5589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AES algorithm 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8562-FC93-439E-A508-9532340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The </a:t>
            </a:r>
            <a:r>
              <a:rPr lang="en-US" sz="2200" b="1" dirty="0">
                <a:ea typeface="+mn-lt"/>
                <a:cs typeface="+mn-lt"/>
              </a:rPr>
              <a:t>AES(Advanced Encryption Standard) algorithm</a:t>
            </a:r>
            <a:r>
              <a:rPr lang="en-US" sz="2200" dirty="0">
                <a:ea typeface="+mn-lt"/>
                <a:cs typeface="+mn-lt"/>
              </a:rPr>
              <a:t> (also known as the Rijndael </a:t>
            </a:r>
            <a:r>
              <a:rPr lang="en-US" sz="2200" b="1" dirty="0">
                <a:ea typeface="+mn-lt"/>
                <a:cs typeface="+mn-lt"/>
              </a:rPr>
              <a:t>algorithm</a:t>
            </a:r>
            <a:r>
              <a:rPr lang="en-US" sz="2200" dirty="0">
                <a:ea typeface="+mn-lt"/>
                <a:cs typeface="+mn-lt"/>
              </a:rPr>
              <a:t>) is a symmetrical block </a:t>
            </a:r>
            <a:r>
              <a:rPr lang="en-US" sz="2200" b="1" dirty="0">
                <a:ea typeface="+mn-lt"/>
                <a:cs typeface="+mn-lt"/>
              </a:rPr>
              <a:t>cipher algorithm</a:t>
            </a:r>
            <a:r>
              <a:rPr lang="en-US" sz="2200" dirty="0">
                <a:ea typeface="+mn-lt"/>
                <a:cs typeface="+mn-lt"/>
              </a:rPr>
              <a:t> that takes plain text in blocks of 128 bits and converts them to ciphertext using keys of 128, 192, and 256 bits.</a:t>
            </a:r>
          </a:p>
          <a:p>
            <a:r>
              <a:rPr lang="en-US" sz="2200" dirty="0">
                <a:ea typeface="+mn-lt"/>
                <a:cs typeface="+mn-lt"/>
              </a:rPr>
              <a:t>It is a worldwide standard used in a lot of places. Like wireless communication, file encryption etc. </a:t>
            </a:r>
          </a:p>
          <a:p>
            <a:r>
              <a:rPr lang="en-US" sz="2200" dirty="0">
                <a:ea typeface="+mn-lt"/>
                <a:cs typeface="+mn-lt"/>
                <a:hlinkClick r:id="rId2"/>
              </a:rPr>
              <a:t>What is the AES algorithm? (educative.io)</a:t>
            </a:r>
            <a:endParaRPr lang="en-US" sz="2200" dirty="0">
              <a:cs typeface="Calibri"/>
            </a:endParaRPr>
          </a:p>
        </p:txBody>
      </p:sp>
      <p:pic>
        <p:nvPicPr>
          <p:cNvPr id="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9C00C2-7C94-4E58-BE19-CE856DA4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3" y="438439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D747-B69D-40EA-8136-C8A323E0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600" dirty="0">
                <a:cs typeface="Calibri Light"/>
              </a:rPr>
              <a:t>What is Cryptography?</a:t>
            </a:r>
            <a:br>
              <a:rPr lang="en-US" sz="4600" dirty="0">
                <a:cs typeface="Calibri Light"/>
              </a:rPr>
            </a:br>
            <a:br>
              <a:rPr lang="en-US" sz="4600" dirty="0">
                <a:cs typeface="+mj-lt"/>
              </a:rPr>
            </a:br>
            <a:r>
              <a:rPr lang="en-US" sz="2500" dirty="0">
                <a:ea typeface="+mj-lt"/>
                <a:cs typeface="+mj-lt"/>
              </a:rPr>
              <a:t>The word “cryptography” technically means the art of writing codes</a:t>
            </a:r>
            <a:endParaRPr lang="en-US" sz="2500">
              <a:cs typeface="Calibri Light"/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3546420E-6B70-4BF8-902F-F1A0C074D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37189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2D7070-01C2-4DAB-A2FB-85DA7B63D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03" y="247939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7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8134-1A58-4EFD-99A1-C496E70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Encoding </a:t>
            </a:r>
            <a:r>
              <a:rPr lang="en-US" sz="4000" dirty="0">
                <a:solidFill>
                  <a:schemeClr val="tx2"/>
                </a:solidFill>
              </a:rPr>
              <a:t>&amp;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2559-9958-4DC7-A234-D5D8F439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do you think of these two terms? Are they the same or different ?  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3DB800-71D9-4A87-B14B-FA89F104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575" y="478847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D2D-AB2C-4EF2-B467-33AB2EF5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Encoding </a:t>
            </a:r>
          </a:p>
        </p:txBody>
      </p:sp>
      <p:pic>
        <p:nvPicPr>
          <p:cNvPr id="7" name="Picture 7" descr="A picture containing polygon&#10;&#10;Description automatically generated">
            <a:extLst>
              <a:ext uri="{FF2B5EF4-FFF2-40B4-BE49-F238E27FC236}">
                <a16:creationId xmlns:a16="http://schemas.microsoft.com/office/drawing/2014/main" id="{0D347242-DCBE-4614-ACB0-7683B970D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68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21365E-8773-4449-8D0B-4DA6F9FC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58" y="340303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B555-4653-4D21-9668-C27DA931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63BD-8A2B-442C-9119-9D179DF3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194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Encoding is the conversion of data into a specific format, for various reasons like making it easier to transfer, understand, store etc. </a:t>
            </a:r>
          </a:p>
          <a:p>
            <a:r>
              <a:rPr lang="en-US" sz="2000" dirty="0">
                <a:cs typeface="Calibri"/>
              </a:rPr>
              <a:t>It is reversible in itself, unlike encryption.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Common encoding techniques: 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ASCII 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Base64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Hexadecimal, Octal, Binary </a:t>
            </a:r>
            <a:r>
              <a:rPr lang="en-US" sz="2000" dirty="0" err="1">
                <a:cs typeface="Calibri"/>
              </a:rPr>
              <a:t>etc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URL and HTML encoding and many more </a:t>
            </a: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Examples : https://gchq.github.io/CyberChef/</a:t>
            </a:r>
            <a:endParaRPr lang="en-US" b="1" dirty="0"/>
          </a:p>
          <a:p>
            <a:pPr marL="457200" indent="-457200">
              <a:buAutoNum type="arabicPeriod"/>
            </a:pPr>
            <a:endParaRPr lang="en-US" sz="20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31D62-F2E7-47FD-B8A2-CC60FE79C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39" r="7" b="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pic>
        <p:nvPicPr>
          <p:cNvPr id="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0A4FD6-BF08-49FD-95A0-84508C14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48" y="409575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4FBB-CD78-4985-B00D-30E0AB62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Encryption</a:t>
            </a:r>
          </a:p>
        </p:txBody>
      </p:sp>
      <p:pic>
        <p:nvPicPr>
          <p:cNvPr id="4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5A065001-69CF-42E0-AFA8-65B49D8E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300" y="635000"/>
            <a:ext cx="5207000" cy="3441700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105749E-18DB-4245-9478-65E36000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4140200"/>
            <a:ext cx="5207000" cy="205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D06558-472A-4C38-82F3-6340525CD3FD}"/>
                  </a:ext>
                </a:extLst>
              </p14:cNvPr>
              <p14:cNvContentPartPr/>
              <p14:nvPr/>
            </p14:nvContentPartPr>
            <p14:xfrm>
              <a:off x="7691698" y="2740790"/>
              <a:ext cx="95249" cy="5810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D06558-472A-4C38-82F3-6340525CD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521" y="2723129"/>
                <a:ext cx="131240" cy="61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45C5E3-4589-46E9-A910-067BC14CBE49}"/>
                  </a:ext>
                </a:extLst>
              </p14:cNvPr>
              <p14:cNvContentPartPr/>
              <p14:nvPr/>
            </p14:nvContentPartPr>
            <p14:xfrm>
              <a:off x="7619999" y="3223058"/>
              <a:ext cx="190499" cy="10477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45C5E3-4589-46E9-A910-067BC14CB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1787" y="3204931"/>
                <a:ext cx="226559" cy="140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74FB929-223D-4907-8654-2FD2567FE3AE}"/>
                  </a:ext>
                </a:extLst>
              </p14:cNvPr>
              <p14:cNvContentPartPr/>
              <p14:nvPr/>
            </p14:nvContentPartPr>
            <p14:xfrm>
              <a:off x="8342845" y="3734703"/>
              <a:ext cx="981075" cy="1904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74FB929-223D-4907-8654-2FD2567FE3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4791" y="2782253"/>
                <a:ext cx="1016823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59FBA8-8292-4CE0-9059-099185B67DD8}"/>
                  </a:ext>
                </a:extLst>
              </p14:cNvPr>
              <p14:cNvContentPartPr/>
              <p14:nvPr/>
            </p14:nvContentPartPr>
            <p14:xfrm>
              <a:off x="9216284" y="3553992"/>
              <a:ext cx="123825" cy="22859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59FBA8-8292-4CE0-9059-099185B67D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8009" y="3536599"/>
                <a:ext cx="160749" cy="263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967B0F-FAB6-41A9-9791-B8CA1C079AE6}"/>
                  </a:ext>
                </a:extLst>
              </p14:cNvPr>
              <p14:cNvContentPartPr/>
              <p14:nvPr/>
            </p14:nvContentPartPr>
            <p14:xfrm>
              <a:off x="9172079" y="3689525"/>
              <a:ext cx="133350" cy="28575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967B0F-FAB6-41A9-9791-B8CA1C079A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54655" y="3671935"/>
                <a:ext cx="168554" cy="321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5A96AC-0E71-459C-94A9-0BC1534DF660}"/>
                  </a:ext>
                </a:extLst>
              </p14:cNvPr>
              <p14:cNvContentPartPr/>
              <p14:nvPr/>
            </p14:nvContentPartPr>
            <p14:xfrm>
              <a:off x="10014426" y="2785967"/>
              <a:ext cx="19049" cy="61912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5A96AC-0E71-459C-94A9-0BC1534DF6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81025" y="2767875"/>
                <a:ext cx="1904900" cy="654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0AF28F-00F3-4484-BA28-CE740BD57257}"/>
                  </a:ext>
                </a:extLst>
              </p14:cNvPr>
              <p14:cNvContentPartPr/>
              <p14:nvPr/>
            </p14:nvContentPartPr>
            <p14:xfrm>
              <a:off x="9855683" y="2785968"/>
              <a:ext cx="161925" cy="1143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0AF28F-00F3-4484-BA28-CE740BD572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37366" y="2768164"/>
                <a:ext cx="198193" cy="149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F1DBC4-5CBD-4B57-83C3-F7E3D0E14D6C}"/>
                  </a:ext>
                </a:extLst>
              </p14:cNvPr>
              <p14:cNvContentPartPr/>
              <p14:nvPr/>
            </p14:nvContentPartPr>
            <p14:xfrm>
              <a:off x="10014426" y="2740790"/>
              <a:ext cx="247649" cy="1143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F1DBC4-5CBD-4B57-83C3-F7E3D0E14D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96839" y="2722781"/>
                <a:ext cx="283181" cy="15068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CD8E32-C091-4743-802D-70278B59D9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8848" y="536575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F64F-3E50-42BB-BF23-F0A49A49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600-B200-47FE-98EF-F50CCAE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Encryption is the practice of scrambling information in a way that only someone authorized and with access can unscramble and read it. </a:t>
            </a:r>
          </a:p>
          <a:p>
            <a:r>
              <a:rPr lang="en-US" sz="1800" dirty="0">
                <a:cs typeface="Calibri"/>
              </a:rPr>
              <a:t>There are various encryption algorithms using different operations, with a wide range of real-world applications.</a:t>
            </a:r>
          </a:p>
          <a:p>
            <a:r>
              <a:rPr lang="en-US" sz="1800" dirty="0">
                <a:cs typeface="Calibri"/>
              </a:rPr>
              <a:t>This is obtained by a 'key', could be a string like a password, a random number or a file in some cases. </a:t>
            </a:r>
          </a:p>
          <a:p>
            <a:r>
              <a:rPr lang="en-US" sz="1800" dirty="0">
                <a:cs typeface="Calibri"/>
              </a:rPr>
              <a:t>We take our info (let's call it plaintext), take our 'key' and apply the encryption algorithm. The result is – ciphertext. Cipher is sent to the receiver &amp; is gibberish. So, our plaintext is hidden. </a:t>
            </a:r>
          </a:p>
          <a:p>
            <a:r>
              <a:rPr lang="en-US" sz="1800" dirty="0">
                <a:cs typeface="Calibri"/>
              </a:rPr>
              <a:t>The receiver also needs a key to decrypt the cipher, and hence be able to read our message. </a:t>
            </a:r>
          </a:p>
        </p:txBody>
      </p:sp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8E02B9E2-85E3-4433-8E22-9CF4D08C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E8EBA8-D3A7-4DC2-9BA6-4FB77AC2F0E1}"/>
                  </a:ext>
                </a:extLst>
              </p14:cNvPr>
              <p14:cNvContentPartPr/>
              <p14:nvPr/>
            </p14:nvContentPartPr>
            <p14:xfrm>
              <a:off x="8659090" y="5767707"/>
              <a:ext cx="19049" cy="1904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E8EBA8-D3A7-4DC2-9BA6-4FB77AC2F0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5689" y="4834306"/>
                <a:ext cx="1904900" cy="19049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D799B0-C8D4-4398-A73D-BCAC5F747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303" y="432666"/>
            <a:ext cx="1166669" cy="1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80EF-E752-4917-B84B-B455D1E7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Types of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AB15-1322-4E7F-8186-22A7210DE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Symmetric Encryption</a:t>
            </a:r>
          </a:p>
          <a:p>
            <a:r>
              <a:rPr lang="en-US" sz="2000" dirty="0">
                <a:cs typeface="Calibri"/>
              </a:rPr>
              <a:t>The same key is used to encrypt and decrypt, hence 'symmetric'. </a:t>
            </a:r>
          </a:p>
          <a:p>
            <a:r>
              <a:rPr lang="en-US" sz="2000" dirty="0">
                <a:cs typeface="Calibri"/>
              </a:rPr>
              <a:t>They key needs to be hidden and only given to receiver. </a:t>
            </a: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Much faster, hence better for large data.</a:t>
            </a:r>
          </a:p>
          <a:p>
            <a:r>
              <a:rPr lang="en-US" sz="2000" dirty="0">
                <a:cs typeface="Calibri"/>
              </a:rPr>
              <a:t>Ex: Caesar cipher, XOR, DES, AES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7933A-8A51-4E1A-A600-19ECE676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Asymmetric Encryption </a:t>
            </a:r>
          </a:p>
          <a:p>
            <a:r>
              <a:rPr lang="en-US" sz="2000" dirty="0">
                <a:cs typeface="Calibri"/>
              </a:rPr>
              <a:t>Two keys – Public(to encrypt) and Private(to decrypt) key</a:t>
            </a:r>
          </a:p>
          <a:p>
            <a:r>
              <a:rPr lang="en-US" sz="2000" dirty="0">
                <a:cs typeface="Calibri"/>
              </a:rPr>
              <a:t>The private key needs to be hidden and public key can be openly disclosed </a:t>
            </a:r>
          </a:p>
          <a:p>
            <a:r>
              <a:rPr lang="en-US" sz="2000" dirty="0">
                <a:cs typeface="Calibri"/>
              </a:rPr>
              <a:t>Slower than symmetric, used to protect small but important data.</a:t>
            </a:r>
          </a:p>
          <a:p>
            <a:r>
              <a:rPr lang="en-US" sz="2000" dirty="0">
                <a:cs typeface="Calibri"/>
              </a:rPr>
              <a:t>Ex: RSA, Diffie-Hellman key exchange, elliptical curve cryptography etc.</a:t>
            </a:r>
          </a:p>
        </p:txBody>
      </p:sp>
      <p:pic>
        <p:nvPicPr>
          <p:cNvPr id="6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9AB612-3DB1-497B-9370-E2DEB345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394" y="409575"/>
            <a:ext cx="739488" cy="7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What is Cryptography?  The word “cryptography” technically means the art of writing codes</vt:lpstr>
      <vt:lpstr>Encoding &amp; Encryption</vt:lpstr>
      <vt:lpstr>Encoding </vt:lpstr>
      <vt:lpstr>Encoding</vt:lpstr>
      <vt:lpstr>Encryption</vt:lpstr>
      <vt:lpstr>Encryption</vt:lpstr>
      <vt:lpstr>Types of Encryption</vt:lpstr>
      <vt:lpstr>Symmetric encryption </vt:lpstr>
      <vt:lpstr>Asymmetric Encryption </vt:lpstr>
      <vt:lpstr>Encryption techniques</vt:lpstr>
      <vt:lpstr>XOR (Ex-OR)</vt:lpstr>
      <vt:lpstr>Substitution Cipher </vt:lpstr>
      <vt:lpstr>Shift Cipher </vt:lpstr>
      <vt:lpstr>Types of shift cipher</vt:lpstr>
      <vt:lpstr>Vigenere Cipher </vt:lpstr>
      <vt:lpstr>Hashes </vt:lpstr>
      <vt:lpstr>File in Linux storing password hashes(passwords themselves must never be stored) used for verification purposes.</vt:lpstr>
      <vt:lpstr>RSA algorithm</vt:lpstr>
      <vt:lpstr>AES algorithm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766</cp:revision>
  <dcterms:created xsi:type="dcterms:W3CDTF">2021-01-11T12:47:04Z</dcterms:created>
  <dcterms:modified xsi:type="dcterms:W3CDTF">2021-02-12T15:12:01Z</dcterms:modified>
</cp:coreProperties>
</file>