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4" r:id="rId16"/>
    <p:sldId id="275" r:id="rId17"/>
    <p:sldId id="276" r:id="rId18"/>
    <p:sldId id="277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4B2F-A433-19BE-B41C-8E21C20E2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D33CD-3384-D6AD-6989-B5455398F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90B85-8584-D3D3-5E01-2190B95B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299-CC75-4954-82EF-95717F71917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512C8-E94A-DA24-6A80-3609DCFE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1C9C3-B34C-AFF6-6DAA-03B6E03E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F742-D89F-4EA7-BE34-F14F0C9EA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7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76FB-1633-5A33-7FF3-DB99449B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0CA7A-3B6C-1D8B-2B2F-2133E6967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D28D3-C9AE-A83F-33B3-9AADEE91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299-CC75-4954-82EF-95717F71917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BCEF6-68DF-82A3-DDEC-A57DDCDC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FC2CF-EE0B-6AED-EB69-230064C9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F742-D89F-4EA7-BE34-F14F0C9EA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4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876B9-D0EF-CEF9-574C-4E6B19DA6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21B0E-4791-355D-B1B3-CF1D5ADFD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147D5-78F2-2CE2-3D53-E94E8F6E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299-CC75-4954-82EF-95717F71917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51BA3-58F8-C912-3E9E-9CF24DC0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8C3C0-B6D8-0B2D-023F-22DDEE7C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F742-D89F-4EA7-BE34-F14F0C9EA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1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B894-F8AD-B99C-F82A-2FA4DE61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BA29-3F71-CDED-E5DB-CEC7B8AEB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9C946-D5C5-D4FA-AF7F-96978FF5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299-CC75-4954-82EF-95717F71917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F1234-E51F-8B52-1CFD-4CB275F6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BA75F-3831-A5DA-B850-06ECC880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F742-D89F-4EA7-BE34-F14F0C9EA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9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39DE-C0CF-AD00-521E-80F98981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12B26-B9D8-5060-F9BF-813C1C75D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C175F-1750-0902-B8BA-517F43A1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299-CC75-4954-82EF-95717F71917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7D102-FACC-7F47-29D1-665DE3D2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6549C-C2D2-E087-095B-E339635F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F742-D89F-4EA7-BE34-F14F0C9EA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6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50F3-8DE0-4672-145F-5AAEF792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55DC-5423-22C6-B1F0-B1983977F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5443D-6BD5-6ADB-DF08-425C278CE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CF550-0BCC-D5E5-21C1-FD726EB6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299-CC75-4954-82EF-95717F71917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CCE0E-1683-2827-26BE-FC8E4F86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AB642-4D0F-B6EB-44DE-9900DEA9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F742-D89F-4EA7-BE34-F14F0C9EA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6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AEBF-4988-61B0-AB4E-10AFF0B8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62058-0BE8-3231-5105-2013D6B84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B33A3-521D-99A3-1155-25F169E57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B3D1E-4E02-6041-0848-B223F2365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5DD10-40F3-2B4B-8C9C-3878B18AD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EB007-3BFE-FD9E-219D-C5AA4ED5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299-CC75-4954-82EF-95717F71917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0E8EE-63D5-5ED4-3C9D-81ADCAD2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1ACD8C-9DA9-AE8D-5203-360EA2A0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F742-D89F-4EA7-BE34-F14F0C9EA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1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3339-3543-86F0-34D6-F17B5365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25B9B-DD76-3A75-68B5-88F16105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299-CC75-4954-82EF-95717F71917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444F2-0897-8B8B-DFF9-5DD72C25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D25CD-AA9A-9F1F-E936-F9268E1D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F742-D89F-4EA7-BE34-F14F0C9EA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2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D228-F0C2-8DFC-A3B5-2BD9D800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299-CC75-4954-82EF-95717F71917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F3F11-2350-9638-7692-092BE1C8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82454-6283-5922-2A43-5F8C2969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F742-D89F-4EA7-BE34-F14F0C9EA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9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D987-489E-F15B-2C39-DF89B31F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A7E91-C294-9A3A-BB74-6113666CE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AC745-083E-2BBD-7D4D-F9D96D2A7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F680E-F62D-F126-4EB8-4A56A1BE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299-CC75-4954-82EF-95717F71917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F2ED5-FC3E-C9D9-D8C9-915124CB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00137-7663-9706-083C-CD2045A6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F742-D89F-4EA7-BE34-F14F0C9EA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3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9A18-7D73-FEDE-FDB2-9AC30AAE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A0CD0-5056-642A-70EC-B1FFCA4F3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0436F-8B7A-3172-D9A3-6D4CDE444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35E97-673B-A264-3517-DC9284CD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4299-CC75-4954-82EF-95717F71917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4A0A-9E61-3080-4242-D363B612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E87C5-0A85-D1B5-D87E-95250B79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F742-D89F-4EA7-BE34-F14F0C9EA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9BB8A-C9C1-A4D0-0809-6F6EDF61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0172A-6C55-E4D7-2E0D-2BE82E2C8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32387-160C-3104-F784-51CE89EB9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4299-CC75-4954-82EF-95717F71917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1E9BA-3457-2195-EE43-903D23E8E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3A1EF-783F-DF39-B64A-5CC0253DF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AF742-D89F-4EA7-BE34-F14F0C9EA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8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50B9-D525-6CB7-4B68-BD9E2F2F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63771-B1A3-6E0B-CF91-42221501E4DD}"/>
              </a:ext>
            </a:extLst>
          </p:cNvPr>
          <p:cNvSpPr txBox="1"/>
          <p:nvPr/>
        </p:nvSpPr>
        <p:spPr>
          <a:xfrm>
            <a:off x="154547" y="1394474"/>
            <a:ext cx="115781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1.INTRODUCTION</a:t>
            </a:r>
          </a:p>
          <a:p>
            <a:r>
              <a:rPr lang="en-US" dirty="0"/>
              <a:t>        (I) OVERVIEW</a:t>
            </a:r>
          </a:p>
          <a:p>
            <a:pPr lvl="1"/>
            <a:r>
              <a:rPr lang="en-US" dirty="0"/>
              <a:t>	IN THIS MODERN ERA PEOPLE STARTED THEIR OWN INDUSTRIES</a:t>
            </a:r>
          </a:p>
          <a:p>
            <a:pPr lvl="1"/>
            <a:r>
              <a:rPr lang="en-US" dirty="0"/>
              <a:t>ACROSS THE WORLD THIS HAS BEEN A RAISED YEAR BY YEAR WHICH REALLY REGULATES THE STANDARD OF OUR COUNTRY AND  A PERSONS WELL BEING.THIS INCLUDES PRIMARY ,TERTIARY AND SECONDARY SECTOR.</a:t>
            </a:r>
          </a:p>
          <a:p>
            <a:pPr lvl="1"/>
            <a:r>
              <a:rPr lang="en-US" dirty="0"/>
              <a:t>PEOPLE STARTED THEIR OWN INDUSTRY  TO FIND A TRUE MEANING AND PURPOSE IN A CAREER.THE IDEA OF BUILDING A COMMUNITY OR GIVING BACK .A DESIRE TO CREATE JOBS AND CONTRIBUTE TO A LOCAL ECONOMY.</a:t>
            </a:r>
          </a:p>
          <a:p>
            <a:pPr lvl="1"/>
            <a:r>
              <a:rPr lang="en-US" dirty="0"/>
              <a:t>A PASSION FOR FOLLOWING ONES DREAM AND MAKING A DIFFERENCE IN THE WORLD</a:t>
            </a:r>
          </a:p>
          <a:p>
            <a:pPr lvl="1"/>
            <a:r>
              <a:rPr lang="en-US" dirty="0"/>
              <a:t>ACCORDING TO REPORT MAHARASTRA HAS  PLACED A VITAL ROLE IN CASE THIS ANALYSIS IN INDIA IN ALL SECTORS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(II) PURPOSE</a:t>
            </a:r>
          </a:p>
          <a:p>
            <a:pPr lvl="1"/>
            <a:r>
              <a:rPr lang="en-US" dirty="0"/>
              <a:t>	USINF THIS PROJECT ONE CAN ANALYZE STATISTICAL DATA OF INDUSTRIES STARTED IN INDIA AND CAN FIND A PROPER SOLUTION FOR AN STARTUP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3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3CE3-9530-C211-4764-91A59231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F95329-1550-E6EE-98A4-B5F86707C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82" y="1825625"/>
            <a:ext cx="10468436" cy="4351338"/>
          </a:xfrm>
        </p:spPr>
      </p:pic>
    </p:spTree>
    <p:extLst>
      <p:ext uri="{BB962C8B-B14F-4D97-AF65-F5344CB8AC3E}">
        <p14:creationId xmlns:p14="http://schemas.microsoft.com/office/powerpoint/2010/main" val="163894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AE11-EB11-CD38-1295-A7038BE2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5E156A-69DE-4C49-FA5F-46C574BEC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82" y="1825625"/>
            <a:ext cx="10468436" cy="4351338"/>
          </a:xfrm>
        </p:spPr>
      </p:pic>
    </p:spTree>
    <p:extLst>
      <p:ext uri="{BB962C8B-B14F-4D97-AF65-F5344CB8AC3E}">
        <p14:creationId xmlns:p14="http://schemas.microsoft.com/office/powerpoint/2010/main" val="4200217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F099-4D87-5CAF-9428-F24BDFE9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5599E7-FEFA-FFE6-E7B0-427A30880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25" y="1825625"/>
            <a:ext cx="9414150" cy="4351338"/>
          </a:xfrm>
        </p:spPr>
      </p:pic>
    </p:spTree>
    <p:extLst>
      <p:ext uri="{BB962C8B-B14F-4D97-AF65-F5344CB8AC3E}">
        <p14:creationId xmlns:p14="http://schemas.microsoft.com/office/powerpoint/2010/main" val="1738056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21AC-57C3-4F6C-E3D6-7F3E09D8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6325D9-F4FC-68FF-EB47-6B9BE84AB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82" y="1825625"/>
            <a:ext cx="10468436" cy="4351338"/>
          </a:xfrm>
        </p:spPr>
      </p:pic>
    </p:spTree>
    <p:extLst>
      <p:ext uri="{BB962C8B-B14F-4D97-AF65-F5344CB8AC3E}">
        <p14:creationId xmlns:p14="http://schemas.microsoft.com/office/powerpoint/2010/main" val="672849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B99C-3C85-48D8-3E83-E2AA1104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INTEGRATION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1C4D4-9395-D962-4D4D-C713DFE42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93573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20B19-6A6E-DA0D-6D67-F56DB7D8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9AFEE3-C923-D917-92C6-F09A1CF89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032596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783F-69F3-D26F-B3F1-A67497E4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2AB742-657F-36B9-20B1-6940FFC93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063787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1D24-8309-5D30-B0CA-84F79627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C45DAF-1085-57B8-3CF0-773A7ECFF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471009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EC11-08CD-3ADF-08A4-9B0A59FE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64D8E4-6E75-9C35-DC2D-2C73FCDC5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80079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A53AD0-F3B9-E873-A49D-60CA42A4375D}"/>
              </a:ext>
            </a:extLst>
          </p:cNvPr>
          <p:cNvSpPr txBox="1"/>
          <p:nvPr/>
        </p:nvSpPr>
        <p:spPr>
          <a:xfrm>
            <a:off x="360608" y="309093"/>
            <a:ext cx="1157810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4.ADVANTAGES AND DISADVANTAGES</a:t>
            </a:r>
          </a:p>
          <a:p>
            <a:pPr algn="ctr"/>
            <a:endParaRPr lang="en-US" sz="36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SHOWS  THE ACCURATE DATA OF THE INDUSTRY AD THEIR RESPECTIVE STATES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CAN FIND THE STATES WHICH ARE HAS MORE GROWTH YEAR BY YEAR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SHOWS THE STRENGTH OF THE STATE ON THE ANALYSES OF STARTUP BUISNESS</a:t>
            </a:r>
          </a:p>
          <a:p>
            <a:pPr marL="2171700" lvl="4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628900" lvl="5" indent="-342900">
              <a:buFont typeface="Wingdings" panose="05000000000000000000" pitchFamily="2" charset="2"/>
              <a:buChar char="§"/>
            </a:pPr>
            <a:r>
              <a:rPr lang="en-US" sz="2000" dirty="0"/>
              <a:t>FINANCIAL RISKS</a:t>
            </a:r>
          </a:p>
          <a:p>
            <a:pPr marL="2628900" lvl="5" indent="-342900">
              <a:buFont typeface="Wingdings" panose="05000000000000000000" pitchFamily="2" charset="2"/>
              <a:buChar char="§"/>
            </a:pPr>
            <a:r>
              <a:rPr lang="en-US" sz="2000" dirty="0"/>
              <a:t>UNDESIRABLE DUTIES</a:t>
            </a:r>
          </a:p>
          <a:p>
            <a:pPr marL="2628900" lvl="5" indent="-342900">
              <a:buFont typeface="Wingdings" panose="05000000000000000000" pitchFamily="2" charset="2"/>
              <a:buChar char="§"/>
            </a:pPr>
            <a:r>
              <a:rPr lang="en-US" sz="2000" dirty="0"/>
              <a:t>NOT RESERCHING PROPERLY BEFORE STARTING A BUISNESS</a:t>
            </a:r>
          </a:p>
          <a:p>
            <a:pPr marL="2628900" lvl="5" indent="-342900">
              <a:buFont typeface="Wingdings" panose="05000000000000000000" pitchFamily="2" charset="2"/>
              <a:buChar char="§"/>
            </a:pPr>
            <a:r>
              <a:rPr lang="en-US" sz="2000" dirty="0"/>
              <a:t>LACK OF TIME COMITMENT</a:t>
            </a:r>
          </a:p>
          <a:p>
            <a:pPr lvl="4"/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108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6F0F-D8E8-CC6E-1E9F-856E5916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               2. PROBLEM DEFNITION AND DESIGNING</a:t>
            </a:r>
            <a:br>
              <a:rPr lang="en-US" sz="3600" dirty="0"/>
            </a:br>
            <a:r>
              <a:rPr lang="en-US" sz="2000" dirty="0"/>
              <a:t>2.1 EMPATHY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819EDE-6021-3B97-0879-823FADC18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40" y="1825625"/>
            <a:ext cx="4716520" cy="4351338"/>
          </a:xfrm>
        </p:spPr>
      </p:pic>
    </p:spTree>
    <p:extLst>
      <p:ext uri="{BB962C8B-B14F-4D97-AF65-F5344CB8AC3E}">
        <p14:creationId xmlns:p14="http://schemas.microsoft.com/office/powerpoint/2010/main" val="1939866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7E3130-5230-0DB4-07BF-4225AD409651}"/>
              </a:ext>
            </a:extLst>
          </p:cNvPr>
          <p:cNvSpPr txBox="1"/>
          <p:nvPr/>
        </p:nvSpPr>
        <p:spPr>
          <a:xfrm>
            <a:off x="115910" y="56138"/>
            <a:ext cx="11629622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5.APPLICATIONS</a:t>
            </a:r>
          </a:p>
          <a:p>
            <a:r>
              <a:rPr lang="en-US" sz="2000" dirty="0"/>
              <a:t>	 IN THE FIELD OF STARTING THEIR OWN BUISNESS</a:t>
            </a:r>
          </a:p>
          <a:p>
            <a:endParaRPr lang="en-US" sz="3600" dirty="0"/>
          </a:p>
          <a:p>
            <a:r>
              <a:rPr lang="en-US" sz="3600" dirty="0"/>
              <a:t>6.CONCLUSION</a:t>
            </a:r>
          </a:p>
          <a:p>
            <a:r>
              <a:rPr lang="en-US" sz="3600" dirty="0"/>
              <a:t>	</a:t>
            </a:r>
            <a:r>
              <a:rPr lang="en-US" sz="2000" dirty="0"/>
              <a:t>THROUGH THIS PROJECT WE UNDERSTAND THAT HOW TO ANALYZE A DTA AND HOW TO CREATE GRAPH</a:t>
            </a:r>
          </a:p>
          <a:p>
            <a:r>
              <a:rPr lang="en-US" sz="2000" dirty="0"/>
              <a:t>	THE DATA USING TABLEAUE SOFTWARE.FROM THE DASHBOARD AND STORYBOARD CLEARLY SHOW THE STATES WHICH HAS MORE INTREST   STARTING THEIR OWN STARTUPS</a:t>
            </a:r>
          </a:p>
          <a:p>
            <a:endParaRPr lang="en-US" sz="2000" dirty="0"/>
          </a:p>
          <a:p>
            <a:r>
              <a:rPr lang="en-US" sz="2000" dirty="0"/>
              <a:t>	THE MORE OF STARTUPS IN STATE THE MORE THE FINANCIAL INDPENDENCE 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FINALLY WE STUDIED THE APPLICATION OF DATA ANALYTICS IN VARIOUS FIELDS</a:t>
            </a:r>
          </a:p>
          <a:p>
            <a:endParaRPr lang="en-US" sz="2000" dirty="0"/>
          </a:p>
          <a:p>
            <a:r>
              <a:rPr lang="en-US" sz="3600" dirty="0"/>
              <a:t>7.FUTURE SCOPE</a:t>
            </a:r>
          </a:p>
          <a:p>
            <a:r>
              <a:rPr lang="en-US" dirty="0"/>
              <a:t>	IMPROVING THE SPEED OF TABLEAUE SOFTWARE</a:t>
            </a:r>
          </a:p>
          <a:p>
            <a:r>
              <a:rPr lang="en-US" dirty="0"/>
              <a:t>	ALLOWING THE PERMITABLE USERS TO EDIT THE WORKBOOKS</a:t>
            </a:r>
          </a:p>
          <a:p>
            <a:r>
              <a:rPr lang="en-US" dirty="0"/>
              <a:t>	INCRESING THE LICENSE TIME FOR SERVERS</a:t>
            </a:r>
          </a:p>
          <a:p>
            <a:r>
              <a:rPr lang="en-US" dirty="0"/>
              <a:t>	</a:t>
            </a:r>
          </a:p>
          <a:p>
            <a:endParaRPr lang="en-US" sz="36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20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6F38-C403-A5B5-23F7-557FF9B0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2.2 IDEATION AND BRAIN STORMING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AAC37D-D582-3C99-AC73-2D0356E9C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2285"/>
            <a:ext cx="10515600" cy="3438017"/>
          </a:xfrm>
        </p:spPr>
      </p:pic>
    </p:spTree>
    <p:extLst>
      <p:ext uri="{BB962C8B-B14F-4D97-AF65-F5344CB8AC3E}">
        <p14:creationId xmlns:p14="http://schemas.microsoft.com/office/powerpoint/2010/main" val="390586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53B8-6D6E-7788-5FCC-DA02A526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3.RESULTS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E3219F5-3066-67FC-7C90-50F868EE4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986" y="1825625"/>
            <a:ext cx="8708028" cy="4351338"/>
          </a:xfrm>
        </p:spPr>
      </p:pic>
    </p:spTree>
    <p:extLst>
      <p:ext uri="{BB962C8B-B14F-4D97-AF65-F5344CB8AC3E}">
        <p14:creationId xmlns:p14="http://schemas.microsoft.com/office/powerpoint/2010/main" val="1894854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FE88-7F5C-EEC5-AB22-0CD8D894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505928-0621-B4CF-3720-8B9D61AF4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744" y="1825625"/>
            <a:ext cx="7178512" cy="4351338"/>
          </a:xfrm>
        </p:spPr>
      </p:pic>
    </p:spTree>
    <p:extLst>
      <p:ext uri="{BB962C8B-B14F-4D97-AF65-F5344CB8AC3E}">
        <p14:creationId xmlns:p14="http://schemas.microsoft.com/office/powerpoint/2010/main" val="268288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6F90-5531-4B7F-2D07-5D8CDE35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5D737C-68AF-2B1A-FDD3-BD0BF3BB4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556" y="1825625"/>
            <a:ext cx="4990888" cy="4351338"/>
          </a:xfrm>
        </p:spPr>
      </p:pic>
    </p:spTree>
    <p:extLst>
      <p:ext uri="{BB962C8B-B14F-4D97-AF65-F5344CB8AC3E}">
        <p14:creationId xmlns:p14="http://schemas.microsoft.com/office/powerpoint/2010/main" val="46856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61AA-5CFF-04AA-007F-7BBAB6CB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9BDB51-C1A3-47FE-BFA7-55162AC6C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0177"/>
            <a:ext cx="10515600" cy="3242233"/>
          </a:xfrm>
        </p:spPr>
      </p:pic>
    </p:spTree>
    <p:extLst>
      <p:ext uri="{BB962C8B-B14F-4D97-AF65-F5344CB8AC3E}">
        <p14:creationId xmlns:p14="http://schemas.microsoft.com/office/powerpoint/2010/main" val="71702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5FA7-0C90-E30E-6A64-FC718A73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199E1D-CD82-1E38-39D2-C135C5DEB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78" y="1825625"/>
            <a:ext cx="5002843" cy="4351338"/>
          </a:xfrm>
        </p:spPr>
      </p:pic>
    </p:spTree>
    <p:extLst>
      <p:ext uri="{BB962C8B-B14F-4D97-AF65-F5344CB8AC3E}">
        <p14:creationId xmlns:p14="http://schemas.microsoft.com/office/powerpoint/2010/main" val="280960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89C9-B7B3-F529-690E-FB8077F6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5799FB-C1E3-D6E6-894A-EBDA63573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72" y="1825625"/>
            <a:ext cx="10483855" cy="4351338"/>
          </a:xfrm>
        </p:spPr>
      </p:pic>
    </p:spTree>
    <p:extLst>
      <p:ext uri="{BB962C8B-B14F-4D97-AF65-F5344CB8AC3E}">
        <p14:creationId xmlns:p14="http://schemas.microsoft.com/office/powerpoint/2010/main" val="259228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339</Words>
  <Application>Microsoft Office PowerPoint</Application>
  <PresentationFormat>Widescreen</PresentationFormat>
  <Paragraphs>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PROJECT REVIEW</vt:lpstr>
      <vt:lpstr>                2. PROBLEM DEFNITION AND DESIGNING 2.1 EMPATHY MAP</vt:lpstr>
      <vt:lpstr>2.2 IDEATION AND BRAIN STORMING</vt:lpstr>
      <vt:lpstr>3.RESULTS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</vt:lpstr>
      <vt:lpstr>STORY BOARD</vt:lpstr>
      <vt:lpstr>PowerPoint Presentation</vt:lpstr>
      <vt:lpstr>PowerPoint Presentation</vt:lpstr>
      <vt:lpstr>WEB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REVIEW</dc:title>
  <dc:creator>SHRI RAM</dc:creator>
  <cp:lastModifiedBy>SHRI RAM</cp:lastModifiedBy>
  <cp:revision>3</cp:revision>
  <dcterms:created xsi:type="dcterms:W3CDTF">2023-04-18T06:47:02Z</dcterms:created>
  <dcterms:modified xsi:type="dcterms:W3CDTF">2023-04-19T15:00:56Z</dcterms:modified>
</cp:coreProperties>
</file>