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4C797-5611-4BFC-BF34-A40229ED350C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EE73-9F5E-4BD6-8755-DE72BD2F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0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95E-428C-4B56-9340-8663A696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1DA1-A37F-42AE-817F-D21C1C6A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0DE4F-CFB8-410C-9C72-7F6A651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53BA1-27CC-4189-B620-8EFC7A1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280C-E260-472A-964B-62D7BFEA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1FA2-A3D8-4A2B-BD68-DDD6AF8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E2C44-5CEB-415E-8188-1FAF4E1F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38EE4-6D47-4146-BD3E-F52815E7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8E18-03A3-4302-AE2C-27F4264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0762D-561A-480E-ADCD-04B439EC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79405-034A-4AE1-8EE1-E296F9B0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AB04B-EADD-46CF-972F-EA9190A5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C3C1A-919E-4627-BB30-162AF64A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47401-D5AF-4367-A506-AFAB845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A802-5C59-4C3B-BFCD-FD33A565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A5C4-4D18-4063-9EAA-3D774DFA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FFD05-F96C-4D57-B813-E4BD91C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83A3-2BCD-4867-8CE4-1C2E1D1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0C08-8F70-4292-97B1-FC94BEA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C7016-6F9B-4F20-9A03-87088004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2323-6F70-4A61-9B3F-94ACF714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7A283-16D6-4038-A4D9-60F96C2F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59C75-9FED-4921-A3B1-784BE73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8DCDE-ACB8-459F-9B6F-92C39B7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9D55B-9996-4D7A-A314-6FBFC51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0EA-BDEE-46DF-9510-603BE47B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E199-AF41-4596-9BBE-7295491F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10233-94AA-41AB-884C-5C916DB6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EA7A8-828D-4BB9-93F8-26883058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2298B-9561-474B-8667-44788B3B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BB7B1-A3A8-4ACE-AAC5-28C0446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9680-3433-4599-8B01-935A96A6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6984F-9632-4F9F-BB4F-95C5E78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9F227-C9CC-41D0-9F2F-07C5862F3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415F1-0ABC-40A1-B4C2-0FE985AD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76E4B-2438-47F5-A97E-4856A05B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AB8CE3-499D-469E-B8D7-28468EA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4F330-3EC7-4E64-AA4D-93A1CA07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B270C-DF7F-4C44-9A80-2B832F3A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2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A9E3-8158-4D91-8845-FD7DD89A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5A757-1877-4D3D-8670-AA28470E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ADEC2-2B47-4CDD-95CD-BE7D4E3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BC8F9-C2EE-4439-8AFA-EC246E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00AF5-20DF-4AAC-AB06-90A5E459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FFF91-D428-4E8E-AE63-936B46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741B8-A9EC-4578-94D7-B2E243B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AA419-D4B0-4EA1-B1F4-F8F9787C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789A-A4B8-4E3D-B662-09F6F6F7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532F6-B09E-4202-B5BA-6D992624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F68D0-4201-463A-80DC-FC13D37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43D94-0594-4B79-87E1-5B110426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D9CA2-9EB4-49B3-B885-CF651184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DC37-06B5-45E6-AE88-B072CDA5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D28D8-EF4B-4CFF-82F0-8EA1CCA0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A3C02-3C76-41A7-8FFF-E92C402D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687D1-0C5B-4ACA-A400-BBF4BDA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CF31E-17A4-41EB-8F45-F3CFA622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FE54A-679E-4A9A-8ACD-E285C6C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1BB9F-50AE-406E-91B5-51BAA532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6ABC8-1BE2-4B13-AF7E-5CF1C34D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55BBD-406D-47D2-ABF8-AA5FDA0A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F303-B6B3-463B-90DC-1A193AAD334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45C76-A552-4CFC-AEE9-1A247EB6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1EE6B-88F7-482C-8142-06C6EB3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D2E16-A334-4A60-9A5D-7F0BDCF5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362E3F-9B43-4071-B969-C9FEBF8F1C43}"/>
              </a:ext>
            </a:extLst>
          </p:cNvPr>
          <p:cNvSpPr/>
          <p:nvPr/>
        </p:nvSpPr>
        <p:spPr>
          <a:xfrm>
            <a:off x="0" y="0"/>
            <a:ext cx="12192001" cy="6848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54121-1284-4875-9A83-1E5BBC3D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4164" y="3953462"/>
            <a:ext cx="14480328" cy="3564350"/>
          </a:xfrm>
        </p:spPr>
        <p:txBody>
          <a:bodyPr/>
          <a:lstStyle/>
          <a:p>
            <a:r>
              <a:rPr lang="ko-KR" altLang="en-US" b="1" dirty="0"/>
              <a:t>최종 프로젝트 발표</a:t>
            </a:r>
            <a:endParaRPr lang="en-US" altLang="ko-KR" b="1" dirty="0"/>
          </a:p>
          <a:p>
            <a:r>
              <a:rPr lang="en-US" altLang="ko-KR" sz="2000" dirty="0"/>
              <a:t>2018182009 </a:t>
            </a:r>
            <a:r>
              <a:rPr lang="ko-KR" altLang="en-US" sz="2000" dirty="0"/>
              <a:t>김승환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DF28D-89EB-480E-AF29-16D3BC43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263"/>
            <a:ext cx="9144000" cy="2387600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96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632717-69A0-4142-9CAD-F5FCF53F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3E965B-52E4-4B8B-B12B-BBEB0EEAA6FA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D98052-06A2-4E08-83DD-A2EAFCF5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75769"/>
            <a:ext cx="10515600" cy="9556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계획 대비 개발 진척도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평균 </a:t>
            </a:r>
            <a:r>
              <a:rPr lang="en-US" altLang="ko-KR" sz="2400" b="1" dirty="0"/>
              <a:t>89.5%</a:t>
            </a:r>
            <a:r>
              <a:rPr lang="ko-KR" altLang="en-US" sz="2400" b="1" dirty="0"/>
              <a:t> 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ABE9B24F-E0D8-460D-9CC3-5C82313E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98035"/>
              </p:ext>
            </p:extLst>
          </p:nvPr>
        </p:nvGraphicFramePr>
        <p:xfrm>
          <a:off x="571499" y="853985"/>
          <a:ext cx="11036303" cy="56294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9462">
                  <a:extLst>
                    <a:ext uri="{9D8B030D-6E8A-4147-A177-3AD203B41FA5}">
                      <a16:colId xmlns:a16="http://schemas.microsoft.com/office/drawing/2014/main" val="2714772409"/>
                    </a:ext>
                  </a:extLst>
                </a:gridCol>
                <a:gridCol w="1644243">
                  <a:extLst>
                    <a:ext uri="{9D8B030D-6E8A-4147-A177-3AD203B41FA5}">
                      <a16:colId xmlns:a16="http://schemas.microsoft.com/office/drawing/2014/main" val="2808568718"/>
                    </a:ext>
                  </a:extLst>
                </a:gridCol>
                <a:gridCol w="4102216">
                  <a:extLst>
                    <a:ext uri="{9D8B030D-6E8A-4147-A177-3AD203B41FA5}">
                      <a16:colId xmlns:a16="http://schemas.microsoft.com/office/drawing/2014/main" val="612911734"/>
                    </a:ext>
                  </a:extLst>
                </a:gridCol>
                <a:gridCol w="3783436">
                  <a:extLst>
                    <a:ext uri="{9D8B030D-6E8A-4147-A177-3AD203B41FA5}">
                      <a16:colId xmlns:a16="http://schemas.microsoft.com/office/drawing/2014/main" val="3215536508"/>
                    </a:ext>
                  </a:extLst>
                </a:gridCol>
                <a:gridCol w="676946">
                  <a:extLst>
                    <a:ext uri="{9D8B030D-6E8A-4147-A177-3AD203B41FA5}">
                      <a16:colId xmlns:a16="http://schemas.microsoft.com/office/drawing/2014/main" val="2390450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발표 당시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586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맵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 맵 구성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계획되었던 리소스 수집과 맵 구성 디자인모두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339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웅크리기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대시 구현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점프 중 엉덩이 찍기,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비탈길에서 슬라이딩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비탈길 슬라이딩을 제외한 나머지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모두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8087"/>
                  </a:ext>
                </a:extLst>
              </a:tr>
              <a:tr h="58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상호작용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오브젝트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코인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변신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끝에 있는 깃발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변신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모든 오브젝트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0912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스테이지 선택 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일반 스테이지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장애물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장애물과 플레이어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/>
                        <a:t>·  </a:t>
                      </a:r>
                      <a:r>
                        <a:rPr lang="ko-KR" altLang="en-US" sz="1400" dirty="0"/>
                        <a:t>스테이지 선택화면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구현 완료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·  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2,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추가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+α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10500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몬스터와 플레이어 충돌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 err="1"/>
                        <a:t>굼바</a:t>
                      </a:r>
                      <a:r>
                        <a:rPr lang="ko-KR" altLang="en-US" sz="1400" dirty="0"/>
                        <a:t> 구현 완료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거북이 구현</a:t>
                      </a:r>
                      <a:r>
                        <a:rPr lang="en-US" altLang="ko-KR" sz="1400" dirty="0"/>
                        <a:t>X 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 err="1"/>
                        <a:t>굼바와</a:t>
                      </a:r>
                      <a:r>
                        <a:rPr lang="ko-KR" altLang="en-US" sz="1400" dirty="0"/>
                        <a:t> 플레이어 충돌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6870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보스 스테이지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스테이지의 장애물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스테이지 구현 완료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accent1"/>
                          </a:solidFill>
                        </a:rPr>
                        <a:t>· (</a:t>
                      </a:r>
                      <a:r>
                        <a:rPr lang="ko-KR" altLang="en-US" sz="1300" dirty="0">
                          <a:solidFill>
                            <a:schemeClr val="accent1"/>
                          </a:solidFill>
                        </a:rPr>
                        <a:t>변경</a:t>
                      </a:r>
                      <a:r>
                        <a:rPr lang="en-US" altLang="ko-KR" sz="1300" dirty="0">
                          <a:solidFill>
                            <a:schemeClr val="accent1"/>
                          </a:solidFill>
                        </a:rPr>
                        <a:t>) </a:t>
                      </a:r>
                      <a:r>
                        <a:rPr lang="ko-KR" altLang="en-US" sz="1300" dirty="0">
                          <a:solidFill>
                            <a:schemeClr val="accent1"/>
                          </a:solidFill>
                        </a:rPr>
                        <a:t>보스 스테이지의 장애물을 맵</a:t>
                      </a:r>
                      <a:r>
                        <a:rPr lang="en-US" altLang="ko-KR" sz="1300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accent1"/>
                          </a:solidFill>
                        </a:rPr>
                        <a:t>에 넣음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6306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몬스터 제작</a:t>
                      </a:r>
                      <a:r>
                        <a:rPr lang="en-US" altLang="ko-KR" sz="1400" dirty="0"/>
                        <a:t>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몬스터와 플레이어 충돌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 </a:t>
                      </a:r>
                      <a:r>
                        <a:rPr lang="ko-KR" altLang="en-US" sz="1400" dirty="0"/>
                        <a:t>보스 </a:t>
                      </a:r>
                      <a:r>
                        <a:rPr lang="ko-KR" altLang="en-US" sz="1400" dirty="0" err="1"/>
                        <a:t>쿠파</a:t>
                      </a:r>
                      <a:r>
                        <a:rPr lang="ko-KR" altLang="en-US" sz="1400" dirty="0"/>
                        <a:t> 구현 완료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 </a:t>
                      </a:r>
                      <a:r>
                        <a:rPr lang="ko-KR" altLang="en-US" sz="1400" dirty="0" err="1"/>
                        <a:t>쿠파와</a:t>
                      </a:r>
                      <a:r>
                        <a:rPr lang="ko-KR" altLang="en-US" sz="1400" dirty="0"/>
                        <a:t> 플레이어 충돌 구현 완료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69364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패턴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1915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실제적인 게임 시작과 종료 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점수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난이도 조절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코인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플레이 시간 구현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완료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 </a:t>
                      </a:r>
                      <a:r>
                        <a:rPr lang="ko-KR" altLang="en-US" sz="1400" dirty="0"/>
                        <a:t>장애물 난이도 조절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릴리즈 </a:t>
                      </a:r>
                      <a:r>
                        <a:rPr lang="en-US" altLang="ko-KR" sz="1400" dirty="0"/>
                        <a:t>X</a:t>
                      </a:r>
                    </a:p>
                  </a:txBody>
                  <a:tcP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294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5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419897-0DE0-4706-898E-6A033C6D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4E3364-3EAB-4C99-A656-74D89B7E5899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327A42E-443C-4B46-BC93-2A3C9514B2C3}"/>
              </a:ext>
            </a:extLst>
          </p:cNvPr>
          <p:cNvSpPr txBox="1">
            <a:spLocks/>
          </p:cNvSpPr>
          <p:nvPr/>
        </p:nvSpPr>
        <p:spPr>
          <a:xfrm>
            <a:off x="470831" y="519717"/>
            <a:ext cx="10515600" cy="955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커밋</a:t>
            </a:r>
            <a:r>
              <a:rPr lang="ko-KR" altLang="en-US" sz="2400" b="1" dirty="0"/>
              <a:t> 통계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주별 </a:t>
            </a:r>
            <a:r>
              <a:rPr lang="ko-KR" altLang="en-US" sz="2400" b="1" dirty="0" err="1"/>
              <a:t>커밋</a:t>
            </a:r>
            <a:r>
              <a:rPr lang="ko-KR" altLang="en-US" sz="2400" b="1" dirty="0"/>
              <a:t> 횟수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538F0-AED4-4C24-9CED-B7058727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106697"/>
            <a:ext cx="8172450" cy="1866900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E8A5003-AF3A-4ED2-81EA-61CBECDB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82658"/>
              </p:ext>
            </p:extLst>
          </p:nvPr>
        </p:nvGraphicFramePr>
        <p:xfrm>
          <a:off x="2009775" y="3098785"/>
          <a:ext cx="8128000" cy="33375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17296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711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Oct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6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Oct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1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Oct 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1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Nov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Nov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1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Nov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2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Nov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5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 Dec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0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362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1. 계획 대비 개발 진척도 – 평균 89.5%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김승환(2018182009)</dc:creator>
  <cp:lastModifiedBy>김승환(2018182009)</cp:lastModifiedBy>
  <cp:revision>6</cp:revision>
  <dcterms:created xsi:type="dcterms:W3CDTF">2021-09-27T11:31:55Z</dcterms:created>
  <dcterms:modified xsi:type="dcterms:W3CDTF">2021-12-09T03:50:19Z</dcterms:modified>
</cp:coreProperties>
</file>