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4C797-5611-4BFC-BF34-A40229ED350C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2EE73-9F5E-4BD6-8755-DE72BD2F1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403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D395E-428C-4B56-9340-8663A6962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F21DA1-A37F-42AE-817F-D21C1C6A7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70DE4F-CFB8-410C-9C72-7F6A6514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F303-B6B3-463B-90DC-1A193AAD334F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A53BA1-27CC-4189-B620-8EFC7A13C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D280C-E260-472A-964B-62D7BFEA3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C013-53DF-4AAD-BA44-E43A47AF9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74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71FA2-A3D8-4A2B-BD68-DDD6AF830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BE2C44-5CEB-415E-8188-1FAF4E1FE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238EE4-6D47-4146-BD3E-F52815E7C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F303-B6B3-463B-90DC-1A193AAD334F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38E18-03A3-4302-AE2C-27F42640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B0762D-561A-480E-ADCD-04B439EC9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C013-53DF-4AAD-BA44-E43A47AF9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96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A79405-034A-4AE1-8EE1-E296F9B06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7AB04B-EADD-46CF-972F-EA9190A57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DC3C1A-919E-4627-BB30-162AF64A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F303-B6B3-463B-90DC-1A193AAD334F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C47401-D5AF-4367-A506-AFAB845A2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55A802-5C59-4C3B-BFCD-FD33A565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C013-53DF-4AAD-BA44-E43A47AF9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01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CA5C4-4D18-4063-9EAA-3D774DFA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7FFD05-F96C-4D57-B813-E4BD91CB9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3183A3-2BCD-4867-8CE4-1C2E1D1B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F303-B6B3-463B-90DC-1A193AAD334F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040C08-8F70-4292-97B1-FC94BEA69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6C7016-6F9B-4F20-9A03-87088004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C013-53DF-4AAD-BA44-E43A47AF9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54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B2323-6F70-4A61-9B3F-94ACF714B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87A283-16D6-4038-A4D9-60F96C2F2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959C75-9FED-4921-A3B1-784BE730D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F303-B6B3-463B-90DC-1A193AAD334F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B8DCDE-ACB8-459F-9B6F-92C39B7E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19D55B-9996-4D7A-A314-6FBFC51A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C013-53DF-4AAD-BA44-E43A47AF9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98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C00EA-BDEE-46DF-9510-603BE47B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3EE199-AF41-4596-9BBE-7295491F2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710233-94AA-41AB-884C-5C916DB60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BEA7A8-828D-4BB9-93F8-26883058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F303-B6B3-463B-90DC-1A193AAD334F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92298B-9561-474B-8667-44788B3B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BBB7B1-A3A8-4ACE-AAC5-28C04467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C013-53DF-4AAD-BA44-E43A47AF9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5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A9680-3433-4599-8B01-935A96A62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06984F-9632-4F9F-BB4F-95C5E7873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19F227-C9CC-41D0-9F2F-07C5862F3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D415F1-0ABC-40A1-B4C2-0FE985ADA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D76E4B-2438-47F5-A97E-4856A05B5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AB8CE3-499D-469E-B8D7-28468EA6D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F303-B6B3-463B-90DC-1A193AAD334F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34F330-3EC7-4E64-AA4D-93A1CA073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9B270C-DF7F-4C44-9A80-2B832F3A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C013-53DF-4AAD-BA44-E43A47AF9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82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1A9E3-8158-4D91-8845-FD7DD89AD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C5A757-1877-4D3D-8670-AA28470E9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F303-B6B3-463B-90DC-1A193AAD334F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7ADEC2-2B47-4CDD-95CD-BE7D4E3A1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8BC8F9-C2EE-4439-8AFA-EC246E45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C013-53DF-4AAD-BA44-E43A47AF9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45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300AF5-20DF-4AAC-AB06-90A5E459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F303-B6B3-463B-90DC-1A193AAD334F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AFFF91-D428-4E8E-AE63-936B460F5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B741B8-A9EC-4578-94D7-B2E243BDE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C013-53DF-4AAD-BA44-E43A47AF9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50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AA419-D4B0-4EA1-B1F4-F8F9787C9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46789A-A4B8-4E3D-B662-09F6F6F75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5532F6-B09E-4202-B5BA-6D9926245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DF68D0-4201-463A-80DC-FC13D37A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F303-B6B3-463B-90DC-1A193AAD334F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243D94-0594-4B79-87E1-5B110426B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BD9CA2-9EB4-49B3-B885-CF651184E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C013-53DF-4AAD-BA44-E43A47AF9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416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5DC37-06B5-45E6-AE88-B072CDA5F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BD28D8-EF4B-4CFF-82F0-8EA1CCA04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AA3C02-3C76-41A7-8FFF-E92C402D5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F687D1-0C5B-4ACA-A400-BBF4BDA80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F303-B6B3-463B-90DC-1A193AAD334F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ECF31E-17A4-41EB-8F45-F3CFA6226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FFE54A-679E-4A9A-8ACD-E285C6C0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C013-53DF-4AAD-BA44-E43A47AF9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19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D1BB9F-50AE-406E-91B5-51BAA532C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16ABC8-1BE2-4B13-AF7E-5CF1C34D7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F55BBD-406D-47D2-ABF8-AA5FDA0A5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0F303-B6B3-463B-90DC-1A193AAD334F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D45C76-A552-4CFC-AEE9-1A247EB6E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1EE6B-88F7-482C-8142-06C6EB38A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0C013-53DF-4AAD-BA44-E43A47AF9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40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D9D2E16-A334-4A60-9A5D-7F0BDCF58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6362E3F-9B43-4071-B969-C9FEBF8F1C43}"/>
              </a:ext>
            </a:extLst>
          </p:cNvPr>
          <p:cNvSpPr/>
          <p:nvPr/>
        </p:nvSpPr>
        <p:spPr>
          <a:xfrm>
            <a:off x="0" y="0"/>
            <a:ext cx="12192001" cy="684847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A54121-1284-4875-9A83-1E5BBC3D3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44164" y="3953462"/>
            <a:ext cx="14480328" cy="3564350"/>
          </a:xfrm>
        </p:spPr>
        <p:txBody>
          <a:bodyPr/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차 프로젝트 발표</a:t>
            </a:r>
            <a:endParaRPr lang="en-US" altLang="ko-KR" b="1" dirty="0"/>
          </a:p>
          <a:p>
            <a:r>
              <a:rPr lang="en-US" altLang="ko-KR" sz="2000" dirty="0"/>
              <a:t>2018182009 </a:t>
            </a:r>
            <a:r>
              <a:rPr lang="ko-KR" altLang="en-US" sz="2000" dirty="0"/>
              <a:t>김승환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DDF28D-89EB-480E-AF29-16D3BC43D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1263"/>
            <a:ext cx="9144000" cy="2387600"/>
          </a:xfrm>
        </p:spPr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게임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896945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7632717-69A0-4142-9CAD-F5FCF53FF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F3E965B-52E4-4B8B-B12B-BBEB0EEAA6FA}"/>
              </a:ext>
            </a:extLst>
          </p:cNvPr>
          <p:cNvSpPr/>
          <p:nvPr/>
        </p:nvSpPr>
        <p:spPr>
          <a:xfrm>
            <a:off x="234950" y="296465"/>
            <a:ext cx="11722100" cy="626506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D98052-06A2-4E08-83DD-A2EAFCF5D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175769"/>
            <a:ext cx="10515600" cy="955675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/>
              <a:t>개발 계획 대비 현재 진행 상황 </a:t>
            </a:r>
            <a:r>
              <a:rPr lang="en-US" altLang="ko-KR" sz="2400" b="1" dirty="0"/>
              <a:t>– </a:t>
            </a:r>
            <a:r>
              <a:rPr lang="ko-KR" altLang="en-US" sz="2400" b="1" dirty="0"/>
              <a:t>평균 </a:t>
            </a:r>
            <a:r>
              <a:rPr lang="en-US" altLang="ko-KR" sz="2400" b="1" dirty="0"/>
              <a:t>78%</a:t>
            </a:r>
            <a:r>
              <a:rPr lang="ko-KR" altLang="en-US" sz="2400" b="1" dirty="0"/>
              <a:t> </a:t>
            </a:r>
          </a:p>
        </p:txBody>
      </p:sp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ABE9B24F-E0D8-460D-9CC3-5C82313E6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466405"/>
              </p:ext>
            </p:extLst>
          </p:nvPr>
        </p:nvGraphicFramePr>
        <p:xfrm>
          <a:off x="571499" y="853985"/>
          <a:ext cx="11036303" cy="562943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29462">
                  <a:extLst>
                    <a:ext uri="{9D8B030D-6E8A-4147-A177-3AD203B41FA5}">
                      <a16:colId xmlns:a16="http://schemas.microsoft.com/office/drawing/2014/main" val="2714772409"/>
                    </a:ext>
                  </a:extLst>
                </a:gridCol>
                <a:gridCol w="1644243">
                  <a:extLst>
                    <a:ext uri="{9D8B030D-6E8A-4147-A177-3AD203B41FA5}">
                      <a16:colId xmlns:a16="http://schemas.microsoft.com/office/drawing/2014/main" val="2808568718"/>
                    </a:ext>
                  </a:extLst>
                </a:gridCol>
                <a:gridCol w="4102216">
                  <a:extLst>
                    <a:ext uri="{9D8B030D-6E8A-4147-A177-3AD203B41FA5}">
                      <a16:colId xmlns:a16="http://schemas.microsoft.com/office/drawing/2014/main" val="612911734"/>
                    </a:ext>
                  </a:extLst>
                </a:gridCol>
                <a:gridCol w="3783436">
                  <a:extLst>
                    <a:ext uri="{9D8B030D-6E8A-4147-A177-3AD203B41FA5}">
                      <a16:colId xmlns:a16="http://schemas.microsoft.com/office/drawing/2014/main" val="3215536508"/>
                    </a:ext>
                  </a:extLst>
                </a:gridCol>
                <a:gridCol w="676946">
                  <a:extLst>
                    <a:ext uri="{9D8B030D-6E8A-4147-A177-3AD203B41FA5}">
                      <a16:colId xmlns:a16="http://schemas.microsoft.com/office/drawing/2014/main" val="23904506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요약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진행률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445868"/>
                  </a:ext>
                </a:extLst>
              </a:tr>
              <a:tr h="463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리소스 수집</a:t>
                      </a:r>
                      <a:r>
                        <a:rPr lang="en-US" altLang="ko-KR" sz="14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맵 디자인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리소스 수집</a:t>
                      </a:r>
                      <a:endParaRPr lang="en-US" altLang="ko-KR" sz="1400" dirty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·</a:t>
                      </a:r>
                      <a:r>
                        <a:rPr lang="ko-KR" altLang="en-US" sz="1400" dirty="0"/>
                        <a:t> 맵 구성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기본적인 리소스 수집 완료</a:t>
                      </a:r>
                      <a:endParaRPr lang="en-US" altLang="ko-KR" sz="1400" dirty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맵 구성 계획 마무리 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90%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883391"/>
                  </a:ext>
                </a:extLst>
              </a:tr>
              <a:tr h="463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캐릭터 이동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캐릭터 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캐릭터 기본 이동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웅크리기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점프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대시 구현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점프 중 엉덩이 찍기,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비탈길에서 슬라이딩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비탈길 슬라이딩을 제외한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기본 이동 구현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83%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68087"/>
                  </a:ext>
                </a:extLst>
              </a:tr>
              <a:tr h="586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상호작용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오브젝트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코인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변신 아이템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맵 끝에 있는 깃발 구현</a:t>
                      </a:r>
                      <a:endParaRPr lang="en-US" altLang="ko-KR" sz="1400" dirty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캐릭터 변신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000" dirty="0"/>
                        <a:t>· </a:t>
                      </a:r>
                      <a:r>
                        <a:rPr lang="ko-KR" altLang="en-US" sz="1000" dirty="0"/>
                        <a:t>구현 완료한 상호작용 아이템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물음표 박스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변신 아이템</a:t>
                      </a:r>
                      <a:endParaRPr lang="en-US" altLang="ko-KR" sz="1000" dirty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200" dirty="0"/>
                        <a:t>· </a:t>
                      </a:r>
                      <a:r>
                        <a:rPr lang="ko-KR" altLang="en-US" sz="1200" dirty="0" err="1"/>
                        <a:t>슈퍼마리오→파이어마리오</a:t>
                      </a:r>
                      <a:r>
                        <a:rPr lang="ko-KR" altLang="en-US" sz="1200" dirty="0"/>
                        <a:t> 구현 마무리 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60%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309121"/>
                  </a:ext>
                </a:extLst>
              </a:tr>
              <a:tr h="463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맵 제작 </a:t>
                      </a:r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맵 제작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스테이지 선택 화면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일반 스테이지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</a:t>
                      </a:r>
                      <a:endParaRPr lang="en-US" altLang="ko-KR" sz="1400" dirty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장애물 제작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장애물과 플레이어 충돌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210500"/>
                  </a:ext>
                </a:extLst>
              </a:tr>
              <a:tr h="463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몬스터 제작 </a:t>
                      </a:r>
                      <a:r>
                        <a:rPr lang="en-US" altLang="ko-KR" sz="1400" dirty="0"/>
                        <a:t>1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및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중간 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몬스터 이동</a:t>
                      </a:r>
                      <a:endParaRPr lang="en-US" altLang="ko-KR" sz="1400" dirty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몬스터와 플레이어 충돌 구현</a:t>
                      </a:r>
                      <a:endParaRPr lang="en-US" altLang="ko-KR" sz="1400" dirty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중간 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968701"/>
                  </a:ext>
                </a:extLst>
              </a:tr>
              <a:tr h="463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맵 제작 </a:t>
                      </a:r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맵 제작</a:t>
                      </a:r>
                      <a:r>
                        <a:rPr lang="en-US" altLang="ko-KR" sz="1400" dirty="0"/>
                        <a:t> (</a:t>
                      </a:r>
                      <a:r>
                        <a:rPr lang="ko-KR" altLang="en-US" sz="1400" dirty="0"/>
                        <a:t>보스 스테이지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보스 스테이지의 장애물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296306"/>
                  </a:ext>
                </a:extLst>
              </a:tr>
              <a:tr h="463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몬스터 제작</a:t>
                      </a:r>
                      <a:r>
                        <a:rPr lang="en-US" altLang="ko-KR" sz="1400" dirty="0"/>
                        <a:t> 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보스 몬스터 이동</a:t>
                      </a:r>
                      <a:endParaRPr lang="en-US" altLang="ko-KR" sz="1400" dirty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보스 몬스터와 플레이어 충돌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069364"/>
                  </a:ext>
                </a:extLst>
              </a:tr>
              <a:tr h="463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몬스터 제작 </a:t>
                      </a:r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보스 몬스터 패턴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31915"/>
                  </a:ext>
                </a:extLst>
              </a:tr>
              <a:tr h="463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마무리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실제적인 게임 시작과 종료 처리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점수 구현</a:t>
                      </a:r>
                      <a:endParaRPr lang="en-US" altLang="ko-KR" sz="1400" dirty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맵 난이도 조절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72948"/>
                  </a:ext>
                </a:extLst>
              </a:tr>
              <a:tr h="463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최종 점검 및 릴리즈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158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600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B419897-0DE0-4706-898E-6A033C6D2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14E3364-3EAB-4C99-A656-74D89B7E5899}"/>
              </a:ext>
            </a:extLst>
          </p:cNvPr>
          <p:cNvSpPr/>
          <p:nvPr/>
        </p:nvSpPr>
        <p:spPr>
          <a:xfrm>
            <a:off x="234950" y="296465"/>
            <a:ext cx="11722100" cy="626506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327A42E-443C-4B46-BC93-2A3C9514B2C3}"/>
              </a:ext>
            </a:extLst>
          </p:cNvPr>
          <p:cNvSpPr txBox="1">
            <a:spLocks/>
          </p:cNvSpPr>
          <p:nvPr/>
        </p:nvSpPr>
        <p:spPr>
          <a:xfrm>
            <a:off x="470831" y="519717"/>
            <a:ext cx="10515600" cy="9556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2. </a:t>
            </a:r>
            <a:r>
              <a:rPr lang="en-US" altLang="ko-KR" sz="2400" b="1" dirty="0" err="1"/>
              <a:t>Github</a:t>
            </a:r>
            <a:r>
              <a:rPr lang="en-US" altLang="ko-KR" sz="2400" b="1" dirty="0"/>
              <a:t> </a:t>
            </a:r>
            <a:r>
              <a:rPr lang="ko-KR" altLang="en-US" sz="2400" b="1" dirty="0" err="1"/>
              <a:t>커밋</a:t>
            </a:r>
            <a:r>
              <a:rPr lang="ko-KR" altLang="en-US" sz="2400" b="1" dirty="0"/>
              <a:t> 통계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C06E88-1160-463B-8488-B55146367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168" y="1116319"/>
            <a:ext cx="8791663" cy="522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156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251</Words>
  <Application>Microsoft Office PowerPoint</Application>
  <PresentationFormat>와이드스크린</PresentationFormat>
  <Paragraphs>77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2D 게임 프로그래밍</vt:lpstr>
      <vt:lpstr>1. 개발 계획 대비 현재 진행 상황 – 평균 78%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</dc:title>
  <dc:creator>김승환(2018182009)</dc:creator>
  <cp:lastModifiedBy>김승환(2018182009)</cp:lastModifiedBy>
  <cp:revision>3</cp:revision>
  <dcterms:created xsi:type="dcterms:W3CDTF">2021-09-27T11:31:55Z</dcterms:created>
  <dcterms:modified xsi:type="dcterms:W3CDTF">2021-10-21T04:01:27Z</dcterms:modified>
</cp:coreProperties>
</file>