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60" r:id="rId3"/>
    <p:sldId id="256" r:id="rId4"/>
    <p:sldId id="257" r:id="rId5"/>
    <p:sldId id="261" r:id="rId6"/>
    <p:sldId id="262" r:id="rId7"/>
    <p:sldId id="263" r:id="rId8"/>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4898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65715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57174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35864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86FE0-5F51-44A7-A7B7-365D56255C18}" type="datetimeFigureOut">
              <a:rPr lang="en-PH" smtClean="0"/>
              <a:t>08/02/2024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69734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86FE0-5F51-44A7-A7B7-365D56255C18}" type="datetimeFigureOut">
              <a:rPr lang="en-PH" smtClean="0"/>
              <a:t>08/02/2024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79317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86FE0-5F51-44A7-A7B7-365D56255C18}" type="datetimeFigureOut">
              <a:rPr lang="en-PH" smtClean="0"/>
              <a:t>08/02/2024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58417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86FE0-5F51-44A7-A7B7-365D56255C18}" type="datetimeFigureOut">
              <a:rPr lang="en-PH" smtClean="0"/>
              <a:t>08/02/2024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5499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6FE0-5F51-44A7-A7B7-365D56255C18}" type="datetimeFigureOut">
              <a:rPr lang="en-PH" smtClean="0"/>
              <a:t>08/02/2024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26976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08/02/2024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7894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08/02/2024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7485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6FE0-5F51-44A7-A7B7-365D56255C18}" type="datetimeFigureOut">
              <a:rPr lang="en-PH" smtClean="0"/>
              <a:t>08/02/2024</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CE3E5-857D-4DB4-8762-3D55BFE194ED}" type="slidenum">
              <a:rPr lang="en-PH" smtClean="0"/>
              <a:t>‹#›</a:t>
            </a:fld>
            <a:endParaRPr lang="en-PH"/>
          </a:p>
        </p:txBody>
      </p:sp>
    </p:spTree>
    <p:extLst>
      <p:ext uri="{BB962C8B-B14F-4D97-AF65-F5344CB8AC3E}">
        <p14:creationId xmlns:p14="http://schemas.microsoft.com/office/powerpoint/2010/main" val="15444638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png">
            <a:extLst>
              <a:ext uri="{FF2B5EF4-FFF2-40B4-BE49-F238E27FC236}">
                <a16:creationId xmlns:a16="http://schemas.microsoft.com/office/drawing/2014/main" id="{B80E2017-61BC-D01E-F3AC-059511294BD9}"/>
              </a:ext>
            </a:extLst>
          </p:cNvPr>
          <p:cNvPicPr/>
          <p:nvPr/>
        </p:nvPicPr>
        <p:blipFill>
          <a:blip r:embed="rId2"/>
          <a:srcRect/>
          <a:stretch>
            <a:fillRect/>
          </a:stretch>
        </p:blipFill>
        <p:spPr>
          <a:xfrm>
            <a:off x="3852417" y="2540537"/>
            <a:ext cx="1439170" cy="1776934"/>
          </a:xfrm>
          <a:prstGeom prst="rect">
            <a:avLst/>
          </a:prstGeom>
          <a:ln/>
        </p:spPr>
      </p:pic>
    </p:spTree>
    <p:extLst>
      <p:ext uri="{BB962C8B-B14F-4D97-AF65-F5344CB8AC3E}">
        <p14:creationId xmlns:p14="http://schemas.microsoft.com/office/powerpoint/2010/main" val="62695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361472-861A-1A0A-EE89-70D37BF2224A}"/>
              </a:ext>
            </a:extLst>
          </p:cNvPr>
          <p:cNvSpPr txBox="1"/>
          <p:nvPr/>
        </p:nvSpPr>
        <p:spPr>
          <a:xfrm>
            <a:off x="919064" y="1406243"/>
            <a:ext cx="2809308" cy="4574329"/>
          </a:xfrm>
          <a:prstGeom prst="rect">
            <a:avLst/>
          </a:prstGeom>
          <a:noFill/>
        </p:spPr>
        <p:txBody>
          <a:bodyPr wrap="square">
            <a:spAutoFit/>
          </a:bodyPr>
          <a:lstStyle/>
          <a:p>
            <a:pPr algn="just"/>
            <a:r>
              <a:rPr lang="en-US" sz="971" dirty="0">
                <a:latin typeface="Aptos Display" panose="020B0004020202020204" pitchFamily="34" charset="0"/>
                <a:ea typeface="Lexend" pitchFamily="2" charset="0"/>
                <a:cs typeface="Lexend" pitchFamily="2" charset="0"/>
              </a:rPr>
              <a:t>The researchers aim to make a game-based basic programming course with a goal of teaching students basic programming skills with an in-depth application and hands-on. The game will immerse students by teaching programming in a game-like structure, which makes it fun and immersive. The researchers will test its effectiveness of such game-based learning to students and provide data accordingly.</a:t>
            </a:r>
          </a:p>
          <a:p>
            <a:pPr algn="just"/>
            <a:endParaRPr lang="en-US" sz="971" dirty="0">
              <a:latin typeface="Aptos Display" panose="020B0004020202020204" pitchFamily="34" charset="0"/>
              <a:ea typeface="Lexend" pitchFamily="2" charset="0"/>
              <a:cs typeface="Lexend" pitchFamily="2" charset="0"/>
            </a:endParaRPr>
          </a:p>
          <a:p>
            <a:pPr algn="just"/>
            <a:r>
              <a:rPr lang="en-US" sz="971" dirty="0">
                <a:latin typeface="Aptos Display" panose="020B0004020202020204" pitchFamily="34" charset="0"/>
                <a:ea typeface="Lexend" pitchFamily="2" charset="0"/>
                <a:cs typeface="Lexend" pitchFamily="2" charset="0"/>
              </a:rPr>
              <a:t>The researchers aims to develop a game that immerse students while teaching them programming. It involves quest like lesson and materials which students can play, utilizing a block-based programming mechanic, students can code by placing blocks to attain a certain task or quest to progress. Additionally, students can test their code into a virtual robot which resides in a virtual environment. By this, students can build and personalize their own robots that interacts with the environment, complete tasks or quest which in the end might teach them basic programming knowledge.</a:t>
            </a:r>
          </a:p>
          <a:p>
            <a:pPr algn="just"/>
            <a:endParaRPr lang="en-US" sz="971" dirty="0">
              <a:latin typeface="Aptos Display" panose="020B0004020202020204" pitchFamily="34" charset="0"/>
              <a:ea typeface="Lexend" pitchFamily="2" charset="0"/>
              <a:cs typeface="Lexend" pitchFamily="2" charset="0"/>
            </a:endParaRPr>
          </a:p>
          <a:p>
            <a:pPr algn="just"/>
            <a:r>
              <a:rPr lang="en-PH" sz="971" dirty="0">
                <a:latin typeface="Aptos Display" panose="020B0004020202020204" pitchFamily="34" charset="0"/>
                <a:ea typeface="Lexend" pitchFamily="2" charset="0"/>
                <a:cs typeface="Lexend" pitchFamily="2" charset="0"/>
              </a:rPr>
              <a:t>In the next pages, the documentation explains all logic and mechanics used in Vblox. The figures explains what kind of mechanic it uses and how to implement it. </a:t>
            </a:r>
            <a:r>
              <a:rPr lang="en-PH" sz="971" dirty="0">
                <a:latin typeface="Aptos Display" panose="020B0004020202020204" pitchFamily="34" charset="0"/>
              </a:rPr>
              <a:t>The documentation also explains how to apply it in code and how the techniques can be applied effectively.</a:t>
            </a:r>
            <a:endParaRPr lang="en-PH" sz="971" dirty="0"/>
          </a:p>
        </p:txBody>
      </p:sp>
      <p:sp>
        <p:nvSpPr>
          <p:cNvPr id="9" name="Rectangle 8">
            <a:extLst>
              <a:ext uri="{FF2B5EF4-FFF2-40B4-BE49-F238E27FC236}">
                <a16:creationId xmlns:a16="http://schemas.microsoft.com/office/drawing/2014/main" id="{6F0C566B-A5CF-9586-D779-494AFFAD6BED}"/>
              </a:ext>
            </a:extLst>
          </p:cNvPr>
          <p:cNvSpPr/>
          <p:nvPr/>
        </p:nvSpPr>
        <p:spPr>
          <a:xfrm>
            <a:off x="914157" y="992011"/>
            <a:ext cx="1893746"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118" dirty="0">
                <a:solidFill>
                  <a:srgbClr val="00B0F0"/>
                </a:solidFill>
                <a:latin typeface="Aptos Display" panose="020B0004020202020204" pitchFamily="34" charset="0"/>
              </a:rPr>
              <a:t>What is Vblox?</a:t>
            </a:r>
            <a:endParaRPr lang="en-PH" sz="2118" dirty="0">
              <a:solidFill>
                <a:srgbClr val="00B0F0"/>
              </a:solidFill>
              <a:latin typeface="Aptos Display" panose="020B0004020202020204" pitchFamily="34" charset="0"/>
            </a:endParaRPr>
          </a:p>
        </p:txBody>
      </p:sp>
      <p:sp>
        <p:nvSpPr>
          <p:cNvPr id="10" name="Rectangle 9">
            <a:extLst>
              <a:ext uri="{FF2B5EF4-FFF2-40B4-BE49-F238E27FC236}">
                <a16:creationId xmlns:a16="http://schemas.microsoft.com/office/drawing/2014/main" id="{810C825F-BCA3-18BA-6F17-7363E430041F}"/>
              </a:ext>
            </a:extLst>
          </p:cNvPr>
          <p:cNvSpPr>
            <a:spLocks noGrp="1" noRot="1" noMove="1" noResize="1" noEditPoints="1" noAdjustHandles="1" noChangeArrowheads="1" noChangeShapeType="1"/>
          </p:cNvSpPr>
          <p:nvPr/>
        </p:nvSpPr>
        <p:spPr>
          <a:xfrm>
            <a:off x="4706471" y="0"/>
            <a:ext cx="4437529" cy="68580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pic>
        <p:nvPicPr>
          <p:cNvPr id="12" name="image19.png">
            <a:extLst>
              <a:ext uri="{FF2B5EF4-FFF2-40B4-BE49-F238E27FC236}">
                <a16:creationId xmlns:a16="http://schemas.microsoft.com/office/drawing/2014/main" id="{F5845E56-7B8A-C4AA-E3BB-EFCDA6E7020C}"/>
              </a:ext>
            </a:extLst>
          </p:cNvPr>
          <p:cNvPicPr/>
          <p:nvPr/>
        </p:nvPicPr>
        <p:blipFill>
          <a:blip r:embed="rId2">
            <a:biLevel thresh="50000"/>
          </a:blip>
          <a:srcRect/>
          <a:stretch>
            <a:fillRect/>
          </a:stretch>
        </p:blipFill>
        <p:spPr>
          <a:xfrm>
            <a:off x="6095979" y="992011"/>
            <a:ext cx="1456849" cy="1798763"/>
          </a:xfrm>
          <a:prstGeom prst="rect">
            <a:avLst/>
          </a:prstGeom>
          <a:ln/>
        </p:spPr>
      </p:pic>
      <p:grpSp>
        <p:nvGrpSpPr>
          <p:cNvPr id="2" name="Group 1">
            <a:extLst>
              <a:ext uri="{FF2B5EF4-FFF2-40B4-BE49-F238E27FC236}">
                <a16:creationId xmlns:a16="http://schemas.microsoft.com/office/drawing/2014/main" id="{B4096221-7C6E-C22F-6E54-E81F8962CDBA}"/>
              </a:ext>
            </a:extLst>
          </p:cNvPr>
          <p:cNvGrpSpPr/>
          <p:nvPr/>
        </p:nvGrpSpPr>
        <p:grpSpPr>
          <a:xfrm>
            <a:off x="4670953" y="3693407"/>
            <a:ext cx="4437529" cy="2763144"/>
            <a:chOff x="4908984" y="3647413"/>
            <a:chExt cx="4138428" cy="2763144"/>
          </a:xfrm>
        </p:grpSpPr>
        <p:sp>
          <p:nvSpPr>
            <p:cNvPr id="15" name="Rectangle 14">
              <a:extLst>
                <a:ext uri="{FF2B5EF4-FFF2-40B4-BE49-F238E27FC236}">
                  <a16:creationId xmlns:a16="http://schemas.microsoft.com/office/drawing/2014/main" id="{0DE6BAB6-9A85-6424-6539-CFC77C36F8D2}"/>
                </a:ext>
              </a:extLst>
            </p:cNvPr>
            <p:cNvSpPr/>
            <p:nvPr/>
          </p:nvSpPr>
          <p:spPr>
            <a:xfrm>
              <a:off x="6095979" y="3647413"/>
              <a:ext cx="196785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b="1" dirty="0">
                  <a:solidFill>
                    <a:schemeClr val="bg1"/>
                  </a:solidFill>
                  <a:latin typeface="Aptos Display" panose="020B0004020202020204" pitchFamily="34" charset="0"/>
                </a:rPr>
                <a:t>Meet the Team</a:t>
              </a:r>
              <a:endParaRPr lang="en-PH" sz="1370" b="1" dirty="0">
                <a:solidFill>
                  <a:schemeClr val="bg1"/>
                </a:solidFill>
                <a:latin typeface="Aptos Display" panose="020B0004020202020204" pitchFamily="34" charset="0"/>
              </a:endParaRPr>
            </a:p>
          </p:txBody>
        </p:sp>
        <p:sp>
          <p:nvSpPr>
            <p:cNvPr id="16" name="Rectangle 15">
              <a:extLst>
                <a:ext uri="{FF2B5EF4-FFF2-40B4-BE49-F238E27FC236}">
                  <a16:creationId xmlns:a16="http://schemas.microsoft.com/office/drawing/2014/main" id="{15BCF514-B4D8-A947-30CF-E75975B2B7CF}"/>
                </a:ext>
              </a:extLst>
            </p:cNvPr>
            <p:cNvSpPr/>
            <p:nvPr/>
          </p:nvSpPr>
          <p:spPr>
            <a:xfrm>
              <a:off x="5941914" y="4247545"/>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Shannja Ashley C. Malelang</a:t>
              </a:r>
              <a:endParaRPr lang="en-PH" sz="1370" dirty="0">
                <a:solidFill>
                  <a:schemeClr val="bg1"/>
                </a:solidFill>
                <a:latin typeface="Aptos Display" panose="020B0004020202020204" pitchFamily="34" charset="0"/>
              </a:endParaRPr>
            </a:p>
          </p:txBody>
        </p:sp>
        <p:sp>
          <p:nvSpPr>
            <p:cNvPr id="17" name="Rectangle 16">
              <a:extLst>
                <a:ext uri="{FF2B5EF4-FFF2-40B4-BE49-F238E27FC236}">
                  <a16:creationId xmlns:a16="http://schemas.microsoft.com/office/drawing/2014/main" id="{B43635BA-1FBA-3547-A0AB-9C9DFF3175F6}"/>
                </a:ext>
              </a:extLst>
            </p:cNvPr>
            <p:cNvSpPr/>
            <p:nvPr/>
          </p:nvSpPr>
          <p:spPr>
            <a:xfrm>
              <a:off x="5978169" y="4493993"/>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CAPSTONE PROJECT MANAGER</a:t>
              </a:r>
              <a:endParaRPr lang="en-PH" sz="1028" b="1" dirty="0">
                <a:solidFill>
                  <a:schemeClr val="bg1"/>
                </a:solidFill>
                <a:latin typeface="Aptos Display" panose="020B0004020202020204" pitchFamily="34" charset="0"/>
              </a:endParaRPr>
            </a:p>
          </p:txBody>
        </p:sp>
        <p:sp>
          <p:nvSpPr>
            <p:cNvPr id="18" name="Rectangle 17">
              <a:extLst>
                <a:ext uri="{FF2B5EF4-FFF2-40B4-BE49-F238E27FC236}">
                  <a16:creationId xmlns:a16="http://schemas.microsoft.com/office/drawing/2014/main" id="{D8FB49B6-5DB7-53C2-DC52-731630639397}"/>
                </a:ext>
              </a:extLst>
            </p:cNvPr>
            <p:cNvSpPr/>
            <p:nvPr/>
          </p:nvSpPr>
          <p:spPr>
            <a:xfrm>
              <a:off x="4908984" y="5033577"/>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Nica Shane G. Mijares</a:t>
              </a:r>
              <a:endParaRPr lang="en-PH" sz="1370" dirty="0">
                <a:solidFill>
                  <a:schemeClr val="bg1"/>
                </a:solidFill>
                <a:latin typeface="Aptos Display" panose="020B0004020202020204" pitchFamily="34" charset="0"/>
              </a:endParaRPr>
            </a:p>
          </p:txBody>
        </p:sp>
        <p:sp>
          <p:nvSpPr>
            <p:cNvPr id="19" name="Rectangle 18">
              <a:extLst>
                <a:ext uri="{FF2B5EF4-FFF2-40B4-BE49-F238E27FC236}">
                  <a16:creationId xmlns:a16="http://schemas.microsoft.com/office/drawing/2014/main" id="{A9BF6D24-AEF8-3C3D-D245-669AF0013E38}"/>
                </a:ext>
              </a:extLst>
            </p:cNvPr>
            <p:cNvSpPr/>
            <p:nvPr/>
          </p:nvSpPr>
          <p:spPr>
            <a:xfrm>
              <a:off x="4948864" y="5280024"/>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0" name="Rectangle 19">
              <a:extLst>
                <a:ext uri="{FF2B5EF4-FFF2-40B4-BE49-F238E27FC236}">
                  <a16:creationId xmlns:a16="http://schemas.microsoft.com/office/drawing/2014/main" id="{0CD370CD-FE0B-3F4D-C61B-D060628270E8}"/>
                </a:ext>
              </a:extLst>
            </p:cNvPr>
            <p:cNvSpPr/>
            <p:nvPr/>
          </p:nvSpPr>
          <p:spPr>
            <a:xfrm>
              <a:off x="6889239" y="5033577"/>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Monique M. Marcos</a:t>
              </a:r>
              <a:endParaRPr lang="en-PH" sz="1370" dirty="0">
                <a:solidFill>
                  <a:schemeClr val="bg1"/>
                </a:solidFill>
                <a:latin typeface="Aptos Display" panose="020B0004020202020204" pitchFamily="34" charset="0"/>
              </a:endParaRPr>
            </a:p>
          </p:txBody>
        </p:sp>
        <p:sp>
          <p:nvSpPr>
            <p:cNvPr id="21" name="Rectangle 20">
              <a:extLst>
                <a:ext uri="{FF2B5EF4-FFF2-40B4-BE49-F238E27FC236}">
                  <a16:creationId xmlns:a16="http://schemas.microsoft.com/office/drawing/2014/main" id="{0088356B-F7C3-49C0-074F-337E84FB6654}"/>
                </a:ext>
              </a:extLst>
            </p:cNvPr>
            <p:cNvSpPr/>
            <p:nvPr/>
          </p:nvSpPr>
          <p:spPr>
            <a:xfrm>
              <a:off x="6925495" y="5280024"/>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9" name="Rectangle 28">
              <a:extLst>
                <a:ext uri="{FF2B5EF4-FFF2-40B4-BE49-F238E27FC236}">
                  <a16:creationId xmlns:a16="http://schemas.microsoft.com/office/drawing/2014/main" id="{C2EE789A-E0D1-751C-D905-A4FD824A7C45}"/>
                </a:ext>
              </a:extLst>
            </p:cNvPr>
            <p:cNvSpPr/>
            <p:nvPr/>
          </p:nvSpPr>
          <p:spPr>
            <a:xfrm>
              <a:off x="4908984" y="5749879"/>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err="1">
                  <a:solidFill>
                    <a:schemeClr val="bg1"/>
                  </a:solidFill>
                  <a:latin typeface="Aptos Display" panose="020B0004020202020204" pitchFamily="34" charset="0"/>
                </a:rPr>
                <a:t>Aicelle</a:t>
              </a:r>
              <a:r>
                <a:rPr lang="en-US" sz="1370" dirty="0">
                  <a:solidFill>
                    <a:schemeClr val="bg1"/>
                  </a:solidFill>
                  <a:latin typeface="Aptos Display" panose="020B0004020202020204" pitchFamily="34" charset="0"/>
                </a:rPr>
                <a:t> B. Claro</a:t>
              </a:r>
              <a:endParaRPr lang="en-PH" sz="1370" dirty="0">
                <a:solidFill>
                  <a:schemeClr val="bg1"/>
                </a:solidFill>
                <a:latin typeface="Aptos Display" panose="020B0004020202020204" pitchFamily="34" charset="0"/>
              </a:endParaRPr>
            </a:p>
          </p:txBody>
        </p:sp>
        <p:sp>
          <p:nvSpPr>
            <p:cNvPr id="30" name="Rectangle 29">
              <a:extLst>
                <a:ext uri="{FF2B5EF4-FFF2-40B4-BE49-F238E27FC236}">
                  <a16:creationId xmlns:a16="http://schemas.microsoft.com/office/drawing/2014/main" id="{52577624-1E5C-8110-44BB-DB43992A800D}"/>
                </a:ext>
              </a:extLst>
            </p:cNvPr>
            <p:cNvSpPr/>
            <p:nvPr/>
          </p:nvSpPr>
          <p:spPr>
            <a:xfrm>
              <a:off x="4948864" y="5996326"/>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31" name="Rectangle 30">
              <a:extLst>
                <a:ext uri="{FF2B5EF4-FFF2-40B4-BE49-F238E27FC236}">
                  <a16:creationId xmlns:a16="http://schemas.microsoft.com/office/drawing/2014/main" id="{2443379C-FAA6-D3C6-3D26-2BB034033C00}"/>
                </a:ext>
              </a:extLst>
            </p:cNvPr>
            <p:cNvSpPr/>
            <p:nvPr/>
          </p:nvSpPr>
          <p:spPr>
            <a:xfrm>
              <a:off x="6889239" y="5749879"/>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Precious Nina D. </a:t>
              </a:r>
              <a:r>
                <a:rPr lang="en-US" sz="1370" dirty="0" err="1">
                  <a:solidFill>
                    <a:schemeClr val="bg1"/>
                  </a:solidFill>
                  <a:latin typeface="Aptos Display" panose="020B0004020202020204" pitchFamily="34" charset="0"/>
                </a:rPr>
                <a:t>Sarol</a:t>
              </a:r>
              <a:endParaRPr lang="en-PH" sz="1370" dirty="0">
                <a:solidFill>
                  <a:schemeClr val="bg1"/>
                </a:solidFill>
                <a:latin typeface="Aptos Display" panose="020B0004020202020204" pitchFamily="34" charset="0"/>
              </a:endParaRPr>
            </a:p>
          </p:txBody>
        </p:sp>
        <p:sp>
          <p:nvSpPr>
            <p:cNvPr id="32" name="Rectangle 31">
              <a:extLst>
                <a:ext uri="{FF2B5EF4-FFF2-40B4-BE49-F238E27FC236}">
                  <a16:creationId xmlns:a16="http://schemas.microsoft.com/office/drawing/2014/main" id="{42D33C15-7079-7797-F65D-FB277FF86644}"/>
                </a:ext>
              </a:extLst>
            </p:cNvPr>
            <p:cNvSpPr/>
            <p:nvPr/>
          </p:nvSpPr>
          <p:spPr>
            <a:xfrm>
              <a:off x="6925495" y="5996326"/>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grpSp>
    </p:spTree>
    <p:extLst>
      <p:ext uri="{BB962C8B-B14F-4D97-AF65-F5344CB8AC3E}">
        <p14:creationId xmlns:p14="http://schemas.microsoft.com/office/powerpoint/2010/main" val="66961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1" y="4417266"/>
            <a:ext cx="9144000" cy="86083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27593" y="4708668"/>
            <a:ext cx="2221560" cy="304090"/>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Simulation Engine Tree</a:t>
            </a:r>
            <a:endParaRPr lang="en-PH" sz="1311" b="1" dirty="0">
              <a:solidFill>
                <a:schemeClr val="bg1"/>
              </a:solidFill>
            </a:endParaRPr>
          </a:p>
        </p:txBody>
      </p:sp>
      <p:sp>
        <p:nvSpPr>
          <p:cNvPr id="10" name="Rectangle 9">
            <a:extLst>
              <a:ext uri="{FF2B5EF4-FFF2-40B4-BE49-F238E27FC236}">
                <a16:creationId xmlns:a16="http://schemas.microsoft.com/office/drawing/2014/main" id="{0719FD7B-8949-4BC4-1F13-33BB039C2AD0}"/>
              </a:ext>
            </a:extLst>
          </p:cNvPr>
          <p:cNvSpPr/>
          <p:nvPr/>
        </p:nvSpPr>
        <p:spPr>
          <a:xfrm>
            <a:off x="2035402" y="1315270"/>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Simulation Engine</a:t>
            </a:r>
            <a:endParaRPr lang="en-PH" sz="1311" dirty="0">
              <a:solidFill>
                <a:srgbClr val="00B0F0"/>
              </a:solidFill>
              <a:latin typeface="Aptos Display" panose="020B0004020202020204" pitchFamily="34" charset="0"/>
            </a:endParaRPr>
          </a:p>
        </p:txBody>
      </p:sp>
      <p:sp>
        <p:nvSpPr>
          <p:cNvPr id="15" name="Rectangle 14">
            <a:extLst>
              <a:ext uri="{FF2B5EF4-FFF2-40B4-BE49-F238E27FC236}">
                <a16:creationId xmlns:a16="http://schemas.microsoft.com/office/drawing/2014/main" id="{6F4D38B1-C5C6-EBA3-C3BA-2C7E7A9FA359}"/>
              </a:ext>
            </a:extLst>
          </p:cNvPr>
          <p:cNvSpPr/>
          <p:nvPr/>
        </p:nvSpPr>
        <p:spPr>
          <a:xfrm>
            <a:off x="3866688" y="1999473"/>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Interactable Class</a:t>
            </a:r>
            <a:endParaRPr lang="en-PH" sz="1311" dirty="0">
              <a:solidFill>
                <a:schemeClr val="tx1"/>
              </a:solidFill>
              <a:latin typeface="Aptos Display" panose="020B0004020202020204" pitchFamily="34" charset="0"/>
            </a:endParaRPr>
          </a:p>
        </p:txBody>
      </p:sp>
      <p:sp>
        <p:nvSpPr>
          <p:cNvPr id="18" name="Rectangle 17">
            <a:extLst>
              <a:ext uri="{FF2B5EF4-FFF2-40B4-BE49-F238E27FC236}">
                <a16:creationId xmlns:a16="http://schemas.microsoft.com/office/drawing/2014/main" id="{A8EE9D69-B969-2797-5FF1-DC290564E0A7}"/>
              </a:ext>
            </a:extLst>
          </p:cNvPr>
          <p:cNvSpPr/>
          <p:nvPr/>
        </p:nvSpPr>
        <p:spPr>
          <a:xfrm>
            <a:off x="267409" y="2004758"/>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Camera Class</a:t>
            </a:r>
            <a:endParaRPr lang="en-PH" sz="1311" dirty="0">
              <a:solidFill>
                <a:schemeClr val="tx1"/>
              </a:solidFill>
              <a:latin typeface="Aptos Display" panose="020B0004020202020204" pitchFamily="34" charset="0"/>
            </a:endParaRPr>
          </a:p>
        </p:txBody>
      </p:sp>
      <p:sp>
        <p:nvSpPr>
          <p:cNvPr id="22" name="TextBox 21">
            <a:extLst>
              <a:ext uri="{FF2B5EF4-FFF2-40B4-BE49-F238E27FC236}">
                <a16:creationId xmlns:a16="http://schemas.microsoft.com/office/drawing/2014/main" id="{74B4F58A-4FFD-968E-4B34-1DDC44DD53F6}"/>
              </a:ext>
            </a:extLst>
          </p:cNvPr>
          <p:cNvSpPr txBox="1"/>
          <p:nvPr/>
        </p:nvSpPr>
        <p:spPr>
          <a:xfrm>
            <a:off x="267409" y="2359542"/>
            <a:ext cx="1660772" cy="651944"/>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user can see the simulation environment, also responsible for movement of the user / player.</a:t>
            </a:r>
            <a:endParaRPr lang="en-PH" sz="874" dirty="0"/>
          </a:p>
        </p:txBody>
      </p:sp>
      <p:sp>
        <p:nvSpPr>
          <p:cNvPr id="23" name="TextBox 22">
            <a:extLst>
              <a:ext uri="{FF2B5EF4-FFF2-40B4-BE49-F238E27FC236}">
                <a16:creationId xmlns:a16="http://schemas.microsoft.com/office/drawing/2014/main" id="{A11F700B-2315-F509-DB98-D07ED705AF91}"/>
              </a:ext>
            </a:extLst>
          </p:cNvPr>
          <p:cNvSpPr txBox="1"/>
          <p:nvPr/>
        </p:nvSpPr>
        <p:spPr>
          <a:xfrm>
            <a:off x="3785626" y="2316037"/>
            <a:ext cx="1822887"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all kinds of interactable objects have in common. From being hovered and dragged and other mechanic.</a:t>
            </a:r>
            <a:endParaRPr lang="en-PH" sz="874" dirty="0"/>
          </a:p>
        </p:txBody>
      </p:sp>
      <p:sp>
        <p:nvSpPr>
          <p:cNvPr id="24" name="Rectangle 23">
            <a:extLst>
              <a:ext uri="{FF2B5EF4-FFF2-40B4-BE49-F238E27FC236}">
                <a16:creationId xmlns:a16="http://schemas.microsoft.com/office/drawing/2014/main" id="{3AD11A1A-EF9B-77E0-2D16-C85EF5663134}"/>
              </a:ext>
            </a:extLst>
          </p:cNvPr>
          <p:cNvSpPr/>
          <p:nvPr/>
        </p:nvSpPr>
        <p:spPr>
          <a:xfrm>
            <a:off x="2035402" y="265338"/>
            <a:ext cx="1660772" cy="33871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Configuration Class</a:t>
            </a:r>
            <a:endParaRPr lang="en-PH" sz="1311" dirty="0">
              <a:solidFill>
                <a:schemeClr val="tx1"/>
              </a:solidFill>
              <a:latin typeface="Aptos Display" panose="020B0004020202020204" pitchFamily="34" charset="0"/>
            </a:endParaRPr>
          </a:p>
        </p:txBody>
      </p:sp>
      <p:sp>
        <p:nvSpPr>
          <p:cNvPr id="29" name="TextBox 28">
            <a:extLst>
              <a:ext uri="{FF2B5EF4-FFF2-40B4-BE49-F238E27FC236}">
                <a16:creationId xmlns:a16="http://schemas.microsoft.com/office/drawing/2014/main" id="{3F92984F-01D8-487B-200D-BDAEF57F2887}"/>
              </a:ext>
            </a:extLst>
          </p:cNvPr>
          <p:cNvSpPr txBox="1"/>
          <p:nvPr/>
        </p:nvSpPr>
        <p:spPr>
          <a:xfrm>
            <a:off x="2035402" y="610562"/>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the default configuration of the game is used such as default camera speed etc.</a:t>
            </a:r>
            <a:endParaRPr lang="en-PH" sz="874" dirty="0"/>
          </a:p>
        </p:txBody>
      </p:sp>
      <p:sp>
        <p:nvSpPr>
          <p:cNvPr id="31" name="Rectangle 30">
            <a:extLst>
              <a:ext uri="{FF2B5EF4-FFF2-40B4-BE49-F238E27FC236}">
                <a16:creationId xmlns:a16="http://schemas.microsoft.com/office/drawing/2014/main" id="{23192239-78AE-740E-31DB-5E4AD6381A3F}"/>
              </a:ext>
            </a:extLst>
          </p:cNvPr>
          <p:cNvSpPr/>
          <p:nvPr/>
        </p:nvSpPr>
        <p:spPr>
          <a:xfrm>
            <a:off x="267409" y="3200891"/>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Interactor Class</a:t>
            </a:r>
            <a:endParaRPr lang="en-PH" sz="1311" dirty="0">
              <a:solidFill>
                <a:schemeClr val="tx1"/>
              </a:solidFill>
              <a:latin typeface="Aptos Display" panose="020B0004020202020204" pitchFamily="34" charset="0"/>
            </a:endParaRPr>
          </a:p>
        </p:txBody>
      </p:sp>
      <p:sp>
        <p:nvSpPr>
          <p:cNvPr id="36" name="TextBox 35">
            <a:extLst>
              <a:ext uri="{FF2B5EF4-FFF2-40B4-BE49-F238E27FC236}">
                <a16:creationId xmlns:a16="http://schemas.microsoft.com/office/drawing/2014/main" id="{25B34238-0F35-7201-AF79-A47F433CEB70}"/>
              </a:ext>
            </a:extLst>
          </p:cNvPr>
          <p:cNvSpPr txBox="1"/>
          <p:nvPr/>
        </p:nvSpPr>
        <p:spPr>
          <a:xfrm>
            <a:off x="267409" y="3539601"/>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interacting with the interactable class. Dragging and hovering on them.</a:t>
            </a:r>
            <a:endParaRPr lang="en-PH" sz="874" dirty="0"/>
          </a:p>
        </p:txBody>
      </p:sp>
      <p:cxnSp>
        <p:nvCxnSpPr>
          <p:cNvPr id="70" name="Straight Connector 69">
            <a:extLst>
              <a:ext uri="{FF2B5EF4-FFF2-40B4-BE49-F238E27FC236}">
                <a16:creationId xmlns:a16="http://schemas.microsoft.com/office/drawing/2014/main" id="{C5257E55-E9B4-AF30-A43C-2BC47988C042}"/>
              </a:ext>
            </a:extLst>
          </p:cNvPr>
          <p:cNvCxnSpPr>
            <a:cxnSpLocks/>
          </p:cNvCxnSpPr>
          <p:nvPr/>
        </p:nvCxnSpPr>
        <p:spPr>
          <a:xfrm>
            <a:off x="1097794" y="1802670"/>
            <a:ext cx="3599277" cy="122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848D709-11A3-37D1-495A-BDE9A94578D5}"/>
              </a:ext>
            </a:extLst>
          </p:cNvPr>
          <p:cNvSpPr/>
          <p:nvPr/>
        </p:nvSpPr>
        <p:spPr>
          <a:xfrm>
            <a:off x="7265466" y="2220319"/>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Interface</a:t>
            </a:r>
            <a:endParaRPr lang="en-PH" sz="1311" dirty="0">
              <a:solidFill>
                <a:schemeClr val="tx1"/>
              </a:solidFill>
              <a:latin typeface="Aptos Display" panose="020B0004020202020204" pitchFamily="34" charset="0"/>
            </a:endParaRPr>
          </a:p>
        </p:txBody>
      </p:sp>
      <p:sp>
        <p:nvSpPr>
          <p:cNvPr id="77" name="TextBox 76">
            <a:extLst>
              <a:ext uri="{FF2B5EF4-FFF2-40B4-BE49-F238E27FC236}">
                <a16:creationId xmlns:a16="http://schemas.microsoft.com/office/drawing/2014/main" id="{B8657331-3559-AE8C-E731-D82ED1A37C69}"/>
              </a:ext>
            </a:extLst>
          </p:cNvPr>
          <p:cNvSpPr txBox="1"/>
          <p:nvPr/>
        </p:nvSpPr>
        <p:spPr>
          <a:xfrm>
            <a:off x="7265466" y="2559026"/>
            <a:ext cx="1660772"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Communicating what is happening on the simulation engine to the user / player screen.</a:t>
            </a:r>
            <a:endParaRPr lang="en-PH" sz="874" dirty="0"/>
          </a:p>
        </p:txBody>
      </p:sp>
      <p:sp>
        <p:nvSpPr>
          <p:cNvPr id="83" name="Rectangle 82">
            <a:extLst>
              <a:ext uri="{FF2B5EF4-FFF2-40B4-BE49-F238E27FC236}">
                <a16:creationId xmlns:a16="http://schemas.microsoft.com/office/drawing/2014/main" id="{BC020DE6-27ED-317D-7BE1-730678EDEBFB}"/>
              </a:ext>
            </a:extLst>
          </p:cNvPr>
          <p:cNvSpPr/>
          <p:nvPr/>
        </p:nvSpPr>
        <p:spPr>
          <a:xfrm>
            <a:off x="7265466" y="1315269"/>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Debugging Engine</a:t>
            </a:r>
            <a:endParaRPr lang="en-PH" sz="1311" dirty="0">
              <a:solidFill>
                <a:srgbClr val="00B0F0"/>
              </a:solidFill>
              <a:latin typeface="Aptos Display" panose="020B0004020202020204" pitchFamily="34" charset="0"/>
            </a:endParaRPr>
          </a:p>
        </p:txBody>
      </p:sp>
      <p:sp>
        <p:nvSpPr>
          <p:cNvPr id="85" name="TextBox 84">
            <a:extLst>
              <a:ext uri="{FF2B5EF4-FFF2-40B4-BE49-F238E27FC236}">
                <a16:creationId xmlns:a16="http://schemas.microsoft.com/office/drawing/2014/main" id="{CB7756BD-129D-8094-E3F0-8446A34C190D}"/>
              </a:ext>
            </a:extLst>
          </p:cNvPr>
          <p:cNvSpPr txBox="1"/>
          <p:nvPr/>
        </p:nvSpPr>
        <p:spPr>
          <a:xfrm>
            <a:off x="7265466" y="1653977"/>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checking values and finding faults in the engine.</a:t>
            </a:r>
            <a:endParaRPr lang="en-PH" sz="874" dirty="0"/>
          </a:p>
        </p:txBody>
      </p:sp>
      <p:sp>
        <p:nvSpPr>
          <p:cNvPr id="104" name="Rectangle 103">
            <a:extLst>
              <a:ext uri="{FF2B5EF4-FFF2-40B4-BE49-F238E27FC236}">
                <a16:creationId xmlns:a16="http://schemas.microsoft.com/office/drawing/2014/main" id="{C4B2B3D0-3C20-9182-D626-2AEE03DF67C5}"/>
              </a:ext>
            </a:extLst>
          </p:cNvPr>
          <p:cNvSpPr/>
          <p:nvPr/>
        </p:nvSpPr>
        <p:spPr>
          <a:xfrm>
            <a:off x="2478359" y="3198815"/>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Bracket Class</a:t>
            </a:r>
            <a:endParaRPr lang="en-PH" sz="1020" dirty="0">
              <a:solidFill>
                <a:schemeClr val="tx1"/>
              </a:solidFill>
              <a:latin typeface="Aptos Display" panose="020B0004020202020204" pitchFamily="34" charset="0"/>
            </a:endParaRPr>
          </a:p>
        </p:txBody>
      </p:sp>
      <p:sp>
        <p:nvSpPr>
          <p:cNvPr id="105" name="TextBox 104">
            <a:extLst>
              <a:ext uri="{FF2B5EF4-FFF2-40B4-BE49-F238E27FC236}">
                <a16:creationId xmlns:a16="http://schemas.microsoft.com/office/drawing/2014/main" id="{6B6FBD12-40EC-7A84-31CE-0696DD8FD84E}"/>
              </a:ext>
            </a:extLst>
          </p:cNvPr>
          <p:cNvSpPr txBox="1"/>
          <p:nvPr/>
        </p:nvSpPr>
        <p:spPr>
          <a:xfrm>
            <a:off x="2478358" y="3537523"/>
            <a:ext cx="1342985"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Attaching of parts to build larger structures and other important parts.</a:t>
            </a:r>
            <a:endParaRPr lang="en-PH" sz="764" dirty="0"/>
          </a:p>
        </p:txBody>
      </p:sp>
      <p:cxnSp>
        <p:nvCxnSpPr>
          <p:cNvPr id="112" name="Straight Connector 111">
            <a:extLst>
              <a:ext uri="{FF2B5EF4-FFF2-40B4-BE49-F238E27FC236}">
                <a16:creationId xmlns:a16="http://schemas.microsoft.com/office/drawing/2014/main" id="{13D199EF-49BE-E48D-5772-AC41E666FA6F}"/>
              </a:ext>
            </a:extLst>
          </p:cNvPr>
          <p:cNvCxnSpPr>
            <a:cxnSpLocks/>
          </p:cNvCxnSpPr>
          <p:nvPr/>
        </p:nvCxnSpPr>
        <p:spPr>
          <a:xfrm>
            <a:off x="3110499" y="2948898"/>
            <a:ext cx="32769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64A8A63-6FB5-9D59-1CBE-E05E23BE48EC}"/>
              </a:ext>
            </a:extLst>
          </p:cNvPr>
          <p:cNvSpPr/>
          <p:nvPr/>
        </p:nvSpPr>
        <p:spPr>
          <a:xfrm>
            <a:off x="5755346" y="3202570"/>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Miscellaneous</a:t>
            </a:r>
            <a:endParaRPr lang="en-PH" sz="1020" dirty="0">
              <a:solidFill>
                <a:schemeClr val="tx1"/>
              </a:solidFill>
              <a:latin typeface="Aptos Display" panose="020B0004020202020204" pitchFamily="34" charset="0"/>
            </a:endParaRPr>
          </a:p>
        </p:txBody>
      </p:sp>
      <p:sp>
        <p:nvSpPr>
          <p:cNvPr id="14" name="TextBox 13">
            <a:extLst>
              <a:ext uri="{FF2B5EF4-FFF2-40B4-BE49-F238E27FC236}">
                <a16:creationId xmlns:a16="http://schemas.microsoft.com/office/drawing/2014/main" id="{A7C660AC-4D2C-4837-21B8-FE05C9832AA1}"/>
              </a:ext>
            </a:extLst>
          </p:cNvPr>
          <p:cNvSpPr txBox="1"/>
          <p:nvPr/>
        </p:nvSpPr>
        <p:spPr>
          <a:xfrm>
            <a:off x="5755346" y="3548764"/>
            <a:ext cx="1264284"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Decoration objects that are mostly aesthetics or debugging.</a:t>
            </a:r>
            <a:endParaRPr lang="en-PH" sz="764" dirty="0"/>
          </a:p>
        </p:txBody>
      </p:sp>
      <p:sp>
        <p:nvSpPr>
          <p:cNvPr id="20" name="TextBox 19">
            <a:extLst>
              <a:ext uri="{FF2B5EF4-FFF2-40B4-BE49-F238E27FC236}">
                <a16:creationId xmlns:a16="http://schemas.microsoft.com/office/drawing/2014/main" id="{EB8FADBE-CE25-C242-FA0D-60AE80B7062B}"/>
              </a:ext>
            </a:extLst>
          </p:cNvPr>
          <p:cNvSpPr txBox="1"/>
          <p:nvPr/>
        </p:nvSpPr>
        <p:spPr>
          <a:xfrm>
            <a:off x="128791" y="4492900"/>
            <a:ext cx="6174490" cy="703532"/>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1.  Simulation Engine Class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simulation engine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Simulation Engine is the uppermost class that has all the necessary tools for the lower class to work. Alongside with the Debugging Engine which handles all error handling. Additionally, it also got the values from the Configuration Class to make sure that the values can be edited immediately.</a:t>
            </a:r>
          </a:p>
        </p:txBody>
      </p:sp>
      <p:sp>
        <p:nvSpPr>
          <p:cNvPr id="38" name="Rectangle 37">
            <a:extLst>
              <a:ext uri="{FF2B5EF4-FFF2-40B4-BE49-F238E27FC236}">
                <a16:creationId xmlns:a16="http://schemas.microsoft.com/office/drawing/2014/main" id="{B9E480B0-B871-F551-DDD7-247D717193A0}"/>
              </a:ext>
            </a:extLst>
          </p:cNvPr>
          <p:cNvSpPr/>
          <p:nvPr/>
        </p:nvSpPr>
        <p:spPr>
          <a:xfrm>
            <a:off x="2399657" y="1999468"/>
            <a:ext cx="4703694" cy="20193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42" name="Straight Connector 41">
            <a:extLst>
              <a:ext uri="{FF2B5EF4-FFF2-40B4-BE49-F238E27FC236}">
                <a16:creationId xmlns:a16="http://schemas.microsoft.com/office/drawing/2014/main" id="{036801B2-DF9C-7463-DA14-19FD64BBF748}"/>
              </a:ext>
            </a:extLst>
          </p:cNvPr>
          <p:cNvCxnSpPr>
            <a:cxnSpLocks/>
            <a:stCxn id="10" idx="0"/>
            <a:endCxn id="29" idx="2"/>
          </p:cNvCxnSpPr>
          <p:nvPr/>
        </p:nvCxnSpPr>
        <p:spPr>
          <a:xfrm flipV="1">
            <a:off x="2865788" y="1123391"/>
            <a:ext cx="0" cy="191879"/>
          </a:xfrm>
          <a:prstGeom prst="line">
            <a:avLst/>
          </a:prstGeom>
          <a:ln w="6350">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C4E4C3E-990D-0968-3B8A-BCC245057D5A}"/>
              </a:ext>
            </a:extLst>
          </p:cNvPr>
          <p:cNvCxnSpPr>
            <a:cxnSpLocks/>
          </p:cNvCxnSpPr>
          <p:nvPr/>
        </p:nvCxnSpPr>
        <p:spPr>
          <a:xfrm flipV="1">
            <a:off x="4697070" y="1802666"/>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E5EB0FB-82F3-BDB3-4DAD-2F06B0D33AD1}"/>
              </a:ext>
            </a:extLst>
          </p:cNvPr>
          <p:cNvCxnSpPr>
            <a:cxnSpLocks/>
          </p:cNvCxnSpPr>
          <p:nvPr/>
        </p:nvCxnSpPr>
        <p:spPr>
          <a:xfrm flipV="1">
            <a:off x="1097794" y="1807954"/>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C647D45-8B8A-9EFB-FA7E-B0A6EE3BA01C}"/>
              </a:ext>
            </a:extLst>
          </p:cNvPr>
          <p:cNvCxnSpPr>
            <a:cxnSpLocks/>
            <a:endCxn id="10" idx="2"/>
          </p:cNvCxnSpPr>
          <p:nvPr/>
        </p:nvCxnSpPr>
        <p:spPr>
          <a:xfrm flipV="1">
            <a:off x="2865786" y="1653979"/>
            <a:ext cx="0" cy="148693"/>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367A08-1930-6A50-FFB4-888226154A20}"/>
              </a:ext>
            </a:extLst>
          </p:cNvPr>
          <p:cNvCxnSpPr>
            <a:cxnSpLocks/>
            <a:stCxn id="83" idx="1"/>
            <a:endCxn id="10" idx="3"/>
          </p:cNvCxnSpPr>
          <p:nvPr/>
        </p:nvCxnSpPr>
        <p:spPr>
          <a:xfrm flipH="1">
            <a:off x="3696175" y="1484621"/>
            <a:ext cx="3569292" cy="0"/>
          </a:xfrm>
          <a:prstGeom prst="line">
            <a:avLst/>
          </a:prstGeom>
          <a:ln w="6350">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09CCFD9-F114-9F3C-7940-0C30E95C1B1E}"/>
              </a:ext>
            </a:extLst>
          </p:cNvPr>
          <p:cNvCxnSpPr>
            <a:cxnSpLocks/>
            <a:stCxn id="71" idx="0"/>
          </p:cNvCxnSpPr>
          <p:nvPr/>
        </p:nvCxnSpPr>
        <p:spPr>
          <a:xfrm flipV="1">
            <a:off x="8095852" y="2214431"/>
            <a:ext cx="0" cy="588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1DDEE8D-22EA-D3C3-E0B9-12648F877EF6}"/>
              </a:ext>
            </a:extLst>
          </p:cNvPr>
          <p:cNvCxnSpPr>
            <a:cxnSpLocks/>
            <a:stCxn id="31" idx="0"/>
            <a:endCxn id="22" idx="2"/>
          </p:cNvCxnSpPr>
          <p:nvPr/>
        </p:nvCxnSpPr>
        <p:spPr>
          <a:xfrm flipV="1">
            <a:off x="1097795" y="3011486"/>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00D359C-4BA4-05EF-DF6A-88A268B8E4A1}"/>
              </a:ext>
            </a:extLst>
          </p:cNvPr>
          <p:cNvCxnSpPr>
            <a:cxnSpLocks/>
            <a:stCxn id="104" idx="0"/>
          </p:cNvCxnSpPr>
          <p:nvPr/>
        </p:nvCxnSpPr>
        <p:spPr>
          <a:xfrm flipV="1">
            <a:off x="3110496" y="2951823"/>
            <a:ext cx="0" cy="24699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7591EBA-3403-E5BD-1280-00D26CFDA967}"/>
              </a:ext>
            </a:extLst>
          </p:cNvPr>
          <p:cNvCxnSpPr>
            <a:cxnSpLocks/>
          </p:cNvCxnSpPr>
          <p:nvPr/>
        </p:nvCxnSpPr>
        <p:spPr>
          <a:xfrm flipV="1">
            <a:off x="4697075" y="2853029"/>
            <a:ext cx="0" cy="9879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DCE8CB4-B02B-1400-8F4A-35C8D5BA0826}"/>
              </a:ext>
            </a:extLst>
          </p:cNvPr>
          <p:cNvCxnSpPr>
            <a:cxnSpLocks/>
            <a:stCxn id="6" idx="0"/>
          </p:cNvCxnSpPr>
          <p:nvPr/>
        </p:nvCxnSpPr>
        <p:spPr>
          <a:xfrm flipH="1" flipV="1">
            <a:off x="6387488" y="2948898"/>
            <a:ext cx="1" cy="253665"/>
          </a:xfrm>
          <a:prstGeom prst="line">
            <a:avLst/>
          </a:prstGeom>
          <a:ln w="6350">
            <a:prstDash val="solid"/>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7B62272-9361-F106-0FDC-A6E416F6841B}"/>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cxnSp>
        <p:nvCxnSpPr>
          <p:cNvPr id="7" name="Straight Connector 6">
            <a:extLst>
              <a:ext uri="{FF2B5EF4-FFF2-40B4-BE49-F238E27FC236}">
                <a16:creationId xmlns:a16="http://schemas.microsoft.com/office/drawing/2014/main" id="{984C7BD7-A3DE-48C1-D32F-76A86E493FC5}"/>
              </a:ext>
            </a:extLst>
          </p:cNvPr>
          <p:cNvCxnSpPr>
            <a:cxnSpLocks/>
          </p:cNvCxnSpPr>
          <p:nvPr/>
        </p:nvCxnSpPr>
        <p:spPr>
          <a:xfrm flipV="1">
            <a:off x="8095852" y="2047093"/>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98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FA6E321-42BE-DE3D-AE82-4E9DC1E7189D}"/>
              </a:ext>
            </a:extLst>
          </p:cNvPr>
          <p:cNvGrpSpPr/>
          <p:nvPr/>
        </p:nvGrpSpPr>
        <p:grpSpPr>
          <a:xfrm>
            <a:off x="0" y="561706"/>
            <a:ext cx="9158630" cy="4710265"/>
            <a:chOff x="134471" y="1360686"/>
            <a:chExt cx="8875059" cy="4564425"/>
          </a:xfrm>
        </p:grpSpPr>
        <p:sp>
          <p:nvSpPr>
            <p:cNvPr id="21" name="Rectangle 20">
              <a:extLst>
                <a:ext uri="{FF2B5EF4-FFF2-40B4-BE49-F238E27FC236}">
                  <a16:creationId xmlns:a16="http://schemas.microsoft.com/office/drawing/2014/main" id="{8785B6EB-DBE3-F963-3E9F-452644FAF6E9}"/>
                </a:ext>
              </a:extLst>
            </p:cNvPr>
            <p:cNvSpPr/>
            <p:nvPr/>
          </p:nvSpPr>
          <p:spPr>
            <a:xfrm>
              <a:off x="134471" y="5092689"/>
              <a:ext cx="8875059" cy="832422"/>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31130" y="5293926"/>
              <a:ext cx="2148245" cy="495777"/>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Bracket Snapping Mechanics Logic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259012" y="5165827"/>
              <a:ext cx="5970723" cy="680314"/>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2.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Bracket Class is responsible for making the brackets or the building blocks of making the robots. This is the main concepts of Vblox which is making the robot. All slot related mechanics and logics are related here.</a:t>
              </a:r>
            </a:p>
          </p:txBody>
        </p:sp>
        <p:sp>
          <p:nvSpPr>
            <p:cNvPr id="3" name="Rectangle 2">
              <a:extLst>
                <a:ext uri="{FF2B5EF4-FFF2-40B4-BE49-F238E27FC236}">
                  <a16:creationId xmlns:a16="http://schemas.microsoft.com/office/drawing/2014/main" id="{8EB4658D-8C05-3CC1-8002-987ED09FD4E2}"/>
                </a:ext>
              </a:extLst>
            </p:cNvPr>
            <p:cNvSpPr/>
            <p:nvPr/>
          </p:nvSpPr>
          <p:spPr>
            <a:xfrm>
              <a:off x="554047" y="138043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Edge to Edge Slot Snapping</a:t>
              </a:r>
              <a:endParaRPr lang="en-PH" sz="1311" dirty="0">
                <a:solidFill>
                  <a:srgbClr val="00B0F0"/>
                </a:solidFill>
                <a:latin typeface="Aptos Display" panose="020B0004020202020204" pitchFamily="34" charset="0"/>
              </a:endParaRPr>
            </a:p>
          </p:txBody>
        </p:sp>
        <p:sp>
          <p:nvSpPr>
            <p:cNvPr id="4" name="Flowchart: Terminator 3">
              <a:extLst>
                <a:ext uri="{FF2B5EF4-FFF2-40B4-BE49-F238E27FC236}">
                  <a16:creationId xmlns:a16="http://schemas.microsoft.com/office/drawing/2014/main" id="{A67E1E84-0779-B73A-8D77-74C7CFDB14E5}"/>
                </a:ext>
              </a:extLst>
            </p:cNvPr>
            <p:cNvSpPr/>
            <p:nvPr/>
          </p:nvSpPr>
          <p:spPr>
            <a:xfrm>
              <a:off x="1582471" y="1922693"/>
              <a:ext cx="872462"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F9D38382-365C-4FEE-5F02-DAD28CCB9CAD}"/>
                </a:ext>
              </a:extLst>
            </p:cNvPr>
            <p:cNvSpPr/>
            <p:nvPr/>
          </p:nvSpPr>
          <p:spPr>
            <a:xfrm>
              <a:off x="1674167" y="1977256"/>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Flowchart: Terminator 8">
              <a:extLst>
                <a:ext uri="{FF2B5EF4-FFF2-40B4-BE49-F238E27FC236}">
                  <a16:creationId xmlns:a16="http://schemas.microsoft.com/office/drawing/2014/main" id="{E3CD1BDA-B267-018E-6DE2-ED1B51E99AE2}"/>
                </a:ext>
              </a:extLst>
            </p:cNvPr>
            <p:cNvSpPr/>
            <p:nvPr/>
          </p:nvSpPr>
          <p:spPr>
            <a:xfrm rot="10800000">
              <a:off x="703913" y="2568756"/>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CEED91E3-32F9-BDF2-9B70-C8B97536958C}"/>
                </a:ext>
              </a:extLst>
            </p:cNvPr>
            <p:cNvSpPr/>
            <p:nvPr/>
          </p:nvSpPr>
          <p:spPr>
            <a:xfrm rot="10800000">
              <a:off x="1655676" y="2627697"/>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2" name="Straight Connector 11">
              <a:extLst>
                <a:ext uri="{FF2B5EF4-FFF2-40B4-BE49-F238E27FC236}">
                  <a16:creationId xmlns:a16="http://schemas.microsoft.com/office/drawing/2014/main" id="{9EC07733-DB94-EFDC-4B1D-B89F2296403B}"/>
                </a:ext>
              </a:extLst>
            </p:cNvPr>
            <p:cNvCxnSpPr>
              <a:cxnSpLocks/>
            </p:cNvCxnSpPr>
            <p:nvPr/>
          </p:nvCxnSpPr>
          <p:spPr>
            <a:xfrm flipV="1">
              <a:off x="1797375" y="2350485"/>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632FE8-725C-EE34-8EEA-A5D682DB16F6}"/>
                </a:ext>
              </a:extLst>
            </p:cNvPr>
            <p:cNvSpPr txBox="1"/>
            <p:nvPr/>
          </p:nvSpPr>
          <p:spPr>
            <a:xfrm>
              <a:off x="723060" y="3067031"/>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The edge slot of the above bracket can snap on the edge slot of the bracket below it.</a:t>
              </a:r>
              <a:endParaRPr lang="en-PH" sz="874" dirty="0"/>
            </a:p>
          </p:txBody>
        </p:sp>
        <p:sp>
          <p:nvSpPr>
            <p:cNvPr id="17" name="Oval 16">
              <a:extLst>
                <a:ext uri="{FF2B5EF4-FFF2-40B4-BE49-F238E27FC236}">
                  <a16:creationId xmlns:a16="http://schemas.microsoft.com/office/drawing/2014/main" id="{04AEB6A7-F357-F4D1-4874-167A66A81046}"/>
                </a:ext>
              </a:extLst>
            </p:cNvPr>
            <p:cNvSpPr/>
            <p:nvPr/>
          </p:nvSpPr>
          <p:spPr>
            <a:xfrm rot="10800000">
              <a:off x="773667"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 name="Oval 18">
              <a:extLst>
                <a:ext uri="{FF2B5EF4-FFF2-40B4-BE49-F238E27FC236}">
                  <a16:creationId xmlns:a16="http://schemas.microsoft.com/office/drawing/2014/main" id="{1B0F500B-2ED0-4384-0482-D7F6434BB5D8}"/>
                </a:ext>
              </a:extLst>
            </p:cNvPr>
            <p:cNvSpPr/>
            <p:nvPr/>
          </p:nvSpPr>
          <p:spPr>
            <a:xfrm>
              <a:off x="1213440"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Rectangle 36">
              <a:extLst>
                <a:ext uri="{FF2B5EF4-FFF2-40B4-BE49-F238E27FC236}">
                  <a16:creationId xmlns:a16="http://schemas.microsoft.com/office/drawing/2014/main" id="{816943A1-4182-DDBE-5624-B3FF862CBBCB}"/>
                </a:ext>
              </a:extLst>
            </p:cNvPr>
            <p:cNvSpPr/>
            <p:nvPr/>
          </p:nvSpPr>
          <p:spPr>
            <a:xfrm>
              <a:off x="6466610" y="136068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Full to Partial Slot Snapping</a:t>
              </a:r>
              <a:endParaRPr lang="en-PH" sz="1311" dirty="0">
                <a:solidFill>
                  <a:srgbClr val="00B0F0"/>
                </a:solidFill>
                <a:latin typeface="Aptos Display" panose="020B0004020202020204" pitchFamily="34" charset="0"/>
              </a:endParaRPr>
            </a:p>
          </p:txBody>
        </p:sp>
        <p:cxnSp>
          <p:nvCxnSpPr>
            <p:cNvPr id="47" name="Straight Connector 46">
              <a:extLst>
                <a:ext uri="{FF2B5EF4-FFF2-40B4-BE49-F238E27FC236}">
                  <a16:creationId xmlns:a16="http://schemas.microsoft.com/office/drawing/2014/main" id="{C9986FFA-9A06-76A4-6A6E-D27AF62FCFA8}"/>
                </a:ext>
              </a:extLst>
            </p:cNvPr>
            <p:cNvCxnSpPr>
              <a:cxnSpLocks/>
            </p:cNvCxnSpPr>
            <p:nvPr/>
          </p:nvCxnSpPr>
          <p:spPr>
            <a:xfrm flipV="1">
              <a:off x="7913114"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2FBC11B-9BC1-F376-76DC-6C3EE3F13EA4}"/>
                </a:ext>
              </a:extLst>
            </p:cNvPr>
            <p:cNvSpPr txBox="1"/>
            <p:nvPr/>
          </p:nvSpPr>
          <p:spPr>
            <a:xfrm>
              <a:off x="6725304" y="3102856"/>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All the slots of the above bracket can fit into the lower bracket and vice versa.</a:t>
              </a:r>
              <a:endParaRPr lang="en-PH" sz="874" dirty="0"/>
            </a:p>
          </p:txBody>
        </p:sp>
        <p:grpSp>
          <p:nvGrpSpPr>
            <p:cNvPr id="135" name="Group 134">
              <a:extLst>
                <a:ext uri="{FF2B5EF4-FFF2-40B4-BE49-F238E27FC236}">
                  <a16:creationId xmlns:a16="http://schemas.microsoft.com/office/drawing/2014/main" id="{200A2071-64B4-D161-A32B-22443037E074}"/>
                </a:ext>
              </a:extLst>
            </p:cNvPr>
            <p:cNvGrpSpPr/>
            <p:nvPr/>
          </p:nvGrpSpPr>
          <p:grpSpPr>
            <a:xfrm>
              <a:off x="6819653" y="2545324"/>
              <a:ext cx="1282526" cy="381349"/>
              <a:chOff x="13469402" y="3248752"/>
              <a:chExt cx="2584053" cy="768349"/>
            </a:xfrm>
          </p:grpSpPr>
          <p:sp>
            <p:nvSpPr>
              <p:cNvPr id="41" name="Flowchart: Terminator 40">
                <a:extLst>
                  <a:ext uri="{FF2B5EF4-FFF2-40B4-BE49-F238E27FC236}">
                    <a16:creationId xmlns:a16="http://schemas.microsoft.com/office/drawing/2014/main" id="{9B811318-AF5B-62DE-4BEA-5DC8F7B7BA5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4" name="Oval 43">
                <a:extLst>
                  <a:ext uri="{FF2B5EF4-FFF2-40B4-BE49-F238E27FC236}">
                    <a16:creationId xmlns:a16="http://schemas.microsoft.com/office/drawing/2014/main" id="{A6810093-0482-8C53-D2FA-DF07B235BE81}"/>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0" name="Oval 49">
                <a:extLst>
                  <a:ext uri="{FF2B5EF4-FFF2-40B4-BE49-F238E27FC236}">
                    <a16:creationId xmlns:a16="http://schemas.microsoft.com/office/drawing/2014/main" id="{BC02EB6B-3263-E453-9300-5CD243FFA5BC}"/>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2" name="Oval 51">
                <a:extLst>
                  <a:ext uri="{FF2B5EF4-FFF2-40B4-BE49-F238E27FC236}">
                    <a16:creationId xmlns:a16="http://schemas.microsoft.com/office/drawing/2014/main" id="{A7B8001B-0BDF-BE1E-1F78-74F808A64F2A}"/>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56" name="Straight Connector 55">
              <a:extLst>
                <a:ext uri="{FF2B5EF4-FFF2-40B4-BE49-F238E27FC236}">
                  <a16:creationId xmlns:a16="http://schemas.microsoft.com/office/drawing/2014/main" id="{A1FC1E6C-76A8-F1BA-DDE9-74E8F0DE83C8}"/>
                </a:ext>
              </a:extLst>
            </p:cNvPr>
            <p:cNvCxnSpPr>
              <a:cxnSpLocks/>
            </p:cNvCxnSpPr>
            <p:nvPr/>
          </p:nvCxnSpPr>
          <p:spPr>
            <a:xfrm flipV="1">
              <a:off x="7450871"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E574ACD7-81E2-BD7E-DCC4-D823DD4255C6}"/>
                </a:ext>
              </a:extLst>
            </p:cNvPr>
            <p:cNvCxnSpPr>
              <a:cxnSpLocks/>
            </p:cNvCxnSpPr>
            <p:nvPr/>
          </p:nvCxnSpPr>
          <p:spPr>
            <a:xfrm flipH="1" flipV="1">
              <a:off x="7450874" y="2401641"/>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55F43C64-452F-2960-0FE2-3545061EE441}"/>
                </a:ext>
              </a:extLst>
            </p:cNvPr>
            <p:cNvGrpSpPr/>
            <p:nvPr/>
          </p:nvGrpSpPr>
          <p:grpSpPr>
            <a:xfrm>
              <a:off x="7234180" y="1890704"/>
              <a:ext cx="867999" cy="381349"/>
              <a:chOff x="14304599" y="1929817"/>
              <a:chExt cx="1748856" cy="768349"/>
            </a:xfrm>
          </p:grpSpPr>
          <p:sp>
            <p:nvSpPr>
              <p:cNvPr id="39" name="Flowchart: Terminator 38">
                <a:extLst>
                  <a:ext uri="{FF2B5EF4-FFF2-40B4-BE49-F238E27FC236}">
                    <a16:creationId xmlns:a16="http://schemas.microsoft.com/office/drawing/2014/main" id="{9F97F7B2-2F68-FD68-FC57-9E77824CDD12}"/>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0" name="Oval 59">
                <a:extLst>
                  <a:ext uri="{FF2B5EF4-FFF2-40B4-BE49-F238E27FC236}">
                    <a16:creationId xmlns:a16="http://schemas.microsoft.com/office/drawing/2014/main" id="{B2CEAF48-BE87-6FB8-1737-D28434E1B800}"/>
                  </a:ext>
                </a:extLst>
              </p:cNvPr>
              <p:cNvSpPr/>
              <p:nvPr/>
            </p:nvSpPr>
            <p:spPr>
              <a:xfrm rot="10800000">
                <a:off x="15345305"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1" name="Oval 60">
                <a:extLst>
                  <a:ext uri="{FF2B5EF4-FFF2-40B4-BE49-F238E27FC236}">
                    <a16:creationId xmlns:a16="http://schemas.microsoft.com/office/drawing/2014/main" id="{58EB88B0-718F-43C4-B729-76370F7AB205}"/>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66" name="Rectangle 65">
              <a:extLst>
                <a:ext uri="{FF2B5EF4-FFF2-40B4-BE49-F238E27FC236}">
                  <a16:creationId xmlns:a16="http://schemas.microsoft.com/office/drawing/2014/main" id="{DB6056B2-3807-C2F3-171C-F7193E9A4C09}"/>
                </a:ext>
              </a:extLst>
            </p:cNvPr>
            <p:cNvSpPr/>
            <p:nvPr/>
          </p:nvSpPr>
          <p:spPr>
            <a:xfrm>
              <a:off x="301266" y="3972940"/>
              <a:ext cx="4101116"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7" name="Rectangle 66">
              <a:extLst>
                <a:ext uri="{FF2B5EF4-FFF2-40B4-BE49-F238E27FC236}">
                  <a16:creationId xmlns:a16="http://schemas.microsoft.com/office/drawing/2014/main" id="{1ACBB671-DB95-197F-BAD7-5495D896D2B6}"/>
                </a:ext>
              </a:extLst>
            </p:cNvPr>
            <p:cNvSpPr/>
            <p:nvPr/>
          </p:nvSpPr>
          <p:spPr>
            <a:xfrm>
              <a:off x="304970" y="3970913"/>
              <a:ext cx="1759456"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What is a bracket?</a:t>
              </a:r>
              <a:endParaRPr lang="en-PH" sz="1311" dirty="0">
                <a:solidFill>
                  <a:schemeClr val="tx1"/>
                </a:solidFill>
                <a:latin typeface="Aptos Display" panose="020B0004020202020204" pitchFamily="34" charset="0"/>
              </a:endParaRPr>
            </a:p>
          </p:txBody>
        </p:sp>
        <p:sp>
          <p:nvSpPr>
            <p:cNvPr id="89" name="TextBox 88">
              <a:extLst>
                <a:ext uri="{FF2B5EF4-FFF2-40B4-BE49-F238E27FC236}">
                  <a16:creationId xmlns:a16="http://schemas.microsoft.com/office/drawing/2014/main" id="{D71C4B06-3A9B-B521-AB49-AAC6C6A5D3E2}"/>
                </a:ext>
              </a:extLst>
            </p:cNvPr>
            <p:cNvSpPr txBox="1"/>
            <p:nvPr/>
          </p:nvSpPr>
          <p:spPr>
            <a:xfrm>
              <a:off x="2924043" y="4735777"/>
              <a:ext cx="559210" cy="219833"/>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Bracket</a:t>
              </a:r>
              <a:endParaRPr lang="en-PH" sz="874" dirty="0"/>
            </a:p>
          </p:txBody>
        </p:sp>
        <p:sp>
          <p:nvSpPr>
            <p:cNvPr id="90" name="TextBox 89">
              <a:extLst>
                <a:ext uri="{FF2B5EF4-FFF2-40B4-BE49-F238E27FC236}">
                  <a16:creationId xmlns:a16="http://schemas.microsoft.com/office/drawing/2014/main" id="{910473B4-CD64-5EE1-880F-06272A49BE9C}"/>
                </a:ext>
              </a:extLst>
            </p:cNvPr>
            <p:cNvSpPr txBox="1"/>
            <p:nvPr/>
          </p:nvSpPr>
          <p:spPr>
            <a:xfrm>
              <a:off x="3979112" y="4197621"/>
              <a:ext cx="478330" cy="226857"/>
            </a:xfrm>
            <a:prstGeom prst="rect">
              <a:avLst/>
            </a:prstGeom>
            <a:noFill/>
          </p:spPr>
          <p:txBody>
            <a:bodyPr wrap="square">
              <a:spAutoFit/>
            </a:bodyPr>
            <a:lstStyle/>
            <a:p>
              <a:r>
                <a:rPr lang="en-PH" sz="874" dirty="0">
                  <a:solidFill>
                    <a:srgbClr val="00B0F0"/>
                  </a:solidFill>
                  <a:latin typeface="Aptos Display" panose="020B0004020202020204" pitchFamily="34" charset="0"/>
                  <a:ea typeface="Lexend" pitchFamily="2" charset="0"/>
                  <a:cs typeface="Lexend" pitchFamily="2" charset="0"/>
                </a:rPr>
                <a:t>Slot</a:t>
              </a:r>
              <a:endParaRPr lang="en-PH" sz="874" dirty="0">
                <a:solidFill>
                  <a:srgbClr val="00B0F0"/>
                </a:solidFill>
              </a:endParaRPr>
            </a:p>
          </p:txBody>
        </p:sp>
        <p:grpSp>
          <p:nvGrpSpPr>
            <p:cNvPr id="96" name="Group 95">
              <a:extLst>
                <a:ext uri="{FF2B5EF4-FFF2-40B4-BE49-F238E27FC236}">
                  <a16:creationId xmlns:a16="http://schemas.microsoft.com/office/drawing/2014/main" id="{3D221183-6102-1D82-C550-161666A3BB33}"/>
                </a:ext>
              </a:extLst>
            </p:cNvPr>
            <p:cNvGrpSpPr/>
            <p:nvPr/>
          </p:nvGrpSpPr>
          <p:grpSpPr>
            <a:xfrm rot="5400000">
              <a:off x="2925402" y="3690854"/>
              <a:ext cx="658210" cy="1441108"/>
              <a:chOff x="13572957" y="1727587"/>
              <a:chExt cx="904207" cy="1979705"/>
            </a:xfrm>
          </p:grpSpPr>
          <p:grpSp>
            <p:nvGrpSpPr>
              <p:cNvPr id="74" name="Group 73">
                <a:extLst>
                  <a:ext uri="{FF2B5EF4-FFF2-40B4-BE49-F238E27FC236}">
                    <a16:creationId xmlns:a16="http://schemas.microsoft.com/office/drawing/2014/main" id="{9907C2FA-A7A7-64A9-799E-F02DACB00134}"/>
                  </a:ext>
                </a:extLst>
              </p:cNvPr>
              <p:cNvGrpSpPr/>
              <p:nvPr/>
            </p:nvGrpSpPr>
            <p:grpSpPr>
              <a:xfrm rot="5400000">
                <a:off x="12953968" y="2564427"/>
                <a:ext cx="1761854" cy="523875"/>
                <a:chOff x="9482578" y="771525"/>
                <a:chExt cx="1761854" cy="523875"/>
              </a:xfrm>
            </p:grpSpPr>
            <p:sp>
              <p:nvSpPr>
                <p:cNvPr id="68" name="Flowchart: Terminator 67">
                  <a:extLst>
                    <a:ext uri="{FF2B5EF4-FFF2-40B4-BE49-F238E27FC236}">
                      <a16:creationId xmlns:a16="http://schemas.microsoft.com/office/drawing/2014/main" id="{9DBA4238-BA42-F7B7-DBBE-42A5C64C025E}"/>
                    </a:ext>
                  </a:extLst>
                </p:cNvPr>
                <p:cNvSpPr/>
                <p:nvPr/>
              </p:nvSpPr>
              <p:spPr>
                <a:xfrm rot="10800000">
                  <a:off x="9482578" y="771525"/>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9" name="Oval 68">
                  <a:extLst>
                    <a:ext uri="{FF2B5EF4-FFF2-40B4-BE49-F238E27FC236}">
                      <a16:creationId xmlns:a16="http://schemas.microsoft.com/office/drawing/2014/main" id="{5D731413-BB0F-B36D-B116-D1029080DBAD}"/>
                    </a:ext>
                  </a:extLst>
                </p:cNvPr>
                <p:cNvSpPr/>
                <p:nvPr/>
              </p:nvSpPr>
              <p:spPr>
                <a:xfrm rot="10800000">
                  <a:off x="10790048"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2" name="Oval 71">
                  <a:extLst>
                    <a:ext uri="{FF2B5EF4-FFF2-40B4-BE49-F238E27FC236}">
                      <a16:creationId xmlns:a16="http://schemas.microsoft.com/office/drawing/2014/main" id="{98A00E51-F594-7E8B-592A-1ED5DDF595C7}"/>
                    </a:ext>
                  </a:extLst>
                </p:cNvPr>
                <p:cNvSpPr/>
                <p:nvPr/>
              </p:nvSpPr>
              <p:spPr>
                <a:xfrm rot="10800000">
                  <a:off x="9578397"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3" name="Oval 72">
                  <a:extLst>
                    <a:ext uri="{FF2B5EF4-FFF2-40B4-BE49-F238E27FC236}">
                      <a16:creationId xmlns:a16="http://schemas.microsoft.com/office/drawing/2014/main" id="{D612270F-81E2-36D8-B3F2-B06FE771BB1E}"/>
                    </a:ext>
                  </a:extLst>
                </p:cNvPr>
                <p:cNvSpPr/>
                <p:nvPr/>
              </p:nvSpPr>
              <p:spPr>
                <a:xfrm>
                  <a:off x="10182530"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75" name="Straight Connector 74">
                <a:extLst>
                  <a:ext uri="{FF2B5EF4-FFF2-40B4-BE49-F238E27FC236}">
                    <a16:creationId xmlns:a16="http://schemas.microsoft.com/office/drawing/2014/main" id="{6699FA3D-87CF-F7BC-BCD9-3E1537BBB104}"/>
                  </a:ext>
                </a:extLst>
              </p:cNvPr>
              <p:cNvCxnSpPr>
                <a:cxnSpLocks/>
              </p:cNvCxnSpPr>
              <p:nvPr/>
            </p:nvCxnSpPr>
            <p:spPr>
              <a:xfrm rot="16200000" flipV="1">
                <a:off x="14233846" y="1826642"/>
                <a:ext cx="0" cy="237591"/>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6885664-657D-78E7-5E50-00C84766D7C4}"/>
                  </a:ext>
                </a:extLst>
              </p:cNvPr>
              <p:cNvCxnSpPr>
                <a:cxnSpLocks/>
              </p:cNvCxnSpPr>
              <p:nvPr/>
            </p:nvCxnSpPr>
            <p:spPr>
              <a:xfrm rot="16200000" flipH="1" flipV="1">
                <a:off x="14224737" y="3579388"/>
                <a:ext cx="1" cy="25580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9960297-9457-A4EF-1C3E-8799F0A5C84B}"/>
                  </a:ext>
                </a:extLst>
              </p:cNvPr>
              <p:cNvCxnSpPr>
                <a:cxnSpLocks/>
              </p:cNvCxnSpPr>
              <p:nvPr/>
            </p:nvCxnSpPr>
            <p:spPr>
              <a:xfrm flipV="1">
                <a:off x="14352997" y="1945437"/>
                <a:ext cx="0" cy="176185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994E020-AC7A-3116-04A9-85D701D39E6F}"/>
                  </a:ext>
                </a:extLst>
              </p:cNvPr>
              <p:cNvCxnSpPr>
                <a:cxnSpLocks/>
              </p:cNvCxnSpPr>
              <p:nvPr/>
            </p:nvCxnSpPr>
            <p:spPr>
              <a:xfrm flipH="1">
                <a:off x="14352997" y="2747932"/>
                <a:ext cx="124167" cy="0"/>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706DE083-A393-8EF7-510B-881628689BE8}"/>
                  </a:ext>
                </a:extLst>
              </p:cNvPr>
              <p:cNvCxnSpPr>
                <a:cxnSpLocks/>
              </p:cNvCxnSpPr>
              <p:nvPr/>
            </p:nvCxnSpPr>
            <p:spPr>
              <a:xfrm flipV="1">
                <a:off x="13854296" y="1727587"/>
                <a:ext cx="0" cy="319038"/>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grpSp>
        <p:sp>
          <p:nvSpPr>
            <p:cNvPr id="94" name="TextBox 93">
              <a:extLst>
                <a:ext uri="{FF2B5EF4-FFF2-40B4-BE49-F238E27FC236}">
                  <a16:creationId xmlns:a16="http://schemas.microsoft.com/office/drawing/2014/main" id="{6E63FF8B-B6B7-B690-C4AF-6CB072EF1D96}"/>
                </a:ext>
              </a:extLst>
            </p:cNvPr>
            <p:cNvSpPr txBox="1"/>
            <p:nvPr/>
          </p:nvSpPr>
          <p:spPr>
            <a:xfrm>
              <a:off x="318526" y="4343944"/>
              <a:ext cx="2192623" cy="89947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 bracket is like a building block.</a:t>
              </a:r>
            </a:p>
            <a:p>
              <a:endParaRPr lang="en-PH" sz="874" dirty="0">
                <a:latin typeface="Aptos Display" panose="020B0004020202020204" pitchFamily="34" charset="0"/>
              </a:endParaRPr>
            </a:p>
            <a:p>
              <a:r>
                <a:rPr lang="en-PH" sz="874" dirty="0">
                  <a:latin typeface="Aptos Display" panose="020B0004020202020204" pitchFamily="34" charset="0"/>
                </a:rPr>
                <a:t>It is a major part of the game’s core mechanic. It allows users / players to build robots.</a:t>
              </a:r>
            </a:p>
            <a:p>
              <a:endParaRPr lang="en-PH" sz="874" dirty="0">
                <a:latin typeface="Aptos Display" panose="020B0004020202020204" pitchFamily="34" charset="0"/>
              </a:endParaRPr>
            </a:p>
            <a:p>
              <a:endParaRPr lang="en-PH" sz="874" dirty="0"/>
            </a:p>
          </p:txBody>
        </p:sp>
        <p:sp>
          <p:nvSpPr>
            <p:cNvPr id="95" name="Rectangle 94">
              <a:extLst>
                <a:ext uri="{FF2B5EF4-FFF2-40B4-BE49-F238E27FC236}">
                  <a16:creationId xmlns:a16="http://schemas.microsoft.com/office/drawing/2014/main" id="{717A680C-5057-22FC-7A3D-B5CBC93D044B}"/>
                </a:ext>
              </a:extLst>
            </p:cNvPr>
            <p:cNvSpPr/>
            <p:nvPr/>
          </p:nvSpPr>
          <p:spPr>
            <a:xfrm>
              <a:off x="3470817" y="1378119"/>
              <a:ext cx="2202373"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Partial to Partial Slot Snapping</a:t>
              </a:r>
              <a:endParaRPr lang="en-PH" sz="1311" dirty="0">
                <a:solidFill>
                  <a:srgbClr val="00B0F0"/>
                </a:solidFill>
                <a:latin typeface="Aptos Display" panose="020B0004020202020204" pitchFamily="34" charset="0"/>
              </a:endParaRPr>
            </a:p>
          </p:txBody>
        </p:sp>
        <p:sp>
          <p:nvSpPr>
            <p:cNvPr id="102" name="Oval 101">
              <a:extLst>
                <a:ext uri="{FF2B5EF4-FFF2-40B4-BE49-F238E27FC236}">
                  <a16:creationId xmlns:a16="http://schemas.microsoft.com/office/drawing/2014/main" id="{BF3851D3-0F42-D894-AEB8-8DC279E98AA2}"/>
                </a:ext>
              </a:extLst>
            </p:cNvPr>
            <p:cNvSpPr/>
            <p:nvPr/>
          </p:nvSpPr>
          <p:spPr>
            <a:xfrm rot="10800000">
              <a:off x="2114974" y="1971341"/>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6" name="Flowchart: Terminator 105">
              <a:extLst>
                <a:ext uri="{FF2B5EF4-FFF2-40B4-BE49-F238E27FC236}">
                  <a16:creationId xmlns:a16="http://schemas.microsoft.com/office/drawing/2014/main" id="{A539E95B-A6CC-3B6E-6450-FEEC8CEA63D2}"/>
                </a:ext>
              </a:extLst>
            </p:cNvPr>
            <p:cNvSpPr/>
            <p:nvPr/>
          </p:nvSpPr>
          <p:spPr>
            <a:xfrm>
              <a:off x="4063810" y="1967073"/>
              <a:ext cx="1282525"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7" name="Flowchart: Terminator 106">
              <a:extLst>
                <a:ext uri="{FF2B5EF4-FFF2-40B4-BE49-F238E27FC236}">
                  <a16:creationId xmlns:a16="http://schemas.microsoft.com/office/drawing/2014/main" id="{6A92422B-0AF5-1F4C-2FAF-807CC421C801}"/>
                </a:ext>
              </a:extLst>
            </p:cNvPr>
            <p:cNvSpPr/>
            <p:nvPr/>
          </p:nvSpPr>
          <p:spPr>
            <a:xfrm rot="10800000">
              <a:off x="3649279" y="2621692"/>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8" name="Oval 107">
              <a:extLst>
                <a:ext uri="{FF2B5EF4-FFF2-40B4-BE49-F238E27FC236}">
                  <a16:creationId xmlns:a16="http://schemas.microsoft.com/office/drawing/2014/main" id="{7C7E1320-E2B9-A918-4A3B-B5123269D716}"/>
                </a:ext>
              </a:extLst>
            </p:cNvPr>
            <p:cNvSpPr/>
            <p:nvPr/>
          </p:nvSpPr>
          <p:spPr>
            <a:xfrm rot="10800000">
              <a:off x="4601042"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09" name="Straight Connector 108">
              <a:extLst>
                <a:ext uri="{FF2B5EF4-FFF2-40B4-BE49-F238E27FC236}">
                  <a16:creationId xmlns:a16="http://schemas.microsoft.com/office/drawing/2014/main" id="{FCD24494-644E-CC32-1B65-CF901EA2C000}"/>
                </a:ext>
              </a:extLst>
            </p:cNvPr>
            <p:cNvCxnSpPr>
              <a:cxnSpLocks/>
            </p:cNvCxnSpPr>
            <p:nvPr/>
          </p:nvCxnSpPr>
          <p:spPr>
            <a:xfrm flipV="1">
              <a:off x="4742741"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B3B2BE26-C3D3-BB84-454F-D5D8945CD0FE}"/>
                </a:ext>
              </a:extLst>
            </p:cNvPr>
            <p:cNvSpPr/>
            <p:nvPr/>
          </p:nvSpPr>
          <p:spPr>
            <a:xfrm rot="10800000">
              <a:off x="3719032" y="268063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1" name="Oval 110">
              <a:extLst>
                <a:ext uri="{FF2B5EF4-FFF2-40B4-BE49-F238E27FC236}">
                  <a16:creationId xmlns:a16="http://schemas.microsoft.com/office/drawing/2014/main" id="{CF4B4E5B-7F6E-87ED-4669-651ED6E73430}"/>
                </a:ext>
              </a:extLst>
            </p:cNvPr>
            <p:cNvSpPr/>
            <p:nvPr/>
          </p:nvSpPr>
          <p:spPr>
            <a:xfrm>
              <a:off x="4158804"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13" name="Straight Connector 112">
              <a:extLst>
                <a:ext uri="{FF2B5EF4-FFF2-40B4-BE49-F238E27FC236}">
                  <a16:creationId xmlns:a16="http://schemas.microsoft.com/office/drawing/2014/main" id="{947CAE05-112D-48B2-40F5-C244645AF355}"/>
                </a:ext>
              </a:extLst>
            </p:cNvPr>
            <p:cNvCxnSpPr>
              <a:cxnSpLocks/>
            </p:cNvCxnSpPr>
            <p:nvPr/>
          </p:nvCxnSpPr>
          <p:spPr>
            <a:xfrm flipV="1">
              <a:off x="4280497"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71A730F2-7BFF-43D8-2C1A-B737F34E786E}"/>
                </a:ext>
              </a:extLst>
            </p:cNvPr>
            <p:cNvCxnSpPr>
              <a:cxnSpLocks/>
            </p:cNvCxnSpPr>
            <p:nvPr/>
          </p:nvCxnSpPr>
          <p:spPr>
            <a:xfrm flipH="1" flipV="1">
              <a:off x="4280500" y="2478012"/>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B8A20956-3C0E-9096-B86F-7067D331F056}"/>
                </a:ext>
              </a:extLst>
            </p:cNvPr>
            <p:cNvSpPr/>
            <p:nvPr/>
          </p:nvSpPr>
          <p:spPr>
            <a:xfrm rot="10800000">
              <a:off x="4580333"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6" name="Oval 115">
              <a:extLst>
                <a:ext uri="{FF2B5EF4-FFF2-40B4-BE49-F238E27FC236}">
                  <a16:creationId xmlns:a16="http://schemas.microsoft.com/office/drawing/2014/main" id="{F02C89EC-EAE7-FA07-4EE9-B4138C111030}"/>
                </a:ext>
              </a:extLst>
            </p:cNvPr>
            <p:cNvSpPr/>
            <p:nvPr/>
          </p:nvSpPr>
          <p:spPr>
            <a:xfrm>
              <a:off x="4138095"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7" name="Oval 116">
              <a:extLst>
                <a:ext uri="{FF2B5EF4-FFF2-40B4-BE49-F238E27FC236}">
                  <a16:creationId xmlns:a16="http://schemas.microsoft.com/office/drawing/2014/main" id="{ADEC62BE-0FBA-8851-BA8A-3355B8A03619}"/>
                </a:ext>
              </a:extLst>
            </p:cNvPr>
            <p:cNvSpPr/>
            <p:nvPr/>
          </p:nvSpPr>
          <p:spPr>
            <a:xfrm rot="10800000">
              <a:off x="5022570" y="202601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8" name="TextBox 117">
              <a:extLst>
                <a:ext uri="{FF2B5EF4-FFF2-40B4-BE49-F238E27FC236}">
                  <a16:creationId xmlns:a16="http://schemas.microsoft.com/office/drawing/2014/main" id="{6348801B-A3C8-59E5-DC99-673F36CF379E}"/>
                </a:ext>
              </a:extLst>
            </p:cNvPr>
            <p:cNvSpPr txBox="1"/>
            <p:nvPr/>
          </p:nvSpPr>
          <p:spPr>
            <a:xfrm>
              <a:off x="3769022" y="3081960"/>
              <a:ext cx="1605964" cy="480551"/>
            </a:xfrm>
            <a:prstGeom prst="rect">
              <a:avLst/>
            </a:prstGeom>
            <a:noFill/>
          </p:spPr>
          <p:txBody>
            <a:bodyPr wrap="square">
              <a:spAutoFit/>
            </a:bodyPr>
            <a:lstStyle/>
            <a:p>
              <a:r>
                <a:rPr lang="en-US" sz="874" dirty="0">
                  <a:latin typeface="Aptos Display" panose="020B0004020202020204" pitchFamily="34" charset="0"/>
                </a:rPr>
                <a:t>Only a partial of the bottom bracket’s slots are occupied by the above bracket’s slots.</a:t>
              </a:r>
              <a:endParaRPr lang="en-PH" sz="874" dirty="0"/>
            </a:p>
          </p:txBody>
        </p:sp>
        <p:sp>
          <p:nvSpPr>
            <p:cNvPr id="119" name="Rectangle 118">
              <a:extLst>
                <a:ext uri="{FF2B5EF4-FFF2-40B4-BE49-F238E27FC236}">
                  <a16:creationId xmlns:a16="http://schemas.microsoft.com/office/drawing/2014/main" id="{6E1EC894-757C-3EFB-554E-261774D15522}"/>
                </a:ext>
              </a:extLst>
            </p:cNvPr>
            <p:cNvSpPr/>
            <p:nvPr/>
          </p:nvSpPr>
          <p:spPr>
            <a:xfrm>
              <a:off x="4559230" y="3979790"/>
              <a:ext cx="3848065"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0" name="Flowchart: Terminator 119">
              <a:extLst>
                <a:ext uri="{FF2B5EF4-FFF2-40B4-BE49-F238E27FC236}">
                  <a16:creationId xmlns:a16="http://schemas.microsoft.com/office/drawing/2014/main" id="{5521AF4C-F418-BD86-209E-AA9408B38C4D}"/>
                </a:ext>
              </a:extLst>
            </p:cNvPr>
            <p:cNvSpPr/>
            <p:nvPr/>
          </p:nvSpPr>
          <p:spPr>
            <a:xfrm rot="10800000">
              <a:off x="4653592" y="4509580"/>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1" name="Oval 120">
              <a:extLst>
                <a:ext uri="{FF2B5EF4-FFF2-40B4-BE49-F238E27FC236}">
                  <a16:creationId xmlns:a16="http://schemas.microsoft.com/office/drawing/2014/main" id="{6870D0D4-3150-6D9B-0240-DD145FE606CC}"/>
                </a:ext>
              </a:extLst>
            </p:cNvPr>
            <p:cNvSpPr/>
            <p:nvPr/>
          </p:nvSpPr>
          <p:spPr>
            <a:xfrm rot="10800000">
              <a:off x="5605356" y="4568518"/>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Oval 121">
              <a:extLst>
                <a:ext uri="{FF2B5EF4-FFF2-40B4-BE49-F238E27FC236}">
                  <a16:creationId xmlns:a16="http://schemas.microsoft.com/office/drawing/2014/main" id="{3093B998-BD78-EC2E-8688-B39D6726DDE3}"/>
                </a:ext>
              </a:extLst>
            </p:cNvPr>
            <p:cNvSpPr/>
            <p:nvPr/>
          </p:nvSpPr>
          <p:spPr>
            <a:xfrm rot="10800000">
              <a:off x="4723345"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3" name="Oval 122">
              <a:extLst>
                <a:ext uri="{FF2B5EF4-FFF2-40B4-BE49-F238E27FC236}">
                  <a16:creationId xmlns:a16="http://schemas.microsoft.com/office/drawing/2014/main" id="{48E258CA-A7BA-C717-467B-6A82AEE146C9}"/>
                </a:ext>
              </a:extLst>
            </p:cNvPr>
            <p:cNvSpPr/>
            <p:nvPr/>
          </p:nvSpPr>
          <p:spPr>
            <a:xfrm>
              <a:off x="5163118"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8" name="Group 127">
              <a:extLst>
                <a:ext uri="{FF2B5EF4-FFF2-40B4-BE49-F238E27FC236}">
                  <a16:creationId xmlns:a16="http://schemas.microsoft.com/office/drawing/2014/main" id="{131F79A5-7FEE-D1C1-DEDF-182AA5F8C266}"/>
                </a:ext>
              </a:extLst>
            </p:cNvPr>
            <p:cNvGrpSpPr/>
            <p:nvPr/>
          </p:nvGrpSpPr>
          <p:grpSpPr>
            <a:xfrm rot="8979881">
              <a:off x="5481077" y="4292507"/>
              <a:ext cx="1282526" cy="381349"/>
              <a:chOff x="8564669" y="4577954"/>
              <a:chExt cx="1761854" cy="523875"/>
            </a:xfrm>
          </p:grpSpPr>
          <p:sp>
            <p:nvSpPr>
              <p:cNvPr id="124" name="Flowchart: Terminator 123">
                <a:extLst>
                  <a:ext uri="{FF2B5EF4-FFF2-40B4-BE49-F238E27FC236}">
                    <a16:creationId xmlns:a16="http://schemas.microsoft.com/office/drawing/2014/main" id="{3477417E-3820-2FDA-75D9-D0764BCE98A5}"/>
                  </a:ext>
                </a:extLst>
              </p:cNvPr>
              <p:cNvSpPr/>
              <p:nvPr/>
            </p:nvSpPr>
            <p:spPr>
              <a:xfrm rot="10800000">
                <a:off x="8564669" y="4577954"/>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0EEC10D8-2E93-85BC-A2DF-BB68FA1CFAF2}"/>
                  </a:ext>
                </a:extLst>
              </p:cNvPr>
              <p:cNvSpPr/>
              <p:nvPr/>
            </p:nvSpPr>
            <p:spPr>
              <a:xfrm rot="10800000">
                <a:off x="9872139" y="4658918"/>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9D0E11A2-A782-DFF1-FAE0-6802142B7EE9}"/>
                  </a:ext>
                </a:extLst>
              </p:cNvPr>
              <p:cNvSpPr/>
              <p:nvPr/>
            </p:nvSpPr>
            <p:spPr>
              <a:xfrm rot="10800000">
                <a:off x="8660488"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7" name="Oval 126">
                <a:extLst>
                  <a:ext uri="{FF2B5EF4-FFF2-40B4-BE49-F238E27FC236}">
                    <a16:creationId xmlns:a16="http://schemas.microsoft.com/office/drawing/2014/main" id="{47126A51-887E-76A1-04BC-795BEE9C017B}"/>
                  </a:ext>
                </a:extLst>
              </p:cNvPr>
              <p:cNvSpPr/>
              <p:nvPr/>
            </p:nvSpPr>
            <p:spPr>
              <a:xfrm>
                <a:off x="9264621"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29" name="Rectangle 128">
              <a:extLst>
                <a:ext uri="{FF2B5EF4-FFF2-40B4-BE49-F238E27FC236}">
                  <a16:creationId xmlns:a16="http://schemas.microsoft.com/office/drawing/2014/main" id="{F946C8F0-2128-AF41-588B-DE26F388F740}"/>
                </a:ext>
              </a:extLst>
            </p:cNvPr>
            <p:cNvSpPr/>
            <p:nvPr/>
          </p:nvSpPr>
          <p:spPr>
            <a:xfrm>
              <a:off x="4556012" y="3985098"/>
              <a:ext cx="1282527"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Slot Rotation</a:t>
              </a:r>
              <a:endParaRPr lang="en-PH" sz="1311" dirty="0">
                <a:solidFill>
                  <a:schemeClr val="tx1"/>
                </a:solidFill>
                <a:latin typeface="Aptos Display" panose="020B0004020202020204" pitchFamily="34" charset="0"/>
              </a:endParaRPr>
            </a:p>
          </p:txBody>
        </p:sp>
        <p:sp>
          <p:nvSpPr>
            <p:cNvPr id="130" name="TextBox 129">
              <a:extLst>
                <a:ext uri="{FF2B5EF4-FFF2-40B4-BE49-F238E27FC236}">
                  <a16:creationId xmlns:a16="http://schemas.microsoft.com/office/drawing/2014/main" id="{8EE73E04-BAB7-9124-50AD-9AFBDB0F362A}"/>
                </a:ext>
              </a:extLst>
            </p:cNvPr>
            <p:cNvSpPr txBox="1"/>
            <p:nvPr/>
          </p:nvSpPr>
          <p:spPr>
            <a:xfrm>
              <a:off x="6725304" y="4046298"/>
              <a:ext cx="1701075" cy="87162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User / player can rotate the bracket when attaching it on a bracket.</a:t>
              </a:r>
            </a:p>
            <a:p>
              <a:endParaRPr lang="en-PH" sz="874" dirty="0">
                <a:latin typeface="Aptos Display" panose="020B0004020202020204" pitchFamily="34" charset="0"/>
              </a:endParaRPr>
            </a:p>
            <a:p>
              <a:r>
                <a:rPr lang="en-PH" sz="874" dirty="0">
                  <a:latin typeface="Aptos Display" panose="020B0004020202020204" pitchFamily="34" charset="0"/>
                </a:rPr>
                <a:t>This way, it can offer a lot more freedom to design whatever the user / player wants to build.</a:t>
              </a:r>
              <a:endParaRPr lang="en-PH" sz="874" dirty="0"/>
            </a:p>
          </p:txBody>
        </p:sp>
        <p:cxnSp>
          <p:nvCxnSpPr>
            <p:cNvPr id="131" name="Straight Connector 130">
              <a:extLst>
                <a:ext uri="{FF2B5EF4-FFF2-40B4-BE49-F238E27FC236}">
                  <a16:creationId xmlns:a16="http://schemas.microsoft.com/office/drawing/2014/main" id="{FB320071-A3F9-C97C-450D-8EF79BE0DC83}"/>
                </a:ext>
              </a:extLst>
            </p:cNvPr>
            <p:cNvCxnSpPr>
              <a:cxnSpLocks/>
            </p:cNvCxnSpPr>
            <p:nvPr/>
          </p:nvCxnSpPr>
          <p:spPr>
            <a:xfrm flipV="1">
              <a:off x="3060785" y="1482705"/>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B29D767-5EC5-77F1-8EB2-341F6FB0558D}"/>
                </a:ext>
              </a:extLst>
            </p:cNvPr>
            <p:cNvCxnSpPr>
              <a:cxnSpLocks/>
            </p:cNvCxnSpPr>
            <p:nvPr/>
          </p:nvCxnSpPr>
          <p:spPr>
            <a:xfrm flipV="1">
              <a:off x="6108945" y="1424888"/>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38359783-DB06-FBAA-D4BE-EAD1F9460E51}"/>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06418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6091"/>
            <a:ext cx="9158866" cy="85904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07607" y="4623763"/>
            <a:ext cx="2216942" cy="51163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524" y="4491570"/>
            <a:ext cx="6161655" cy="580713"/>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3.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a:t>
            </a:r>
          </a:p>
        </p:txBody>
      </p:sp>
      <p:sp>
        <p:nvSpPr>
          <p:cNvPr id="48" name="Rectangle 47">
            <a:extLst>
              <a:ext uri="{FF2B5EF4-FFF2-40B4-BE49-F238E27FC236}">
                <a16:creationId xmlns:a16="http://schemas.microsoft.com/office/drawing/2014/main" id="{E4D1C903-FFDD-B07D-D45C-7DE950283DFC}"/>
              </a:ext>
            </a:extLst>
          </p:cNvPr>
          <p:cNvSpPr/>
          <p:nvPr/>
        </p:nvSpPr>
        <p:spPr>
          <a:xfrm>
            <a:off x="150784" y="284484"/>
            <a:ext cx="1535281"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a:t>
            </a:r>
            <a:endParaRPr lang="en-PH" sz="1311" dirty="0">
              <a:solidFill>
                <a:srgbClr val="00B0F0"/>
              </a:solidFill>
              <a:latin typeface="Aptos Display" panose="020B0004020202020204" pitchFamily="34" charset="0"/>
            </a:endParaRPr>
          </a:p>
        </p:txBody>
      </p:sp>
      <p:sp>
        <p:nvSpPr>
          <p:cNvPr id="53" name="TextBox 52">
            <a:extLst>
              <a:ext uri="{FF2B5EF4-FFF2-40B4-BE49-F238E27FC236}">
                <a16:creationId xmlns:a16="http://schemas.microsoft.com/office/drawing/2014/main" id="{956534B0-A93B-2299-850A-0BA87B200250}"/>
              </a:ext>
            </a:extLst>
          </p:cNvPr>
          <p:cNvSpPr txBox="1"/>
          <p:nvPr/>
        </p:nvSpPr>
        <p:spPr>
          <a:xfrm>
            <a:off x="124009" y="629139"/>
            <a:ext cx="1640621" cy="65058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Finding the midpoint of the slots detected in attaching bracket will be the base to place the current bracket.</a:t>
            </a:r>
            <a:endParaRPr lang="en-PH" sz="874" dirty="0"/>
          </a:p>
        </p:txBody>
      </p:sp>
      <p:sp>
        <p:nvSpPr>
          <p:cNvPr id="55" name="Rectangle 54">
            <a:extLst>
              <a:ext uri="{FF2B5EF4-FFF2-40B4-BE49-F238E27FC236}">
                <a16:creationId xmlns:a16="http://schemas.microsoft.com/office/drawing/2014/main" id="{B9EF72F4-FA8F-2BE9-2B1D-623596134E57}"/>
              </a:ext>
            </a:extLst>
          </p:cNvPr>
          <p:cNvSpPr/>
          <p:nvPr/>
        </p:nvSpPr>
        <p:spPr>
          <a:xfrm>
            <a:off x="82710" y="209005"/>
            <a:ext cx="4217069" cy="30496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 name="Group 1">
            <a:extLst>
              <a:ext uri="{FF2B5EF4-FFF2-40B4-BE49-F238E27FC236}">
                <a16:creationId xmlns:a16="http://schemas.microsoft.com/office/drawing/2014/main" id="{841C7CB8-86F8-C2D5-3DD4-07E02A8B9DD2}"/>
              </a:ext>
            </a:extLst>
          </p:cNvPr>
          <p:cNvGrpSpPr/>
          <p:nvPr/>
        </p:nvGrpSpPr>
        <p:grpSpPr>
          <a:xfrm>
            <a:off x="1950468" y="783230"/>
            <a:ext cx="998405" cy="296869"/>
            <a:chOff x="171087" y="879907"/>
            <a:chExt cx="1761854" cy="523875"/>
          </a:xfrm>
        </p:grpSpPr>
        <p:sp>
          <p:nvSpPr>
            <p:cNvPr id="3" name="Flowchart: Terminator 2">
              <a:extLst>
                <a:ext uri="{FF2B5EF4-FFF2-40B4-BE49-F238E27FC236}">
                  <a16:creationId xmlns:a16="http://schemas.microsoft.com/office/drawing/2014/main" id="{5BE80357-1C61-7A7B-FE06-E55AB30771FE}"/>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 name="Oval 3">
              <a:extLst>
                <a:ext uri="{FF2B5EF4-FFF2-40B4-BE49-F238E27FC236}">
                  <a16:creationId xmlns:a16="http://schemas.microsoft.com/office/drawing/2014/main" id="{333EE389-0DC9-0AD6-9A9F-2857F5C6B1D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 name="Oval 4">
              <a:extLst>
                <a:ext uri="{FF2B5EF4-FFF2-40B4-BE49-F238E27FC236}">
                  <a16:creationId xmlns:a16="http://schemas.microsoft.com/office/drawing/2014/main" id="{731FD10C-667B-7350-5300-1B550B9A65E7}"/>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 name="Oval 5">
              <a:extLst>
                <a:ext uri="{FF2B5EF4-FFF2-40B4-BE49-F238E27FC236}">
                  <a16:creationId xmlns:a16="http://schemas.microsoft.com/office/drawing/2014/main" id="{7638E23C-028B-584F-C6B5-F741E82C5E8D}"/>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7" name="Group 6">
            <a:extLst>
              <a:ext uri="{FF2B5EF4-FFF2-40B4-BE49-F238E27FC236}">
                <a16:creationId xmlns:a16="http://schemas.microsoft.com/office/drawing/2014/main" id="{A598299C-7B56-EB91-A108-88A1908EEFE2}"/>
              </a:ext>
            </a:extLst>
          </p:cNvPr>
          <p:cNvGrpSpPr/>
          <p:nvPr/>
        </p:nvGrpSpPr>
        <p:grpSpPr>
          <a:xfrm>
            <a:off x="2294735" y="429678"/>
            <a:ext cx="998405" cy="296869"/>
            <a:chOff x="171087" y="879907"/>
            <a:chExt cx="1761854" cy="523875"/>
          </a:xfrm>
        </p:grpSpPr>
        <p:sp>
          <p:nvSpPr>
            <p:cNvPr id="9" name="Flowchart: Terminator 8">
              <a:extLst>
                <a:ext uri="{FF2B5EF4-FFF2-40B4-BE49-F238E27FC236}">
                  <a16:creationId xmlns:a16="http://schemas.microsoft.com/office/drawing/2014/main" id="{F0035ABB-C141-74B6-9AC0-C6E6D14CACBB}"/>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AF4BF5B2-98E8-A83F-7AFA-00A7D35516FB}"/>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0BC24778-019D-3D46-87BD-BDBC091E8F1C}"/>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 name="Oval 11">
              <a:extLst>
                <a:ext uri="{FF2B5EF4-FFF2-40B4-BE49-F238E27FC236}">
                  <a16:creationId xmlns:a16="http://schemas.microsoft.com/office/drawing/2014/main" id="{8E8DCA30-B649-E546-6088-9953A2EB874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5" name="TextBox 14">
            <a:extLst>
              <a:ext uri="{FF2B5EF4-FFF2-40B4-BE49-F238E27FC236}">
                <a16:creationId xmlns:a16="http://schemas.microsoft.com/office/drawing/2014/main" id="{97BCFC3A-6A0E-4A80-E1AE-C528AEAA9133}"/>
              </a:ext>
            </a:extLst>
          </p:cNvPr>
          <p:cNvSpPr txBox="1"/>
          <p:nvPr/>
        </p:nvSpPr>
        <p:spPr>
          <a:xfrm>
            <a:off x="3309246" y="397678"/>
            <a:ext cx="941896"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16" name="TextBox 15">
            <a:extLst>
              <a:ext uri="{FF2B5EF4-FFF2-40B4-BE49-F238E27FC236}">
                <a16:creationId xmlns:a16="http://schemas.microsoft.com/office/drawing/2014/main" id="{860175EB-9F1D-7B60-81E8-F0A8BB69EDE3}"/>
              </a:ext>
            </a:extLst>
          </p:cNvPr>
          <p:cNvSpPr txBox="1"/>
          <p:nvPr/>
        </p:nvSpPr>
        <p:spPr>
          <a:xfrm>
            <a:off x="3003171" y="773366"/>
            <a:ext cx="1066437" cy="407743"/>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17" name="Rectangle 16">
            <a:extLst>
              <a:ext uri="{FF2B5EF4-FFF2-40B4-BE49-F238E27FC236}">
                <a16:creationId xmlns:a16="http://schemas.microsoft.com/office/drawing/2014/main" id="{68EB452A-FBEC-F65F-D0A5-4EB4A011A716}"/>
              </a:ext>
            </a:extLst>
          </p:cNvPr>
          <p:cNvSpPr/>
          <p:nvPr/>
        </p:nvSpPr>
        <p:spPr>
          <a:xfrm>
            <a:off x="1809744" y="284483"/>
            <a:ext cx="2420315" cy="94684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9" name="Group 18">
            <a:extLst>
              <a:ext uri="{FF2B5EF4-FFF2-40B4-BE49-F238E27FC236}">
                <a16:creationId xmlns:a16="http://schemas.microsoft.com/office/drawing/2014/main" id="{C7D7E0AF-36AF-0C9A-A62D-036F8D0A3D53}"/>
              </a:ext>
            </a:extLst>
          </p:cNvPr>
          <p:cNvGrpSpPr/>
          <p:nvPr/>
        </p:nvGrpSpPr>
        <p:grpSpPr>
          <a:xfrm>
            <a:off x="212050" y="1939324"/>
            <a:ext cx="1498893" cy="445687"/>
            <a:chOff x="171087" y="879907"/>
            <a:chExt cx="1761854" cy="523875"/>
          </a:xfrm>
        </p:grpSpPr>
        <p:sp>
          <p:nvSpPr>
            <p:cNvPr id="23" name="Flowchart: Terminator 22">
              <a:extLst>
                <a:ext uri="{FF2B5EF4-FFF2-40B4-BE49-F238E27FC236}">
                  <a16:creationId xmlns:a16="http://schemas.microsoft.com/office/drawing/2014/main" id="{77560AF7-EC43-8975-C135-7A1830DCCC51}"/>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 name="Oval 23">
              <a:extLst>
                <a:ext uri="{FF2B5EF4-FFF2-40B4-BE49-F238E27FC236}">
                  <a16:creationId xmlns:a16="http://schemas.microsoft.com/office/drawing/2014/main" id="{736D0E27-3A39-9256-B751-F3367A69314E}"/>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 name="Oval 24">
              <a:extLst>
                <a:ext uri="{FF2B5EF4-FFF2-40B4-BE49-F238E27FC236}">
                  <a16:creationId xmlns:a16="http://schemas.microsoft.com/office/drawing/2014/main" id="{4E6B0CA9-092B-EC5E-147A-AD87EABB5338}"/>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 name="Oval 25">
              <a:extLst>
                <a:ext uri="{FF2B5EF4-FFF2-40B4-BE49-F238E27FC236}">
                  <a16:creationId xmlns:a16="http://schemas.microsoft.com/office/drawing/2014/main" id="{0EA7F9D3-B7F2-089E-5B3B-2A2A4ADA5B33}"/>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 name="Group 33">
            <a:extLst>
              <a:ext uri="{FF2B5EF4-FFF2-40B4-BE49-F238E27FC236}">
                <a16:creationId xmlns:a16="http://schemas.microsoft.com/office/drawing/2014/main" id="{323BE759-3A11-F182-ADFC-103761F0DC38}"/>
              </a:ext>
            </a:extLst>
          </p:cNvPr>
          <p:cNvGrpSpPr/>
          <p:nvPr/>
        </p:nvGrpSpPr>
        <p:grpSpPr>
          <a:xfrm>
            <a:off x="719389" y="1408660"/>
            <a:ext cx="1017766" cy="445687"/>
            <a:chOff x="442564" y="2186619"/>
            <a:chExt cx="1934876" cy="847294"/>
          </a:xfrm>
        </p:grpSpPr>
        <p:sp>
          <p:nvSpPr>
            <p:cNvPr id="37" name="Flowchart: Terminator 36">
              <a:extLst>
                <a:ext uri="{FF2B5EF4-FFF2-40B4-BE49-F238E27FC236}">
                  <a16:creationId xmlns:a16="http://schemas.microsoft.com/office/drawing/2014/main" id="{86D0BA7E-6124-4175-A1B6-E7088C0688EB}"/>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9" name="Oval 38">
              <a:extLst>
                <a:ext uri="{FF2B5EF4-FFF2-40B4-BE49-F238E27FC236}">
                  <a16:creationId xmlns:a16="http://schemas.microsoft.com/office/drawing/2014/main" id="{8AA5E759-6FE7-4E8A-1B75-8EAFE51E359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1" name="Oval 40">
              <a:extLst>
                <a:ext uri="{FF2B5EF4-FFF2-40B4-BE49-F238E27FC236}">
                  <a16:creationId xmlns:a16="http://schemas.microsoft.com/office/drawing/2014/main" id="{62A1DFF0-4E75-2C17-DE3B-F80F7E631744}"/>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42" name="Straight Connector 41">
            <a:extLst>
              <a:ext uri="{FF2B5EF4-FFF2-40B4-BE49-F238E27FC236}">
                <a16:creationId xmlns:a16="http://schemas.microsoft.com/office/drawing/2014/main" id="{B720632D-377D-46C8-B275-59A4AD579318}"/>
              </a:ext>
            </a:extLst>
          </p:cNvPr>
          <p:cNvCxnSpPr>
            <a:cxnSpLocks/>
          </p:cNvCxnSpPr>
          <p:nvPr/>
        </p:nvCxnSpPr>
        <p:spPr>
          <a:xfrm flipV="1">
            <a:off x="959987" y="1397633"/>
            <a:ext cx="0" cy="1143727"/>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55206D4-BCE7-5A47-121D-75B588DE092E}"/>
              </a:ext>
            </a:extLst>
          </p:cNvPr>
          <p:cNvCxnSpPr>
            <a:cxnSpLocks/>
          </p:cNvCxnSpPr>
          <p:nvPr/>
        </p:nvCxnSpPr>
        <p:spPr>
          <a:xfrm flipV="1">
            <a:off x="1467511" y="1394816"/>
            <a:ext cx="0" cy="114654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F1A1AB-EDE5-E54F-9ED7-3B6ACC2296B1}"/>
              </a:ext>
            </a:extLst>
          </p:cNvPr>
          <p:cNvCxnSpPr>
            <a:cxnSpLocks/>
          </p:cNvCxnSpPr>
          <p:nvPr/>
        </p:nvCxnSpPr>
        <p:spPr>
          <a:xfrm flipV="1">
            <a:off x="1219380" y="1408660"/>
            <a:ext cx="0" cy="97353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C005338-87E4-2324-608F-E6E6309CD9EC}"/>
              </a:ext>
            </a:extLst>
          </p:cNvPr>
          <p:cNvCxnSpPr>
            <a:cxnSpLocks/>
          </p:cNvCxnSpPr>
          <p:nvPr/>
        </p:nvCxnSpPr>
        <p:spPr>
          <a:xfrm flipV="1">
            <a:off x="696877" y="1936506"/>
            <a:ext cx="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3616086C-68E4-B1F2-B47B-5E15AD91DA7E}"/>
              </a:ext>
            </a:extLst>
          </p:cNvPr>
          <p:cNvCxnSpPr>
            <a:cxnSpLocks/>
          </p:cNvCxnSpPr>
          <p:nvPr/>
        </p:nvCxnSpPr>
        <p:spPr>
          <a:xfrm flipV="1">
            <a:off x="438533" y="1936506"/>
            <a:ext cx="0" cy="60485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29A4D8E6-57B9-2FA8-F70A-ED842DDD8EF4}"/>
              </a:ext>
            </a:extLst>
          </p:cNvPr>
          <p:cNvSpPr txBox="1"/>
          <p:nvPr/>
        </p:nvSpPr>
        <p:spPr>
          <a:xfrm>
            <a:off x="1007490" y="2389958"/>
            <a:ext cx="423781"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68" name="TextBox 67">
            <a:extLst>
              <a:ext uri="{FF2B5EF4-FFF2-40B4-BE49-F238E27FC236}">
                <a16:creationId xmlns:a16="http://schemas.microsoft.com/office/drawing/2014/main" id="{C1731F6C-632D-B900-9FF3-54A201762523}"/>
              </a:ext>
            </a:extLst>
          </p:cNvPr>
          <p:cNvSpPr txBox="1"/>
          <p:nvPr/>
        </p:nvSpPr>
        <p:spPr>
          <a:xfrm>
            <a:off x="473329" y="2389958"/>
            <a:ext cx="434030"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70" name="TextBox 69">
            <a:extLst>
              <a:ext uri="{FF2B5EF4-FFF2-40B4-BE49-F238E27FC236}">
                <a16:creationId xmlns:a16="http://schemas.microsoft.com/office/drawing/2014/main" id="{F1B0B123-CB36-E2FD-ADD0-6D10011E16B3}"/>
              </a:ext>
            </a:extLst>
          </p:cNvPr>
          <p:cNvSpPr txBox="1"/>
          <p:nvPr/>
        </p:nvSpPr>
        <p:spPr>
          <a:xfrm>
            <a:off x="782565" y="2543086"/>
            <a:ext cx="354844" cy="19943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72" name="TextBox 71">
            <a:extLst>
              <a:ext uri="{FF2B5EF4-FFF2-40B4-BE49-F238E27FC236}">
                <a16:creationId xmlns:a16="http://schemas.microsoft.com/office/drawing/2014/main" id="{DB4D366A-5174-4FDA-484F-A1787F4C474E}"/>
              </a:ext>
            </a:extLst>
          </p:cNvPr>
          <p:cNvSpPr txBox="1"/>
          <p:nvPr/>
        </p:nvSpPr>
        <p:spPr>
          <a:xfrm>
            <a:off x="1290089" y="2543086"/>
            <a:ext cx="39597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73" name="TextBox 72">
            <a:extLst>
              <a:ext uri="{FF2B5EF4-FFF2-40B4-BE49-F238E27FC236}">
                <a16:creationId xmlns:a16="http://schemas.microsoft.com/office/drawing/2014/main" id="{3314A990-47BC-ADA3-F57F-7123EE101A74}"/>
              </a:ext>
            </a:extLst>
          </p:cNvPr>
          <p:cNvSpPr txBox="1"/>
          <p:nvPr/>
        </p:nvSpPr>
        <p:spPr>
          <a:xfrm>
            <a:off x="259666" y="2543087"/>
            <a:ext cx="41702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74" name="TextBox 73">
            <a:extLst>
              <a:ext uri="{FF2B5EF4-FFF2-40B4-BE49-F238E27FC236}">
                <a16:creationId xmlns:a16="http://schemas.microsoft.com/office/drawing/2014/main" id="{DCF06826-C2CF-E2A7-040E-A83ADB39B998}"/>
              </a:ext>
            </a:extLst>
          </p:cNvPr>
          <p:cNvSpPr txBox="1"/>
          <p:nvPr/>
        </p:nvSpPr>
        <p:spPr>
          <a:xfrm>
            <a:off x="1763796" y="2031594"/>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75" name="TextBox 74">
            <a:extLst>
              <a:ext uri="{FF2B5EF4-FFF2-40B4-BE49-F238E27FC236}">
                <a16:creationId xmlns:a16="http://schemas.microsoft.com/office/drawing/2014/main" id="{720357C5-5BA5-E011-666B-0822334A31E0}"/>
              </a:ext>
            </a:extLst>
          </p:cNvPr>
          <p:cNvSpPr txBox="1"/>
          <p:nvPr/>
        </p:nvSpPr>
        <p:spPr>
          <a:xfrm>
            <a:off x="1764630" y="1502025"/>
            <a:ext cx="672994"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78" name="TextBox 77">
            <a:extLst>
              <a:ext uri="{FF2B5EF4-FFF2-40B4-BE49-F238E27FC236}">
                <a16:creationId xmlns:a16="http://schemas.microsoft.com/office/drawing/2014/main" id="{3D4EF82F-25C7-E376-928E-5C6B7DE654A1}"/>
              </a:ext>
            </a:extLst>
          </p:cNvPr>
          <p:cNvSpPr txBox="1"/>
          <p:nvPr/>
        </p:nvSpPr>
        <p:spPr>
          <a:xfrm>
            <a:off x="2431373" y="1442057"/>
            <a:ext cx="1588311" cy="407743"/>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cxnSp>
        <p:nvCxnSpPr>
          <p:cNvPr id="79" name="Straight Connector 78">
            <a:extLst>
              <a:ext uri="{FF2B5EF4-FFF2-40B4-BE49-F238E27FC236}">
                <a16:creationId xmlns:a16="http://schemas.microsoft.com/office/drawing/2014/main" id="{EF27936F-2C2F-7D30-2D2E-EAA6C0B35C9C}"/>
              </a:ext>
            </a:extLst>
          </p:cNvPr>
          <p:cNvCxnSpPr>
            <a:cxnSpLocks/>
          </p:cNvCxnSpPr>
          <p:nvPr/>
        </p:nvCxnSpPr>
        <p:spPr>
          <a:xfrm flipH="1">
            <a:off x="959987" y="2922734"/>
            <a:ext cx="1437720"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40C8FA6F-5DE4-18AA-5C99-1BE6854B3820}"/>
              </a:ext>
            </a:extLst>
          </p:cNvPr>
          <p:cNvCxnSpPr>
            <a:cxnSpLocks/>
            <a:endCxn id="70" idx="2"/>
          </p:cNvCxnSpPr>
          <p:nvPr/>
        </p:nvCxnSpPr>
        <p:spPr>
          <a:xfrm flipV="1">
            <a:off x="959987" y="2742524"/>
            <a:ext cx="0" cy="18021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F9EA59E-9574-71E2-5AAB-1D4C16654000}"/>
              </a:ext>
            </a:extLst>
          </p:cNvPr>
          <p:cNvCxnSpPr>
            <a:cxnSpLocks/>
          </p:cNvCxnSpPr>
          <p:nvPr/>
        </p:nvCxnSpPr>
        <p:spPr>
          <a:xfrm flipV="1">
            <a:off x="1467510" y="2691202"/>
            <a:ext cx="0" cy="152407"/>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6906394-4025-2575-B7D8-422F90AAE7E2}"/>
              </a:ext>
            </a:extLst>
          </p:cNvPr>
          <p:cNvCxnSpPr>
            <a:cxnSpLocks/>
          </p:cNvCxnSpPr>
          <p:nvPr/>
        </p:nvCxnSpPr>
        <p:spPr>
          <a:xfrm flipH="1">
            <a:off x="1467510" y="2841992"/>
            <a:ext cx="930197"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908ECDA6-CBE7-9E91-F503-FFA1C9ABC5FA}"/>
              </a:ext>
            </a:extLst>
          </p:cNvPr>
          <p:cNvSpPr txBox="1"/>
          <p:nvPr/>
        </p:nvSpPr>
        <p:spPr>
          <a:xfrm>
            <a:off x="2425050" y="1787213"/>
            <a:ext cx="1588314" cy="407743"/>
          </a:xfrm>
          <a:prstGeom prst="rect">
            <a:avLst/>
          </a:prstGeom>
          <a:noFill/>
        </p:spPr>
        <p:txBody>
          <a:bodyPr wrap="square">
            <a:spAutoFit/>
          </a:bodyPr>
          <a:lstStyle/>
          <a:p>
            <a:r>
              <a:rPr lang="en-US" sz="656" dirty="0">
                <a:solidFill>
                  <a:srgbClr val="00B0F0"/>
                </a:solidFill>
                <a:latin typeface="Aptos Display" panose="020B0004020202020204" pitchFamily="34" charset="0"/>
              </a:rPr>
              <a:t>Using the midpoint formula, the attaching bracket occupied slot can find its midpoint.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5DBA4309-FB25-D78C-2359-2A39C1DCE948}"/>
                  </a:ext>
                </a:extLst>
              </p:cNvPr>
              <p:cNvSpPr txBox="1"/>
              <p:nvPr/>
            </p:nvSpPr>
            <p:spPr>
              <a:xfrm>
                <a:off x="2683755" y="2278971"/>
                <a:ext cx="1040164"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93" name="TextBox 92">
                <a:extLst>
                  <a:ext uri="{FF2B5EF4-FFF2-40B4-BE49-F238E27FC236}">
                    <a16:creationId xmlns:a16="http://schemas.microsoft.com/office/drawing/2014/main" id="{5DBA4309-FB25-D78C-2359-2A39C1DCE948}"/>
                  </a:ext>
                </a:extLst>
              </p:cNvPr>
              <p:cNvSpPr txBox="1">
                <a:spLocks noRot="1" noChangeAspect="1" noMove="1" noResize="1" noEditPoints="1" noAdjustHandles="1" noChangeArrowheads="1" noChangeShapeType="1" noTextEdit="1"/>
              </p:cNvSpPr>
              <p:nvPr/>
            </p:nvSpPr>
            <p:spPr>
              <a:xfrm>
                <a:off x="2683755" y="2278971"/>
                <a:ext cx="1040164" cy="280398"/>
              </a:xfrm>
              <a:prstGeom prst="rect">
                <a:avLst/>
              </a:prstGeom>
              <a:blipFill>
                <a:blip r:embed="rId2"/>
                <a:stretch>
                  <a:fillRect/>
                </a:stretch>
              </a:blipFill>
            </p:spPr>
            <p:txBody>
              <a:bodyPr/>
              <a:lstStyle/>
              <a:p>
                <a:r>
                  <a:rPr lang="en-PH">
                    <a:noFill/>
                  </a:rPr>
                  <a:t> </a:t>
                </a:r>
              </a:p>
            </p:txBody>
          </p:sp>
        </mc:Fallback>
      </mc:AlternateContent>
      <p:sp>
        <p:nvSpPr>
          <p:cNvPr id="94" name="Rectangle 93">
            <a:extLst>
              <a:ext uri="{FF2B5EF4-FFF2-40B4-BE49-F238E27FC236}">
                <a16:creationId xmlns:a16="http://schemas.microsoft.com/office/drawing/2014/main" id="{D3D78903-D241-9B92-F6B3-B0370BACE47F}"/>
              </a:ext>
            </a:extLst>
          </p:cNvPr>
          <p:cNvSpPr/>
          <p:nvPr/>
        </p:nvSpPr>
        <p:spPr>
          <a:xfrm>
            <a:off x="2470093" y="2182476"/>
            <a:ext cx="1498892" cy="445687"/>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1B9AA24-01FD-6690-2524-8C246675D8D9}"/>
                  </a:ext>
                </a:extLst>
              </p:cNvPr>
              <p:cNvSpPr txBox="1"/>
              <p:nvPr/>
            </p:nvSpPr>
            <p:spPr>
              <a:xfrm>
                <a:off x="2397707" y="2745694"/>
                <a:ext cx="826771" cy="3917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 +0.374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96" name="TextBox 95">
                <a:extLst>
                  <a:ext uri="{FF2B5EF4-FFF2-40B4-BE49-F238E27FC236}">
                    <a16:creationId xmlns:a16="http://schemas.microsoft.com/office/drawing/2014/main" id="{C1B9AA24-01FD-6690-2524-8C246675D8D9}"/>
                  </a:ext>
                </a:extLst>
              </p:cNvPr>
              <p:cNvSpPr txBox="1">
                <a:spLocks noRot="1" noChangeAspect="1" noMove="1" noResize="1" noEditPoints="1" noAdjustHandles="1" noChangeArrowheads="1" noChangeShapeType="1" noTextEdit="1"/>
              </p:cNvSpPr>
              <p:nvPr/>
            </p:nvSpPr>
            <p:spPr>
              <a:xfrm>
                <a:off x="2397707" y="2745694"/>
                <a:ext cx="826771" cy="391730"/>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D030716-2125-7AF7-AF66-4360A2E7E328}"/>
                  </a:ext>
                </a:extLst>
              </p:cNvPr>
              <p:cNvSpPr txBox="1"/>
              <p:nvPr/>
            </p:nvSpPr>
            <p:spPr>
              <a:xfrm>
                <a:off x="2311434" y="3006750"/>
                <a:ext cx="826771" cy="19943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𝑚𝑑</m:t>
                      </m:r>
                      <m:r>
                        <a:rPr lang="en-US" sz="656" i="1" dirty="0">
                          <a:latin typeface="Cambria Math" panose="02040503050406030204" pitchFamily="18" charset="0"/>
                        </a:rPr>
                        <m:t> =0.187</m:t>
                      </m:r>
                    </m:oMath>
                  </m:oMathPara>
                </a14:m>
                <a:endParaRPr lang="en-PH" sz="656" i="1" dirty="0"/>
              </a:p>
            </p:txBody>
          </p:sp>
        </mc:Choice>
        <mc:Fallback xmlns="">
          <p:sp>
            <p:nvSpPr>
              <p:cNvPr id="99" name="TextBox 98">
                <a:extLst>
                  <a:ext uri="{FF2B5EF4-FFF2-40B4-BE49-F238E27FC236}">
                    <a16:creationId xmlns:a16="http://schemas.microsoft.com/office/drawing/2014/main" id="{9D030716-2125-7AF7-AF66-4360A2E7E328}"/>
                  </a:ext>
                </a:extLst>
              </p:cNvPr>
              <p:cNvSpPr txBox="1">
                <a:spLocks noRot="1" noChangeAspect="1" noMove="1" noResize="1" noEditPoints="1" noAdjustHandles="1" noChangeArrowheads="1" noChangeShapeType="1" noTextEdit="1"/>
              </p:cNvSpPr>
              <p:nvPr/>
            </p:nvSpPr>
            <p:spPr>
              <a:xfrm>
                <a:off x="2311434" y="3006750"/>
                <a:ext cx="826771" cy="199438"/>
              </a:xfrm>
              <a:prstGeom prst="rect">
                <a:avLst/>
              </a:prstGeom>
              <a:blipFill>
                <a:blip r:embed="rId4"/>
                <a:stretch>
                  <a:fillRect/>
                </a:stretch>
              </a:blipFill>
              <a:ln>
                <a:noFill/>
              </a:ln>
            </p:spPr>
            <p:txBody>
              <a:bodyPr/>
              <a:lstStyle/>
              <a:p>
                <a:r>
                  <a:rPr lang="en-PH">
                    <a:noFill/>
                  </a:rPr>
                  <a:t> </a:t>
                </a:r>
              </a:p>
            </p:txBody>
          </p:sp>
        </mc:Fallback>
      </mc:AlternateContent>
      <p:cxnSp>
        <p:nvCxnSpPr>
          <p:cNvPr id="100" name="Straight Connector 99">
            <a:extLst>
              <a:ext uri="{FF2B5EF4-FFF2-40B4-BE49-F238E27FC236}">
                <a16:creationId xmlns:a16="http://schemas.microsoft.com/office/drawing/2014/main" id="{97E43E34-F7CE-E0D3-A841-26F5A5E5E1FB}"/>
              </a:ext>
            </a:extLst>
          </p:cNvPr>
          <p:cNvCxnSpPr>
            <a:cxnSpLocks/>
          </p:cNvCxnSpPr>
          <p:nvPr/>
        </p:nvCxnSpPr>
        <p:spPr>
          <a:xfrm flipH="1">
            <a:off x="1219380" y="3094039"/>
            <a:ext cx="1178842" cy="0"/>
          </a:xfrm>
          <a:prstGeom prst="line">
            <a:avLst/>
          </a:prstGeom>
          <a:ln>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B8BD3290-38CA-2177-C303-73A6C1C7A924}"/>
              </a:ext>
            </a:extLst>
          </p:cNvPr>
          <p:cNvCxnSpPr>
            <a:cxnSpLocks/>
          </p:cNvCxnSpPr>
          <p:nvPr/>
        </p:nvCxnSpPr>
        <p:spPr>
          <a:xfrm>
            <a:off x="2397707" y="2844100"/>
            <a:ext cx="0" cy="78635"/>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5595102-14FB-F085-DFC9-86FB13335DBA}"/>
              </a:ext>
            </a:extLst>
          </p:cNvPr>
          <p:cNvCxnSpPr>
            <a:cxnSpLocks/>
          </p:cNvCxnSpPr>
          <p:nvPr/>
        </p:nvCxnSpPr>
        <p:spPr>
          <a:xfrm>
            <a:off x="2397708" y="2883416"/>
            <a:ext cx="63025"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D29F7F18-4BFA-DBE0-CF97-1870B744683A}"/>
              </a:ext>
            </a:extLst>
          </p:cNvPr>
          <p:cNvCxnSpPr>
            <a:cxnSpLocks/>
            <a:endCxn id="60" idx="2"/>
          </p:cNvCxnSpPr>
          <p:nvPr/>
        </p:nvCxnSpPr>
        <p:spPr>
          <a:xfrm flipV="1">
            <a:off x="1219380" y="2589396"/>
            <a:ext cx="1" cy="504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79CADA0C-751D-AA0A-02CA-16381DE8BE3E}"/>
              </a:ext>
            </a:extLst>
          </p:cNvPr>
          <p:cNvSpPr/>
          <p:nvPr/>
        </p:nvSpPr>
        <p:spPr>
          <a:xfrm>
            <a:off x="4433752"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2" name="Group 121">
            <a:extLst>
              <a:ext uri="{FF2B5EF4-FFF2-40B4-BE49-F238E27FC236}">
                <a16:creationId xmlns:a16="http://schemas.microsoft.com/office/drawing/2014/main" id="{B54B448A-06A9-8FFF-CF81-B41D7D423037}"/>
              </a:ext>
            </a:extLst>
          </p:cNvPr>
          <p:cNvGrpSpPr/>
          <p:nvPr/>
        </p:nvGrpSpPr>
        <p:grpSpPr>
          <a:xfrm>
            <a:off x="4549832" y="779140"/>
            <a:ext cx="1498893" cy="445687"/>
            <a:chOff x="171087" y="879907"/>
            <a:chExt cx="1761854" cy="523875"/>
          </a:xfrm>
        </p:grpSpPr>
        <p:sp>
          <p:nvSpPr>
            <p:cNvPr id="123" name="Flowchart: Terminator 122">
              <a:extLst>
                <a:ext uri="{FF2B5EF4-FFF2-40B4-BE49-F238E27FC236}">
                  <a16:creationId xmlns:a16="http://schemas.microsoft.com/office/drawing/2014/main" id="{ED5918B9-BBCB-4244-4A67-4FDD7F1CCA7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Oval 123">
              <a:extLst>
                <a:ext uri="{FF2B5EF4-FFF2-40B4-BE49-F238E27FC236}">
                  <a16:creationId xmlns:a16="http://schemas.microsoft.com/office/drawing/2014/main" id="{15443392-0015-1043-96F7-7D7AF14CBF5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AA6C5EA6-6338-C0A1-6581-AF81EE5090A0}"/>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31FF6F12-E58B-D3B6-E175-ECCBEB881B47}"/>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29" name="Group 128">
            <a:extLst>
              <a:ext uri="{FF2B5EF4-FFF2-40B4-BE49-F238E27FC236}">
                <a16:creationId xmlns:a16="http://schemas.microsoft.com/office/drawing/2014/main" id="{999885BF-C71D-13DA-1C42-E6DD1A829896}"/>
              </a:ext>
            </a:extLst>
          </p:cNvPr>
          <p:cNvGrpSpPr/>
          <p:nvPr/>
        </p:nvGrpSpPr>
        <p:grpSpPr>
          <a:xfrm>
            <a:off x="4554453" y="280560"/>
            <a:ext cx="450595" cy="450595"/>
            <a:chOff x="8821815" y="1282491"/>
            <a:chExt cx="879734" cy="879734"/>
          </a:xfrm>
        </p:grpSpPr>
        <p:sp>
          <p:nvSpPr>
            <p:cNvPr id="127" name="Oval 126">
              <a:extLst>
                <a:ext uri="{FF2B5EF4-FFF2-40B4-BE49-F238E27FC236}">
                  <a16:creationId xmlns:a16="http://schemas.microsoft.com/office/drawing/2014/main" id="{948105ED-84D0-9E50-BA26-E8A4E6F2DA6E}"/>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28" name="Oval 127">
              <a:extLst>
                <a:ext uri="{FF2B5EF4-FFF2-40B4-BE49-F238E27FC236}">
                  <a16:creationId xmlns:a16="http://schemas.microsoft.com/office/drawing/2014/main" id="{13223E86-CD7E-EEB5-5390-2DB802362AF3}"/>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30" name="Straight Connector 129">
            <a:extLst>
              <a:ext uri="{FF2B5EF4-FFF2-40B4-BE49-F238E27FC236}">
                <a16:creationId xmlns:a16="http://schemas.microsoft.com/office/drawing/2014/main" id="{1931AE5D-EFF9-5FB0-982A-6B2B3BECF739}"/>
              </a:ext>
            </a:extLst>
          </p:cNvPr>
          <p:cNvCxnSpPr>
            <a:cxnSpLocks/>
          </p:cNvCxnSpPr>
          <p:nvPr/>
        </p:nvCxnSpPr>
        <p:spPr>
          <a:xfrm flipV="1">
            <a:off x="4779751"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BB97387B-C445-2861-654E-0C650460ECD3}"/>
              </a:ext>
            </a:extLst>
          </p:cNvPr>
          <p:cNvSpPr txBox="1"/>
          <p:nvPr/>
        </p:nvSpPr>
        <p:spPr>
          <a:xfrm>
            <a:off x="5051573" y="378103"/>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134" name="TextBox 133">
            <a:extLst>
              <a:ext uri="{FF2B5EF4-FFF2-40B4-BE49-F238E27FC236}">
                <a16:creationId xmlns:a16="http://schemas.microsoft.com/office/drawing/2014/main" id="{5C4D87E9-F6CC-9E5C-591D-65FF91AC8E8A}"/>
              </a:ext>
            </a:extLst>
          </p:cNvPr>
          <p:cNvSpPr txBox="1"/>
          <p:nvPr/>
        </p:nvSpPr>
        <p:spPr>
          <a:xfrm>
            <a:off x="6063055" y="870970"/>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44" name="Rectangle 143">
            <a:extLst>
              <a:ext uri="{FF2B5EF4-FFF2-40B4-BE49-F238E27FC236}">
                <a16:creationId xmlns:a16="http://schemas.microsoft.com/office/drawing/2014/main" id="{4635A6D8-891C-07F5-AD3E-A7E14328C940}"/>
              </a:ext>
            </a:extLst>
          </p:cNvPr>
          <p:cNvSpPr/>
          <p:nvPr/>
        </p:nvSpPr>
        <p:spPr>
          <a:xfrm>
            <a:off x="5725821" y="359959"/>
            <a:ext cx="847644"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4F951157-E349-5AF3-2F40-6852D2DA1BDB}"/>
                  </a:ext>
                </a:extLst>
              </p:cNvPr>
              <p:cNvSpPr txBox="1"/>
              <p:nvPr/>
            </p:nvSpPr>
            <p:spPr>
              <a:xfrm>
                <a:off x="5630806" y="1499289"/>
                <a:ext cx="1015780"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45" name="TextBox 144">
                <a:extLst>
                  <a:ext uri="{FF2B5EF4-FFF2-40B4-BE49-F238E27FC236}">
                    <a16:creationId xmlns:a16="http://schemas.microsoft.com/office/drawing/2014/main" id="{4F951157-E349-5AF3-2F40-6852D2DA1BDB}"/>
                  </a:ext>
                </a:extLst>
              </p:cNvPr>
              <p:cNvSpPr txBox="1">
                <a:spLocks noRot="1" noChangeAspect="1" noMove="1" noResize="1" noEditPoints="1" noAdjustHandles="1" noChangeArrowheads="1" noChangeShapeType="1" noTextEdit="1"/>
              </p:cNvSpPr>
              <p:nvPr/>
            </p:nvSpPr>
            <p:spPr>
              <a:xfrm>
                <a:off x="5630806" y="1499289"/>
                <a:ext cx="1015780" cy="280398"/>
              </a:xfrm>
              <a:prstGeom prst="rect">
                <a:avLst/>
              </a:prstGeom>
              <a:blipFill>
                <a:blip r:embed="rId5"/>
                <a:stretch>
                  <a:fillRect/>
                </a:stretch>
              </a:blipFill>
            </p:spPr>
            <p:txBody>
              <a:bodyPr/>
              <a:lstStyle/>
              <a:p>
                <a:r>
                  <a:rPr lang="en-PH">
                    <a:noFill/>
                  </a:rPr>
                  <a:t> </a:t>
                </a:r>
              </a:p>
            </p:txBody>
          </p:sp>
        </mc:Fallback>
      </mc:AlternateContent>
      <p:sp>
        <p:nvSpPr>
          <p:cNvPr id="146" name="Rectangle 145">
            <a:extLst>
              <a:ext uri="{FF2B5EF4-FFF2-40B4-BE49-F238E27FC236}">
                <a16:creationId xmlns:a16="http://schemas.microsoft.com/office/drawing/2014/main" id="{95EA4B41-6CA1-11F2-7CBA-FAE82A151672}"/>
              </a:ext>
            </a:extLst>
          </p:cNvPr>
          <p:cNvSpPr/>
          <p:nvPr/>
        </p:nvSpPr>
        <p:spPr>
          <a:xfrm>
            <a:off x="5635571" y="1426651"/>
            <a:ext cx="1002844" cy="383211"/>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47" name="Straight Connector 146">
            <a:extLst>
              <a:ext uri="{FF2B5EF4-FFF2-40B4-BE49-F238E27FC236}">
                <a16:creationId xmlns:a16="http://schemas.microsoft.com/office/drawing/2014/main" id="{ABF406A1-8FCC-7ED8-7028-D757183D42BE}"/>
              </a:ext>
            </a:extLst>
          </p:cNvPr>
          <p:cNvCxnSpPr>
            <a:cxnSpLocks/>
            <a:stCxn id="123" idx="0"/>
          </p:cNvCxnSpPr>
          <p:nvPr/>
        </p:nvCxnSpPr>
        <p:spPr>
          <a:xfrm flipH="1" flipV="1">
            <a:off x="5297939" y="77914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73AF1426-D5B6-478B-FF66-D296B3B04088}"/>
              </a:ext>
            </a:extLst>
          </p:cNvPr>
          <p:cNvCxnSpPr>
            <a:cxnSpLocks/>
          </p:cNvCxnSpPr>
          <p:nvPr/>
        </p:nvCxnSpPr>
        <p:spPr>
          <a:xfrm flipH="1" flipV="1">
            <a:off x="5816124" y="770401"/>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746E5D38-17F2-CAAE-5EA8-773DD63DC424}"/>
              </a:ext>
            </a:extLst>
          </p:cNvPr>
          <p:cNvSpPr txBox="1"/>
          <p:nvPr/>
        </p:nvSpPr>
        <p:spPr>
          <a:xfrm>
            <a:off x="5618191"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57" name="TextBox 156">
            <a:extLst>
              <a:ext uri="{FF2B5EF4-FFF2-40B4-BE49-F238E27FC236}">
                <a16:creationId xmlns:a16="http://schemas.microsoft.com/office/drawing/2014/main" id="{14EFE761-EB48-399A-7653-D614E3F5D4C7}"/>
              </a:ext>
            </a:extLst>
          </p:cNvPr>
          <p:cNvSpPr txBox="1"/>
          <p:nvPr/>
        </p:nvSpPr>
        <p:spPr>
          <a:xfrm>
            <a:off x="5092009"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59" name="TextBox 158">
            <a:extLst>
              <a:ext uri="{FF2B5EF4-FFF2-40B4-BE49-F238E27FC236}">
                <a16:creationId xmlns:a16="http://schemas.microsoft.com/office/drawing/2014/main" id="{65BA1369-9F1E-1D22-2E9A-9A41BD08D99B}"/>
              </a:ext>
            </a:extLst>
          </p:cNvPr>
          <p:cNvSpPr txBox="1"/>
          <p:nvPr/>
        </p:nvSpPr>
        <p:spPr>
          <a:xfrm>
            <a:off x="4606953" y="1231562"/>
            <a:ext cx="41479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60" name="TextBox 159">
            <a:extLst>
              <a:ext uri="{FF2B5EF4-FFF2-40B4-BE49-F238E27FC236}">
                <a16:creationId xmlns:a16="http://schemas.microsoft.com/office/drawing/2014/main" id="{95941F1D-1B12-FFAD-C996-75AB5BDB9705}"/>
              </a:ext>
            </a:extLst>
          </p:cNvPr>
          <p:cNvSpPr txBox="1"/>
          <p:nvPr/>
        </p:nvSpPr>
        <p:spPr>
          <a:xfrm>
            <a:off x="4482416" y="1436292"/>
            <a:ext cx="675017"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161" name="Straight Connector 160">
            <a:extLst>
              <a:ext uri="{FF2B5EF4-FFF2-40B4-BE49-F238E27FC236}">
                <a16:creationId xmlns:a16="http://schemas.microsoft.com/office/drawing/2014/main" id="{33BA07DB-B683-5E1B-6C4F-487C77675EED}"/>
              </a:ext>
            </a:extLst>
          </p:cNvPr>
          <p:cNvCxnSpPr>
            <a:cxnSpLocks/>
          </p:cNvCxnSpPr>
          <p:nvPr/>
        </p:nvCxnSpPr>
        <p:spPr>
          <a:xfrm flipV="1">
            <a:off x="5116041"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60AF8A9A-B726-4FA4-4EB2-4221388DB50E}"/>
                  </a:ext>
                </a:extLst>
              </p:cNvPr>
              <p:cNvSpPr txBox="1"/>
              <p:nvPr/>
            </p:nvSpPr>
            <p:spPr>
              <a:xfrm>
                <a:off x="5157435" y="1450926"/>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xmlns="">
          <p:sp>
            <p:nvSpPr>
              <p:cNvPr id="168" name="TextBox 167">
                <a:extLst>
                  <a:ext uri="{FF2B5EF4-FFF2-40B4-BE49-F238E27FC236}">
                    <a16:creationId xmlns:a16="http://schemas.microsoft.com/office/drawing/2014/main" id="{60AF8A9A-B726-4FA4-4EB2-4221388DB50E}"/>
                  </a:ext>
                </a:extLst>
              </p:cNvPr>
              <p:cNvSpPr txBox="1">
                <a:spLocks noRot="1" noChangeAspect="1" noMove="1" noResize="1" noEditPoints="1" noAdjustHandles="1" noChangeArrowheads="1" noChangeShapeType="1" noTextEdit="1"/>
              </p:cNvSpPr>
              <p:nvPr/>
            </p:nvSpPr>
            <p:spPr>
              <a:xfrm>
                <a:off x="5157435" y="1450926"/>
                <a:ext cx="387700" cy="199438"/>
              </a:xfrm>
              <a:prstGeom prst="rect">
                <a:avLst/>
              </a:prstGeom>
              <a:blipFill>
                <a:blip r:embed="rId6"/>
                <a:stretch>
                  <a:fillRect r="-1875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1D5D8053-5344-89FC-DFB1-BAC94F0F63E8}"/>
                  </a:ext>
                </a:extLst>
              </p:cNvPr>
              <p:cNvSpPr txBox="1"/>
              <p:nvPr/>
            </p:nvSpPr>
            <p:spPr>
              <a:xfrm>
                <a:off x="5172071"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169" name="TextBox 168">
                <a:extLst>
                  <a:ext uri="{FF2B5EF4-FFF2-40B4-BE49-F238E27FC236}">
                    <a16:creationId xmlns:a16="http://schemas.microsoft.com/office/drawing/2014/main" id="{1D5D8053-5344-89FC-DFB1-BAC94F0F63E8}"/>
                  </a:ext>
                </a:extLst>
              </p:cNvPr>
              <p:cNvSpPr txBox="1">
                <a:spLocks noRot="1" noChangeAspect="1" noMove="1" noResize="1" noEditPoints="1" noAdjustHandles="1" noChangeArrowheads="1" noChangeShapeType="1" noTextEdit="1"/>
              </p:cNvSpPr>
              <p:nvPr/>
            </p:nvSpPr>
            <p:spPr>
              <a:xfrm>
                <a:off x="5172071"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C652F744-B624-21EC-2D17-3F7C660DAB0A}"/>
                  </a:ext>
                </a:extLst>
              </p:cNvPr>
              <p:cNvSpPr txBox="1"/>
              <p:nvPr/>
            </p:nvSpPr>
            <p:spPr>
              <a:xfrm>
                <a:off x="5545135" y="1884692"/>
                <a:ext cx="1149740" cy="283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70" name="TextBox 169">
                <a:extLst>
                  <a:ext uri="{FF2B5EF4-FFF2-40B4-BE49-F238E27FC236}">
                    <a16:creationId xmlns:a16="http://schemas.microsoft.com/office/drawing/2014/main" id="{C652F744-B624-21EC-2D17-3F7C660DAB0A}"/>
                  </a:ext>
                </a:extLst>
              </p:cNvPr>
              <p:cNvSpPr txBox="1">
                <a:spLocks noRot="1" noChangeAspect="1" noMove="1" noResize="1" noEditPoints="1" noAdjustHandles="1" noChangeArrowheads="1" noChangeShapeType="1" noTextEdit="1"/>
              </p:cNvSpPr>
              <p:nvPr/>
            </p:nvSpPr>
            <p:spPr>
              <a:xfrm>
                <a:off x="5545135" y="1884692"/>
                <a:ext cx="1149740" cy="283732"/>
              </a:xfrm>
              <a:prstGeom prst="rect">
                <a:avLst/>
              </a:prstGeom>
              <a:blipFill>
                <a:blip r:embed="rId8"/>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245D7699-3036-EF59-8C76-F244A4537996}"/>
                  </a:ext>
                </a:extLst>
              </p:cNvPr>
              <p:cNvSpPr txBox="1"/>
              <p:nvPr/>
            </p:nvSpPr>
            <p:spPr>
              <a:xfrm>
                <a:off x="4482416"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173" name="TextBox 172">
                <a:extLst>
                  <a:ext uri="{FF2B5EF4-FFF2-40B4-BE49-F238E27FC236}">
                    <a16:creationId xmlns:a16="http://schemas.microsoft.com/office/drawing/2014/main" id="{245D7699-3036-EF59-8C76-F244A4537996}"/>
                  </a:ext>
                </a:extLst>
              </p:cNvPr>
              <p:cNvSpPr txBox="1">
                <a:spLocks noRot="1" noChangeAspect="1" noMove="1" noResize="1" noEditPoints="1" noAdjustHandles="1" noChangeArrowheads="1" noChangeShapeType="1" noTextEdit="1"/>
              </p:cNvSpPr>
              <p:nvPr/>
            </p:nvSpPr>
            <p:spPr>
              <a:xfrm>
                <a:off x="4482416"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56700F8B-38A3-FB24-F166-8AD824C17D33}"/>
                  </a:ext>
                </a:extLst>
              </p:cNvPr>
              <p:cNvSpPr txBox="1"/>
              <p:nvPr/>
            </p:nvSpPr>
            <p:spPr>
              <a:xfrm>
                <a:off x="4482416"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174" name="TextBox 173">
                <a:extLst>
                  <a:ext uri="{FF2B5EF4-FFF2-40B4-BE49-F238E27FC236}">
                    <a16:creationId xmlns:a16="http://schemas.microsoft.com/office/drawing/2014/main" id="{56700F8B-38A3-FB24-F166-8AD824C17D33}"/>
                  </a:ext>
                </a:extLst>
              </p:cNvPr>
              <p:cNvSpPr txBox="1">
                <a:spLocks noRot="1" noChangeAspect="1" noMove="1" noResize="1" noEditPoints="1" noAdjustHandles="1" noChangeArrowheads="1" noChangeShapeType="1" noTextEdit="1"/>
              </p:cNvSpPr>
              <p:nvPr/>
            </p:nvSpPr>
            <p:spPr>
              <a:xfrm>
                <a:off x="4482416"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DEDF73FA-E310-902F-840B-4A1C4452082C}"/>
                  </a:ext>
                </a:extLst>
              </p:cNvPr>
              <p:cNvSpPr txBox="1"/>
              <p:nvPr/>
            </p:nvSpPr>
            <p:spPr>
              <a:xfrm>
                <a:off x="5589025" y="2118084"/>
                <a:ext cx="1098037" cy="292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−0.561</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75" name="TextBox 174">
                <a:extLst>
                  <a:ext uri="{FF2B5EF4-FFF2-40B4-BE49-F238E27FC236}">
                    <a16:creationId xmlns:a16="http://schemas.microsoft.com/office/drawing/2014/main" id="{DEDF73FA-E310-902F-840B-4A1C4452082C}"/>
                  </a:ext>
                </a:extLst>
              </p:cNvPr>
              <p:cNvSpPr txBox="1">
                <a:spLocks noRot="1" noChangeAspect="1" noMove="1" noResize="1" noEditPoints="1" noAdjustHandles="1" noChangeArrowheads="1" noChangeShapeType="1" noTextEdit="1"/>
              </p:cNvSpPr>
              <p:nvPr/>
            </p:nvSpPr>
            <p:spPr>
              <a:xfrm>
                <a:off x="5589025" y="2118084"/>
                <a:ext cx="1098037" cy="292209"/>
              </a:xfrm>
              <a:prstGeom prst="rect">
                <a:avLst/>
              </a:prstGeom>
              <a:blipFill>
                <a:blip r:embed="rId11"/>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C5AF8539-ACE4-0ABB-D005-15A020F148BA}"/>
                  </a:ext>
                </a:extLst>
              </p:cNvPr>
              <p:cNvSpPr txBox="1"/>
              <p:nvPr/>
            </p:nvSpPr>
            <p:spPr>
              <a:xfrm>
                <a:off x="5559771" y="241674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xmlns="">
          <p:sp>
            <p:nvSpPr>
              <p:cNvPr id="176" name="TextBox 175">
                <a:extLst>
                  <a:ext uri="{FF2B5EF4-FFF2-40B4-BE49-F238E27FC236}">
                    <a16:creationId xmlns:a16="http://schemas.microsoft.com/office/drawing/2014/main" id="{C5AF8539-ACE4-0ABB-D005-15A020F148BA}"/>
                  </a:ext>
                </a:extLst>
              </p:cNvPr>
              <p:cNvSpPr txBox="1">
                <a:spLocks noRot="1" noChangeAspect="1" noMove="1" noResize="1" noEditPoints="1" noAdjustHandles="1" noChangeArrowheads="1" noChangeShapeType="1" noTextEdit="1"/>
              </p:cNvSpPr>
              <p:nvPr/>
            </p:nvSpPr>
            <p:spPr>
              <a:xfrm>
                <a:off x="5559771" y="2416749"/>
                <a:ext cx="1126887" cy="199438"/>
              </a:xfrm>
              <a:prstGeom prst="rect">
                <a:avLst/>
              </a:prstGeom>
              <a:blipFill>
                <a:blip r:embed="rId12"/>
                <a:stretch>
                  <a:fillRect/>
                </a:stretch>
              </a:blipFill>
            </p:spPr>
            <p:txBody>
              <a:bodyPr/>
              <a:lstStyle/>
              <a:p>
                <a:r>
                  <a:rPr lang="en-PH">
                    <a:noFill/>
                  </a:rPr>
                  <a:t> </a:t>
                </a:r>
              </a:p>
            </p:txBody>
          </p:sp>
        </mc:Fallback>
      </mc:AlternateContent>
      <p:sp>
        <p:nvSpPr>
          <p:cNvPr id="177" name="Rectangle 176">
            <a:extLst>
              <a:ext uri="{FF2B5EF4-FFF2-40B4-BE49-F238E27FC236}">
                <a16:creationId xmlns:a16="http://schemas.microsoft.com/office/drawing/2014/main" id="{EBCE33E6-8B64-EC3F-EB2F-44D0D3D85E4F}"/>
              </a:ext>
            </a:extLst>
          </p:cNvPr>
          <p:cNvSpPr/>
          <p:nvPr/>
        </p:nvSpPr>
        <p:spPr>
          <a:xfrm>
            <a:off x="5631462" y="2403895"/>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8" name="Rectangle 177">
            <a:extLst>
              <a:ext uri="{FF2B5EF4-FFF2-40B4-BE49-F238E27FC236}">
                <a16:creationId xmlns:a16="http://schemas.microsoft.com/office/drawing/2014/main" id="{8B1663FF-ECFD-394D-0B1B-5C346AC48ED5}"/>
              </a:ext>
            </a:extLst>
          </p:cNvPr>
          <p:cNvSpPr/>
          <p:nvPr/>
        </p:nvSpPr>
        <p:spPr>
          <a:xfrm>
            <a:off x="4482416"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4" name="Rectangle 183">
            <a:extLst>
              <a:ext uri="{FF2B5EF4-FFF2-40B4-BE49-F238E27FC236}">
                <a16:creationId xmlns:a16="http://schemas.microsoft.com/office/drawing/2014/main" id="{FC582A53-679E-9EBF-454C-675539AFA8B7}"/>
              </a:ext>
            </a:extLst>
          </p:cNvPr>
          <p:cNvSpPr/>
          <p:nvPr/>
        </p:nvSpPr>
        <p:spPr>
          <a:xfrm>
            <a:off x="4535744"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95" name="Rectangle 194">
            <a:extLst>
              <a:ext uri="{FF2B5EF4-FFF2-40B4-BE49-F238E27FC236}">
                <a16:creationId xmlns:a16="http://schemas.microsoft.com/office/drawing/2014/main" id="{AE12CDAB-5476-DDE8-99DC-6EB0A1B7B8F3}"/>
              </a:ext>
            </a:extLst>
          </p:cNvPr>
          <p:cNvSpPr/>
          <p:nvPr/>
        </p:nvSpPr>
        <p:spPr>
          <a:xfrm>
            <a:off x="4531841"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9" name="TextBox 198">
            <a:extLst>
              <a:ext uri="{FF2B5EF4-FFF2-40B4-BE49-F238E27FC236}">
                <a16:creationId xmlns:a16="http://schemas.microsoft.com/office/drawing/2014/main" id="{6525F03C-71A0-6A19-0331-CBFE1C24F8B9}"/>
              </a:ext>
            </a:extLst>
          </p:cNvPr>
          <p:cNvSpPr txBox="1"/>
          <p:nvPr/>
        </p:nvSpPr>
        <p:spPr>
          <a:xfrm>
            <a:off x="5458294" y="3162575"/>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03" name="Group 202">
            <a:extLst>
              <a:ext uri="{FF2B5EF4-FFF2-40B4-BE49-F238E27FC236}">
                <a16:creationId xmlns:a16="http://schemas.microsoft.com/office/drawing/2014/main" id="{BE385F17-6828-1333-46F4-F117850AD7A7}"/>
              </a:ext>
            </a:extLst>
          </p:cNvPr>
          <p:cNvGrpSpPr/>
          <p:nvPr/>
        </p:nvGrpSpPr>
        <p:grpSpPr>
          <a:xfrm>
            <a:off x="4621350" y="3092573"/>
            <a:ext cx="762415" cy="479119"/>
            <a:chOff x="8813715" y="5785401"/>
            <a:chExt cx="1739462" cy="1093117"/>
          </a:xfrm>
        </p:grpSpPr>
        <p:grpSp>
          <p:nvGrpSpPr>
            <p:cNvPr id="179" name="Group 178">
              <a:extLst>
                <a:ext uri="{FF2B5EF4-FFF2-40B4-BE49-F238E27FC236}">
                  <a16:creationId xmlns:a16="http://schemas.microsoft.com/office/drawing/2014/main" id="{698D5CAC-DA49-574D-BD04-51CC9A7FF088}"/>
                </a:ext>
              </a:extLst>
            </p:cNvPr>
            <p:cNvGrpSpPr/>
            <p:nvPr/>
          </p:nvGrpSpPr>
          <p:grpSpPr>
            <a:xfrm>
              <a:off x="8813715" y="6361301"/>
              <a:ext cx="1739462" cy="517217"/>
              <a:chOff x="171087" y="879907"/>
              <a:chExt cx="1761854" cy="523875"/>
            </a:xfrm>
          </p:grpSpPr>
          <p:sp>
            <p:nvSpPr>
              <p:cNvPr id="180" name="Flowchart: Terminator 179">
                <a:extLst>
                  <a:ext uri="{FF2B5EF4-FFF2-40B4-BE49-F238E27FC236}">
                    <a16:creationId xmlns:a16="http://schemas.microsoft.com/office/drawing/2014/main" id="{47107C0D-793A-EA78-E686-D22B90402D20}"/>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1" name="Oval 180">
                <a:extLst>
                  <a:ext uri="{FF2B5EF4-FFF2-40B4-BE49-F238E27FC236}">
                    <a16:creationId xmlns:a16="http://schemas.microsoft.com/office/drawing/2014/main" id="{9C39EE89-A041-F95B-D71C-5D4E45B3107A}"/>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2" name="Oval 181">
                <a:extLst>
                  <a:ext uri="{FF2B5EF4-FFF2-40B4-BE49-F238E27FC236}">
                    <a16:creationId xmlns:a16="http://schemas.microsoft.com/office/drawing/2014/main" id="{A05EB8E0-EC5A-C3B8-239F-0B6FEECAFE0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3" name="Oval 182">
                <a:extLst>
                  <a:ext uri="{FF2B5EF4-FFF2-40B4-BE49-F238E27FC236}">
                    <a16:creationId xmlns:a16="http://schemas.microsoft.com/office/drawing/2014/main" id="{31F53142-4AB4-D0B9-948E-B20882BDC9C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92" name="Group 191">
              <a:extLst>
                <a:ext uri="{FF2B5EF4-FFF2-40B4-BE49-F238E27FC236}">
                  <a16:creationId xmlns:a16="http://schemas.microsoft.com/office/drawing/2014/main" id="{7A9A1557-B689-548B-F287-49D226CA7EB2}"/>
                </a:ext>
              </a:extLst>
            </p:cNvPr>
            <p:cNvGrpSpPr/>
            <p:nvPr/>
          </p:nvGrpSpPr>
          <p:grpSpPr>
            <a:xfrm>
              <a:off x="9416574" y="5785401"/>
              <a:ext cx="533744" cy="533744"/>
              <a:chOff x="8821815" y="1282491"/>
              <a:chExt cx="879734" cy="879734"/>
            </a:xfrm>
          </p:grpSpPr>
          <p:sp>
            <p:nvSpPr>
              <p:cNvPr id="193" name="Oval 192">
                <a:extLst>
                  <a:ext uri="{FF2B5EF4-FFF2-40B4-BE49-F238E27FC236}">
                    <a16:creationId xmlns:a16="http://schemas.microsoft.com/office/drawing/2014/main" id="{A90FC522-1039-1C03-B548-B635C40DFEAB}"/>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94" name="Oval 193">
                <a:extLst>
                  <a:ext uri="{FF2B5EF4-FFF2-40B4-BE49-F238E27FC236}">
                    <a16:creationId xmlns:a16="http://schemas.microsoft.com/office/drawing/2014/main" id="{B2553819-E0BA-37B8-7901-B8FF21CFA890}"/>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96" name="Straight Connector 195">
              <a:extLst>
                <a:ext uri="{FF2B5EF4-FFF2-40B4-BE49-F238E27FC236}">
                  <a16:creationId xmlns:a16="http://schemas.microsoft.com/office/drawing/2014/main" id="{F6E585A9-B467-E63D-B09D-F25741796B49}"/>
                </a:ext>
              </a:extLst>
            </p:cNvPr>
            <p:cNvCxnSpPr>
              <a:cxnSpLocks/>
              <a:stCxn id="180" idx="0"/>
              <a:endCxn id="194" idx="4"/>
            </p:cNvCxnSpPr>
            <p:nvPr/>
          </p:nvCxnSpPr>
          <p:spPr>
            <a:xfrm flipV="1">
              <a:off x="9683446" y="5785401"/>
              <a:ext cx="0" cy="109311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83D7562D-5BF2-B36E-3F9E-543E973C1538}"/>
                </a:ext>
              </a:extLst>
            </p:cNvPr>
            <p:cNvCxnSpPr>
              <a:cxnSpLocks/>
            </p:cNvCxnSpPr>
            <p:nvPr/>
          </p:nvCxnSpPr>
          <p:spPr>
            <a:xfrm flipV="1">
              <a:off x="9076750" y="5800077"/>
              <a:ext cx="0" cy="107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grpSp>
      <p:sp>
        <p:nvSpPr>
          <p:cNvPr id="202" name="Rectangle 201">
            <a:extLst>
              <a:ext uri="{FF2B5EF4-FFF2-40B4-BE49-F238E27FC236}">
                <a16:creationId xmlns:a16="http://schemas.microsoft.com/office/drawing/2014/main" id="{DCEEEE02-249A-4E8B-6F76-F91BF2ABD4AE}"/>
              </a:ext>
            </a:extLst>
          </p:cNvPr>
          <p:cNvSpPr/>
          <p:nvPr/>
        </p:nvSpPr>
        <p:spPr>
          <a:xfrm>
            <a:off x="4537550"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05" name="Group 204">
            <a:extLst>
              <a:ext uri="{FF2B5EF4-FFF2-40B4-BE49-F238E27FC236}">
                <a16:creationId xmlns:a16="http://schemas.microsoft.com/office/drawing/2014/main" id="{779A85CD-B8E5-CEEC-C3D2-406C62619FE3}"/>
              </a:ext>
            </a:extLst>
          </p:cNvPr>
          <p:cNvGrpSpPr/>
          <p:nvPr/>
        </p:nvGrpSpPr>
        <p:grpSpPr>
          <a:xfrm>
            <a:off x="4621350" y="3997418"/>
            <a:ext cx="762415" cy="226699"/>
            <a:chOff x="171087" y="879907"/>
            <a:chExt cx="1761854" cy="523875"/>
          </a:xfrm>
        </p:grpSpPr>
        <p:sp>
          <p:nvSpPr>
            <p:cNvPr id="211" name="Flowchart: Terminator 210">
              <a:extLst>
                <a:ext uri="{FF2B5EF4-FFF2-40B4-BE49-F238E27FC236}">
                  <a16:creationId xmlns:a16="http://schemas.microsoft.com/office/drawing/2014/main" id="{457B6E17-D730-8531-61B4-47C43C5D900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2" name="Oval 211">
              <a:extLst>
                <a:ext uri="{FF2B5EF4-FFF2-40B4-BE49-F238E27FC236}">
                  <a16:creationId xmlns:a16="http://schemas.microsoft.com/office/drawing/2014/main" id="{1F81EEB3-B596-2FF0-DF5F-31FE48581C9B}"/>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3" name="Oval 212">
              <a:extLst>
                <a:ext uri="{FF2B5EF4-FFF2-40B4-BE49-F238E27FC236}">
                  <a16:creationId xmlns:a16="http://schemas.microsoft.com/office/drawing/2014/main" id="{59C76B88-6DEE-939D-DEC2-95E178B65B9E}"/>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4" name="Oval 213">
              <a:extLst>
                <a:ext uri="{FF2B5EF4-FFF2-40B4-BE49-F238E27FC236}">
                  <a16:creationId xmlns:a16="http://schemas.microsoft.com/office/drawing/2014/main" id="{F7601D38-45A0-2CAF-25B2-9E6BA89CF1A6}"/>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06" name="Group 205">
            <a:extLst>
              <a:ext uri="{FF2B5EF4-FFF2-40B4-BE49-F238E27FC236}">
                <a16:creationId xmlns:a16="http://schemas.microsoft.com/office/drawing/2014/main" id="{A761E2CA-8650-0FA4-4C3C-35384CD78A64}"/>
              </a:ext>
            </a:extLst>
          </p:cNvPr>
          <p:cNvGrpSpPr/>
          <p:nvPr/>
        </p:nvGrpSpPr>
        <p:grpSpPr>
          <a:xfrm>
            <a:off x="4615592" y="3744270"/>
            <a:ext cx="233942" cy="233943"/>
            <a:chOff x="8821815" y="1282491"/>
            <a:chExt cx="879734" cy="879734"/>
          </a:xfrm>
        </p:grpSpPr>
        <p:sp>
          <p:nvSpPr>
            <p:cNvPr id="209" name="Oval 208">
              <a:extLst>
                <a:ext uri="{FF2B5EF4-FFF2-40B4-BE49-F238E27FC236}">
                  <a16:creationId xmlns:a16="http://schemas.microsoft.com/office/drawing/2014/main" id="{1003E595-6E92-C925-15E1-969A1390B3ED}"/>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10" name="Oval 209">
              <a:extLst>
                <a:ext uri="{FF2B5EF4-FFF2-40B4-BE49-F238E27FC236}">
                  <a16:creationId xmlns:a16="http://schemas.microsoft.com/office/drawing/2014/main" id="{0C8C5471-AD7C-762C-56FE-0CA306C7F9BA}"/>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07" name="Straight Connector 206">
            <a:extLst>
              <a:ext uri="{FF2B5EF4-FFF2-40B4-BE49-F238E27FC236}">
                <a16:creationId xmlns:a16="http://schemas.microsoft.com/office/drawing/2014/main" id="{BC9D0CE8-E221-F817-5237-76122DAFF06F}"/>
              </a:ext>
            </a:extLst>
          </p:cNvPr>
          <p:cNvCxnSpPr>
            <a:cxnSpLocks/>
            <a:stCxn id="211" idx="0"/>
          </p:cNvCxnSpPr>
          <p:nvPr/>
        </p:nvCxnSpPr>
        <p:spPr>
          <a:xfrm flipV="1">
            <a:off x="5002557" y="3732906"/>
            <a:ext cx="0" cy="49121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1639B02-F948-C120-06F6-EF443210784B}"/>
              </a:ext>
            </a:extLst>
          </p:cNvPr>
          <p:cNvCxnSpPr>
            <a:cxnSpLocks/>
          </p:cNvCxnSpPr>
          <p:nvPr/>
        </p:nvCxnSpPr>
        <p:spPr>
          <a:xfrm flipV="1">
            <a:off x="4736639" y="3751431"/>
            <a:ext cx="0" cy="47268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DA67A2CF-B3D9-76C4-9706-15CF7DF948F5}"/>
              </a:ext>
            </a:extLst>
          </p:cNvPr>
          <p:cNvSpPr txBox="1"/>
          <p:nvPr/>
        </p:nvSpPr>
        <p:spPr>
          <a:xfrm>
            <a:off x="5468197"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217" name="Rectangle 216">
            <a:extLst>
              <a:ext uri="{FF2B5EF4-FFF2-40B4-BE49-F238E27FC236}">
                <a16:creationId xmlns:a16="http://schemas.microsoft.com/office/drawing/2014/main" id="{BCDB9F0F-501B-867E-3BEE-1DB209C16FDE}"/>
              </a:ext>
            </a:extLst>
          </p:cNvPr>
          <p:cNvSpPr/>
          <p:nvPr/>
        </p:nvSpPr>
        <p:spPr>
          <a:xfrm>
            <a:off x="6834110"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18" name="Group 217">
            <a:extLst>
              <a:ext uri="{FF2B5EF4-FFF2-40B4-BE49-F238E27FC236}">
                <a16:creationId xmlns:a16="http://schemas.microsoft.com/office/drawing/2014/main" id="{4107CBAD-88DC-4048-1A30-72BA2BF78B15}"/>
              </a:ext>
            </a:extLst>
          </p:cNvPr>
          <p:cNvGrpSpPr/>
          <p:nvPr/>
        </p:nvGrpSpPr>
        <p:grpSpPr>
          <a:xfrm>
            <a:off x="6950190" y="779140"/>
            <a:ext cx="1498893" cy="445687"/>
            <a:chOff x="171087" y="879907"/>
            <a:chExt cx="1761854" cy="523875"/>
          </a:xfrm>
        </p:grpSpPr>
        <p:sp>
          <p:nvSpPr>
            <p:cNvPr id="219" name="Flowchart: Terminator 218">
              <a:extLst>
                <a:ext uri="{FF2B5EF4-FFF2-40B4-BE49-F238E27FC236}">
                  <a16:creationId xmlns:a16="http://schemas.microsoft.com/office/drawing/2014/main" id="{65EE4E7F-E3BD-08EB-44B0-4061276EA85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FAF0ADB7-067C-4A2C-CA00-EED23F0192E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85C1D956-5256-662E-6A68-E44902267173}"/>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2" name="Oval 221">
              <a:extLst>
                <a:ext uri="{FF2B5EF4-FFF2-40B4-BE49-F238E27FC236}">
                  <a16:creationId xmlns:a16="http://schemas.microsoft.com/office/drawing/2014/main" id="{3D11FED3-8D61-3D2B-A3B2-C065B3E542B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26" name="Straight Connector 225">
            <a:extLst>
              <a:ext uri="{FF2B5EF4-FFF2-40B4-BE49-F238E27FC236}">
                <a16:creationId xmlns:a16="http://schemas.microsoft.com/office/drawing/2014/main" id="{26EFA5AF-608B-8CD7-5F55-27560510C97F}"/>
              </a:ext>
            </a:extLst>
          </p:cNvPr>
          <p:cNvCxnSpPr>
            <a:cxnSpLocks/>
          </p:cNvCxnSpPr>
          <p:nvPr/>
        </p:nvCxnSpPr>
        <p:spPr>
          <a:xfrm flipV="1">
            <a:off x="7180109"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27" name="TextBox 226">
            <a:extLst>
              <a:ext uri="{FF2B5EF4-FFF2-40B4-BE49-F238E27FC236}">
                <a16:creationId xmlns:a16="http://schemas.microsoft.com/office/drawing/2014/main" id="{4210CDA5-0E05-E37A-AC0F-928384A8C229}"/>
              </a:ext>
            </a:extLst>
          </p:cNvPr>
          <p:cNvSpPr txBox="1"/>
          <p:nvPr/>
        </p:nvSpPr>
        <p:spPr>
          <a:xfrm>
            <a:off x="7984223" y="382756"/>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228" name="TextBox 227">
            <a:extLst>
              <a:ext uri="{FF2B5EF4-FFF2-40B4-BE49-F238E27FC236}">
                <a16:creationId xmlns:a16="http://schemas.microsoft.com/office/drawing/2014/main" id="{953BA578-1728-CA25-29DA-8046E544C1A5}"/>
              </a:ext>
            </a:extLst>
          </p:cNvPr>
          <p:cNvSpPr txBox="1"/>
          <p:nvPr/>
        </p:nvSpPr>
        <p:spPr>
          <a:xfrm>
            <a:off x="8449083" y="870969"/>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cxnSp>
        <p:nvCxnSpPr>
          <p:cNvPr id="232" name="Straight Connector 231">
            <a:extLst>
              <a:ext uri="{FF2B5EF4-FFF2-40B4-BE49-F238E27FC236}">
                <a16:creationId xmlns:a16="http://schemas.microsoft.com/office/drawing/2014/main" id="{3B66E5AD-9F5D-B664-5E65-9E2EC14CF4EC}"/>
              </a:ext>
            </a:extLst>
          </p:cNvPr>
          <p:cNvCxnSpPr>
            <a:cxnSpLocks/>
            <a:stCxn id="219" idx="0"/>
          </p:cNvCxnSpPr>
          <p:nvPr/>
        </p:nvCxnSpPr>
        <p:spPr>
          <a:xfrm flipV="1">
            <a:off x="7699635" y="280561"/>
            <a:ext cx="0" cy="94426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2BC8EC7E-320C-5242-D58D-FDCA31D6C6B6}"/>
              </a:ext>
            </a:extLst>
          </p:cNvPr>
          <p:cNvCxnSpPr>
            <a:cxnSpLocks/>
          </p:cNvCxnSpPr>
          <p:nvPr/>
        </p:nvCxnSpPr>
        <p:spPr>
          <a:xfrm flipH="1" flipV="1">
            <a:off x="8216481" y="77040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4" name="TextBox 233">
            <a:extLst>
              <a:ext uri="{FF2B5EF4-FFF2-40B4-BE49-F238E27FC236}">
                <a16:creationId xmlns:a16="http://schemas.microsoft.com/office/drawing/2014/main" id="{ED00E6F9-7161-72D0-B7B0-EF9EEFEE00D1}"/>
              </a:ext>
            </a:extLst>
          </p:cNvPr>
          <p:cNvSpPr txBox="1"/>
          <p:nvPr/>
        </p:nvSpPr>
        <p:spPr>
          <a:xfrm>
            <a:off x="8018548"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5" name="TextBox 234">
            <a:extLst>
              <a:ext uri="{FF2B5EF4-FFF2-40B4-BE49-F238E27FC236}">
                <a16:creationId xmlns:a16="http://schemas.microsoft.com/office/drawing/2014/main" id="{1988A3E9-7153-A53E-C404-86E8B5027096}"/>
              </a:ext>
            </a:extLst>
          </p:cNvPr>
          <p:cNvSpPr txBox="1"/>
          <p:nvPr/>
        </p:nvSpPr>
        <p:spPr>
          <a:xfrm>
            <a:off x="7492367"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36" name="TextBox 235">
            <a:extLst>
              <a:ext uri="{FF2B5EF4-FFF2-40B4-BE49-F238E27FC236}">
                <a16:creationId xmlns:a16="http://schemas.microsoft.com/office/drawing/2014/main" id="{F846BAEB-EC4A-5F5F-95E7-4CA060D13897}"/>
              </a:ext>
            </a:extLst>
          </p:cNvPr>
          <p:cNvSpPr txBox="1"/>
          <p:nvPr/>
        </p:nvSpPr>
        <p:spPr>
          <a:xfrm>
            <a:off x="6962015" y="1231562"/>
            <a:ext cx="42584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7" name="TextBox 236">
            <a:extLst>
              <a:ext uri="{FF2B5EF4-FFF2-40B4-BE49-F238E27FC236}">
                <a16:creationId xmlns:a16="http://schemas.microsoft.com/office/drawing/2014/main" id="{4E79CE74-76FB-9BDF-66BF-D080E583F6E0}"/>
              </a:ext>
            </a:extLst>
          </p:cNvPr>
          <p:cNvSpPr txBox="1"/>
          <p:nvPr/>
        </p:nvSpPr>
        <p:spPr>
          <a:xfrm>
            <a:off x="6882773" y="1436292"/>
            <a:ext cx="68290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238" name="Straight Connector 237">
            <a:extLst>
              <a:ext uri="{FF2B5EF4-FFF2-40B4-BE49-F238E27FC236}">
                <a16:creationId xmlns:a16="http://schemas.microsoft.com/office/drawing/2014/main" id="{74FADEC6-BE2C-D2D3-58B3-036E21DD3751}"/>
              </a:ext>
            </a:extLst>
          </p:cNvPr>
          <p:cNvCxnSpPr>
            <a:cxnSpLocks/>
          </p:cNvCxnSpPr>
          <p:nvPr/>
        </p:nvCxnSpPr>
        <p:spPr>
          <a:xfrm flipV="1">
            <a:off x="7516399"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DDB9BD87-20B8-3F60-AEA1-0FFA0C2E1B2B}"/>
                  </a:ext>
                </a:extLst>
              </p:cNvPr>
              <p:cNvSpPr txBox="1"/>
              <p:nvPr/>
            </p:nvSpPr>
            <p:spPr>
              <a:xfrm>
                <a:off x="7557793" y="1450926"/>
                <a:ext cx="812650" cy="19943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656" i="1" dirty="0">
                          <a:latin typeface="Cambria Math" panose="02040503050406030204" pitchFamily="18" charset="0"/>
                        </a:rPr>
                        <m:t>[−0.374,  0]</m:t>
                      </m:r>
                    </m:oMath>
                  </m:oMathPara>
                </a14:m>
                <a:endParaRPr lang="en-PH" sz="656" dirty="0"/>
              </a:p>
            </p:txBody>
          </p:sp>
        </mc:Choice>
        <mc:Fallback xmlns="">
          <p:sp>
            <p:nvSpPr>
              <p:cNvPr id="239" name="TextBox 238">
                <a:extLst>
                  <a:ext uri="{FF2B5EF4-FFF2-40B4-BE49-F238E27FC236}">
                    <a16:creationId xmlns:a16="http://schemas.microsoft.com/office/drawing/2014/main" id="{DDB9BD87-20B8-3F60-AEA1-0FFA0C2E1B2B}"/>
                  </a:ext>
                </a:extLst>
              </p:cNvPr>
              <p:cNvSpPr txBox="1">
                <a:spLocks noRot="1" noChangeAspect="1" noMove="1" noResize="1" noEditPoints="1" noAdjustHandles="1" noChangeArrowheads="1" noChangeShapeType="1" noTextEdit="1"/>
              </p:cNvSpPr>
              <p:nvPr/>
            </p:nvSpPr>
            <p:spPr>
              <a:xfrm>
                <a:off x="7557793" y="1450926"/>
                <a:ext cx="812650" cy="199438"/>
              </a:xfrm>
              <a:prstGeom prst="rect">
                <a:avLst/>
              </a:prstGeom>
              <a:blipFill>
                <a:blip r:embed="rId1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96518AFB-2989-3F1B-6FB7-11D03882EFB2}"/>
                  </a:ext>
                </a:extLst>
              </p:cNvPr>
              <p:cNvSpPr txBox="1"/>
              <p:nvPr/>
            </p:nvSpPr>
            <p:spPr>
              <a:xfrm>
                <a:off x="7572429"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240" name="TextBox 239">
                <a:extLst>
                  <a:ext uri="{FF2B5EF4-FFF2-40B4-BE49-F238E27FC236}">
                    <a16:creationId xmlns:a16="http://schemas.microsoft.com/office/drawing/2014/main" id="{96518AFB-2989-3F1B-6FB7-11D03882EFB2}"/>
                  </a:ext>
                </a:extLst>
              </p:cNvPr>
              <p:cNvSpPr txBox="1">
                <a:spLocks noRot="1" noChangeAspect="1" noMove="1" noResize="1" noEditPoints="1" noAdjustHandles="1" noChangeArrowheads="1" noChangeShapeType="1" noTextEdit="1"/>
              </p:cNvSpPr>
              <p:nvPr/>
            </p:nvSpPr>
            <p:spPr>
              <a:xfrm>
                <a:off x="7572429"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D6744D79-0CCB-B838-3875-1AE88AAC55D0}"/>
                  </a:ext>
                </a:extLst>
              </p:cNvPr>
              <p:cNvSpPr txBox="1"/>
              <p:nvPr/>
            </p:nvSpPr>
            <p:spPr>
              <a:xfrm>
                <a:off x="7984224" y="1862742"/>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241" name="TextBox 240">
                <a:extLst>
                  <a:ext uri="{FF2B5EF4-FFF2-40B4-BE49-F238E27FC236}">
                    <a16:creationId xmlns:a16="http://schemas.microsoft.com/office/drawing/2014/main" id="{D6744D79-0CCB-B838-3875-1AE88AAC55D0}"/>
                  </a:ext>
                </a:extLst>
              </p:cNvPr>
              <p:cNvSpPr txBox="1">
                <a:spLocks noRot="1" noChangeAspect="1" noMove="1" noResize="1" noEditPoints="1" noAdjustHandles="1" noChangeArrowheads="1" noChangeShapeType="1" noTextEdit="1"/>
              </p:cNvSpPr>
              <p:nvPr/>
            </p:nvSpPr>
            <p:spPr>
              <a:xfrm>
                <a:off x="7984224" y="1862742"/>
                <a:ext cx="1098037" cy="290092"/>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B73B21EC-9233-4423-8B0F-5AE7A54CD39C}"/>
                  </a:ext>
                </a:extLst>
              </p:cNvPr>
              <p:cNvSpPr txBox="1"/>
              <p:nvPr/>
            </p:nvSpPr>
            <p:spPr>
              <a:xfrm>
                <a:off x="6882773"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242" name="TextBox 241">
                <a:extLst>
                  <a:ext uri="{FF2B5EF4-FFF2-40B4-BE49-F238E27FC236}">
                    <a16:creationId xmlns:a16="http://schemas.microsoft.com/office/drawing/2014/main" id="{B73B21EC-9233-4423-8B0F-5AE7A54CD39C}"/>
                  </a:ext>
                </a:extLst>
              </p:cNvPr>
              <p:cNvSpPr txBox="1">
                <a:spLocks noRot="1" noChangeAspect="1" noMove="1" noResize="1" noEditPoints="1" noAdjustHandles="1" noChangeArrowheads="1" noChangeShapeType="1" noTextEdit="1"/>
              </p:cNvSpPr>
              <p:nvPr/>
            </p:nvSpPr>
            <p:spPr>
              <a:xfrm>
                <a:off x="6882773"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0D779078-ED96-D4A1-5D06-5CA0920C9090}"/>
                  </a:ext>
                </a:extLst>
              </p:cNvPr>
              <p:cNvSpPr txBox="1"/>
              <p:nvPr/>
            </p:nvSpPr>
            <p:spPr>
              <a:xfrm>
                <a:off x="6882773"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243" name="TextBox 242">
                <a:extLst>
                  <a:ext uri="{FF2B5EF4-FFF2-40B4-BE49-F238E27FC236}">
                    <a16:creationId xmlns:a16="http://schemas.microsoft.com/office/drawing/2014/main" id="{0D779078-ED96-D4A1-5D06-5CA0920C9090}"/>
                  </a:ext>
                </a:extLst>
              </p:cNvPr>
              <p:cNvSpPr txBox="1">
                <a:spLocks noRot="1" noChangeAspect="1" noMove="1" noResize="1" noEditPoints="1" noAdjustHandles="1" noChangeArrowheads="1" noChangeShapeType="1" noTextEdit="1"/>
              </p:cNvSpPr>
              <p:nvPr/>
            </p:nvSpPr>
            <p:spPr>
              <a:xfrm>
                <a:off x="6882773"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97E0B57E-9A50-0DFA-1AB7-71F17E6C856E}"/>
                  </a:ext>
                </a:extLst>
              </p:cNvPr>
              <p:cNvSpPr txBox="1"/>
              <p:nvPr/>
            </p:nvSpPr>
            <p:spPr>
              <a:xfrm>
                <a:off x="7989382" y="2110465"/>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244" name="TextBox 243">
                <a:extLst>
                  <a:ext uri="{FF2B5EF4-FFF2-40B4-BE49-F238E27FC236}">
                    <a16:creationId xmlns:a16="http://schemas.microsoft.com/office/drawing/2014/main" id="{97E0B57E-9A50-0DFA-1AB7-71F17E6C856E}"/>
                  </a:ext>
                </a:extLst>
              </p:cNvPr>
              <p:cNvSpPr txBox="1">
                <a:spLocks noRot="1" noChangeAspect="1" noMove="1" noResize="1" noEditPoints="1" noAdjustHandles="1" noChangeArrowheads="1" noChangeShapeType="1" noTextEdit="1"/>
              </p:cNvSpPr>
              <p:nvPr/>
            </p:nvSpPr>
            <p:spPr>
              <a:xfrm>
                <a:off x="7989382" y="2110465"/>
                <a:ext cx="1098037" cy="290092"/>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0ACCC134-33FD-8570-44EF-A85B5066444D}"/>
                  </a:ext>
                </a:extLst>
              </p:cNvPr>
              <p:cNvSpPr txBox="1"/>
              <p:nvPr/>
            </p:nvSpPr>
            <p:spPr>
              <a:xfrm>
                <a:off x="7960129" y="240912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=−0.187</m:t>
                      </m:r>
                    </m:oMath>
                  </m:oMathPara>
                </a14:m>
                <a:endParaRPr lang="en-PH" sz="656" i="1" dirty="0">
                  <a:solidFill>
                    <a:srgbClr val="00B0F0"/>
                  </a:solidFill>
                </a:endParaRPr>
              </a:p>
            </p:txBody>
          </p:sp>
        </mc:Choice>
        <mc:Fallback xmlns="">
          <p:sp>
            <p:nvSpPr>
              <p:cNvPr id="245" name="TextBox 244">
                <a:extLst>
                  <a:ext uri="{FF2B5EF4-FFF2-40B4-BE49-F238E27FC236}">
                    <a16:creationId xmlns:a16="http://schemas.microsoft.com/office/drawing/2014/main" id="{0ACCC134-33FD-8570-44EF-A85B5066444D}"/>
                  </a:ext>
                </a:extLst>
              </p:cNvPr>
              <p:cNvSpPr txBox="1">
                <a:spLocks noRot="1" noChangeAspect="1" noMove="1" noResize="1" noEditPoints="1" noAdjustHandles="1" noChangeArrowheads="1" noChangeShapeType="1" noTextEdit="1"/>
              </p:cNvSpPr>
              <p:nvPr/>
            </p:nvSpPr>
            <p:spPr>
              <a:xfrm>
                <a:off x="7960129" y="2409129"/>
                <a:ext cx="1126887" cy="199438"/>
              </a:xfrm>
              <a:prstGeom prst="rect">
                <a:avLst/>
              </a:prstGeom>
              <a:blipFill>
                <a:blip r:embed="rId16"/>
                <a:stretch>
                  <a:fillRect/>
                </a:stretch>
              </a:blipFill>
            </p:spPr>
            <p:txBody>
              <a:bodyPr/>
              <a:lstStyle/>
              <a:p>
                <a:r>
                  <a:rPr lang="en-PH">
                    <a:noFill/>
                  </a:rPr>
                  <a:t> </a:t>
                </a:r>
              </a:p>
            </p:txBody>
          </p:sp>
        </mc:Fallback>
      </mc:AlternateContent>
      <p:sp>
        <p:nvSpPr>
          <p:cNvPr id="246" name="Rectangle 245">
            <a:extLst>
              <a:ext uri="{FF2B5EF4-FFF2-40B4-BE49-F238E27FC236}">
                <a16:creationId xmlns:a16="http://schemas.microsoft.com/office/drawing/2014/main" id="{CEEDB352-0DD8-906A-257F-0D788EA45541}"/>
              </a:ext>
            </a:extLst>
          </p:cNvPr>
          <p:cNvSpPr/>
          <p:nvPr/>
        </p:nvSpPr>
        <p:spPr>
          <a:xfrm>
            <a:off x="8031820" y="2396274"/>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7" name="Rectangle 246">
            <a:extLst>
              <a:ext uri="{FF2B5EF4-FFF2-40B4-BE49-F238E27FC236}">
                <a16:creationId xmlns:a16="http://schemas.microsoft.com/office/drawing/2014/main" id="{3A4C0970-7B06-5342-313A-D110E6739678}"/>
              </a:ext>
            </a:extLst>
          </p:cNvPr>
          <p:cNvSpPr/>
          <p:nvPr/>
        </p:nvSpPr>
        <p:spPr>
          <a:xfrm>
            <a:off x="6882774"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8" name="Rectangle 247">
            <a:extLst>
              <a:ext uri="{FF2B5EF4-FFF2-40B4-BE49-F238E27FC236}">
                <a16:creationId xmlns:a16="http://schemas.microsoft.com/office/drawing/2014/main" id="{3505F093-E322-BE59-667E-E796421B7E2F}"/>
              </a:ext>
            </a:extLst>
          </p:cNvPr>
          <p:cNvSpPr/>
          <p:nvPr/>
        </p:nvSpPr>
        <p:spPr>
          <a:xfrm>
            <a:off x="6936102"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249" name="Rectangle 248">
            <a:extLst>
              <a:ext uri="{FF2B5EF4-FFF2-40B4-BE49-F238E27FC236}">
                <a16:creationId xmlns:a16="http://schemas.microsoft.com/office/drawing/2014/main" id="{6501ABF4-D0C8-1930-218F-603E91BCEB5E}"/>
              </a:ext>
            </a:extLst>
          </p:cNvPr>
          <p:cNvSpPr/>
          <p:nvPr/>
        </p:nvSpPr>
        <p:spPr>
          <a:xfrm>
            <a:off x="6932199"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0" name="TextBox 249">
            <a:extLst>
              <a:ext uri="{FF2B5EF4-FFF2-40B4-BE49-F238E27FC236}">
                <a16:creationId xmlns:a16="http://schemas.microsoft.com/office/drawing/2014/main" id="{382C8387-E989-D46B-2481-89CA94E21990}"/>
              </a:ext>
            </a:extLst>
          </p:cNvPr>
          <p:cNvSpPr txBox="1"/>
          <p:nvPr/>
        </p:nvSpPr>
        <p:spPr>
          <a:xfrm>
            <a:off x="7858650" y="3162573"/>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52" name="Group 251">
            <a:extLst>
              <a:ext uri="{FF2B5EF4-FFF2-40B4-BE49-F238E27FC236}">
                <a16:creationId xmlns:a16="http://schemas.microsoft.com/office/drawing/2014/main" id="{366F76DC-4702-6268-0ECF-32FDCA69836E}"/>
              </a:ext>
            </a:extLst>
          </p:cNvPr>
          <p:cNvGrpSpPr/>
          <p:nvPr/>
        </p:nvGrpSpPr>
        <p:grpSpPr>
          <a:xfrm>
            <a:off x="7021709" y="3354750"/>
            <a:ext cx="762415" cy="226699"/>
            <a:chOff x="171087" y="879907"/>
            <a:chExt cx="1761854" cy="523875"/>
          </a:xfrm>
        </p:grpSpPr>
        <p:sp>
          <p:nvSpPr>
            <p:cNvPr id="258" name="Flowchart: Terminator 257">
              <a:extLst>
                <a:ext uri="{FF2B5EF4-FFF2-40B4-BE49-F238E27FC236}">
                  <a16:creationId xmlns:a16="http://schemas.microsoft.com/office/drawing/2014/main" id="{7711A30D-2601-B66B-18C6-5BA1B6111C53}"/>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9" name="Oval 258">
              <a:extLst>
                <a:ext uri="{FF2B5EF4-FFF2-40B4-BE49-F238E27FC236}">
                  <a16:creationId xmlns:a16="http://schemas.microsoft.com/office/drawing/2014/main" id="{F5C51BAC-DBC4-3B1C-F1C4-A5408A54AC74}"/>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0" name="Oval 259">
              <a:extLst>
                <a:ext uri="{FF2B5EF4-FFF2-40B4-BE49-F238E27FC236}">
                  <a16:creationId xmlns:a16="http://schemas.microsoft.com/office/drawing/2014/main" id="{B5E19610-F7ED-5F85-E7CA-0B7329C55AF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1" name="Oval 260">
              <a:extLst>
                <a:ext uri="{FF2B5EF4-FFF2-40B4-BE49-F238E27FC236}">
                  <a16:creationId xmlns:a16="http://schemas.microsoft.com/office/drawing/2014/main" id="{52DCCD18-4B24-DB04-A29B-4FCE99BE0CA7}"/>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54" name="Straight Connector 253">
            <a:extLst>
              <a:ext uri="{FF2B5EF4-FFF2-40B4-BE49-F238E27FC236}">
                <a16:creationId xmlns:a16="http://schemas.microsoft.com/office/drawing/2014/main" id="{0749DEB4-37B7-803A-7069-E7B5F471A92A}"/>
              </a:ext>
            </a:extLst>
          </p:cNvPr>
          <p:cNvCxnSpPr>
            <a:cxnSpLocks/>
            <a:stCxn id="258" idx="0"/>
          </p:cNvCxnSpPr>
          <p:nvPr/>
        </p:nvCxnSpPr>
        <p:spPr>
          <a:xfrm flipV="1">
            <a:off x="7402915" y="3083852"/>
            <a:ext cx="1" cy="497595"/>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2FAD681B-AEA6-E013-8418-23BA1D1B81CB}"/>
              </a:ext>
            </a:extLst>
          </p:cNvPr>
          <p:cNvCxnSpPr>
            <a:cxnSpLocks/>
          </p:cNvCxnSpPr>
          <p:nvPr/>
        </p:nvCxnSpPr>
        <p:spPr>
          <a:xfrm flipV="1">
            <a:off x="7136996" y="3092573"/>
            <a:ext cx="0" cy="48887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F9679A7-575D-F846-68C0-DE355F9ECDB5}"/>
              </a:ext>
            </a:extLst>
          </p:cNvPr>
          <p:cNvSpPr/>
          <p:nvPr/>
        </p:nvSpPr>
        <p:spPr>
          <a:xfrm>
            <a:off x="6937907"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63" name="Group 262">
            <a:extLst>
              <a:ext uri="{FF2B5EF4-FFF2-40B4-BE49-F238E27FC236}">
                <a16:creationId xmlns:a16="http://schemas.microsoft.com/office/drawing/2014/main" id="{BC3A8CE7-46D0-148D-22DC-3E71AE9CC9D5}"/>
              </a:ext>
            </a:extLst>
          </p:cNvPr>
          <p:cNvGrpSpPr/>
          <p:nvPr/>
        </p:nvGrpSpPr>
        <p:grpSpPr>
          <a:xfrm>
            <a:off x="7021709" y="3997418"/>
            <a:ext cx="762415" cy="226699"/>
            <a:chOff x="171087" y="879907"/>
            <a:chExt cx="1761854" cy="523875"/>
          </a:xfrm>
        </p:grpSpPr>
        <p:sp>
          <p:nvSpPr>
            <p:cNvPr id="264" name="Flowchart: Terminator 263">
              <a:extLst>
                <a:ext uri="{FF2B5EF4-FFF2-40B4-BE49-F238E27FC236}">
                  <a16:creationId xmlns:a16="http://schemas.microsoft.com/office/drawing/2014/main" id="{92B0375C-6CA1-A1D1-2566-7D3F6E6DF02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5" name="Oval 264">
              <a:extLst>
                <a:ext uri="{FF2B5EF4-FFF2-40B4-BE49-F238E27FC236}">
                  <a16:creationId xmlns:a16="http://schemas.microsoft.com/office/drawing/2014/main" id="{94DEA840-02E2-3898-9AB3-00EB1C273D45}"/>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6" name="Oval 265">
              <a:extLst>
                <a:ext uri="{FF2B5EF4-FFF2-40B4-BE49-F238E27FC236}">
                  <a16:creationId xmlns:a16="http://schemas.microsoft.com/office/drawing/2014/main" id="{CEEA9DB6-38FD-17B7-BBB6-660B87EA8D9A}"/>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7" name="Oval 266">
              <a:extLst>
                <a:ext uri="{FF2B5EF4-FFF2-40B4-BE49-F238E27FC236}">
                  <a16:creationId xmlns:a16="http://schemas.microsoft.com/office/drawing/2014/main" id="{676D1EEF-79C5-DB38-AE7E-BB80C29993C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71" name="Straight Connector 270">
            <a:extLst>
              <a:ext uri="{FF2B5EF4-FFF2-40B4-BE49-F238E27FC236}">
                <a16:creationId xmlns:a16="http://schemas.microsoft.com/office/drawing/2014/main" id="{F918B587-A368-B2B9-A614-2519598F555F}"/>
              </a:ext>
            </a:extLst>
          </p:cNvPr>
          <p:cNvCxnSpPr>
            <a:cxnSpLocks/>
            <a:stCxn id="264" idx="0"/>
          </p:cNvCxnSpPr>
          <p:nvPr/>
        </p:nvCxnSpPr>
        <p:spPr>
          <a:xfrm flipV="1">
            <a:off x="7402914" y="3732906"/>
            <a:ext cx="0" cy="491210"/>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057129B3-9906-EB1B-C58E-6251AE72AFBB}"/>
              </a:ext>
            </a:extLst>
          </p:cNvPr>
          <p:cNvCxnSpPr>
            <a:cxnSpLocks/>
            <a:endCxn id="297" idx="0"/>
          </p:cNvCxnSpPr>
          <p:nvPr/>
        </p:nvCxnSpPr>
        <p:spPr>
          <a:xfrm flipV="1">
            <a:off x="7136998" y="3766375"/>
            <a:ext cx="4085" cy="45774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73" name="TextBox 272">
            <a:extLst>
              <a:ext uri="{FF2B5EF4-FFF2-40B4-BE49-F238E27FC236}">
                <a16:creationId xmlns:a16="http://schemas.microsoft.com/office/drawing/2014/main" id="{6E554B22-6887-FD64-80D8-32BE943FB977}"/>
              </a:ext>
            </a:extLst>
          </p:cNvPr>
          <p:cNvSpPr txBox="1"/>
          <p:nvPr/>
        </p:nvSpPr>
        <p:spPr>
          <a:xfrm>
            <a:off x="7868554"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275" name="Group 274">
            <a:extLst>
              <a:ext uri="{FF2B5EF4-FFF2-40B4-BE49-F238E27FC236}">
                <a16:creationId xmlns:a16="http://schemas.microsoft.com/office/drawing/2014/main" id="{F6F42863-4C48-961A-5C35-E2611EEA4B03}"/>
              </a:ext>
            </a:extLst>
          </p:cNvPr>
          <p:cNvGrpSpPr/>
          <p:nvPr/>
        </p:nvGrpSpPr>
        <p:grpSpPr>
          <a:xfrm>
            <a:off x="6944821" y="286755"/>
            <a:ext cx="1000671" cy="448300"/>
            <a:chOff x="14304599" y="1929817"/>
            <a:chExt cx="1748856" cy="768349"/>
          </a:xfrm>
        </p:grpSpPr>
        <p:sp>
          <p:nvSpPr>
            <p:cNvPr id="276" name="Flowchart: Terminator 275">
              <a:extLst>
                <a:ext uri="{FF2B5EF4-FFF2-40B4-BE49-F238E27FC236}">
                  <a16:creationId xmlns:a16="http://schemas.microsoft.com/office/drawing/2014/main" id="{BE038E6B-44D4-C6D9-6ACB-281F0712532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7" name="Oval 276">
              <a:extLst>
                <a:ext uri="{FF2B5EF4-FFF2-40B4-BE49-F238E27FC236}">
                  <a16:creationId xmlns:a16="http://schemas.microsoft.com/office/drawing/2014/main" id="{6D65E06C-85AA-6B94-5D5D-1E411B461477}"/>
                </a:ext>
              </a:extLst>
            </p:cNvPr>
            <p:cNvSpPr/>
            <p:nvPr/>
          </p:nvSpPr>
          <p:spPr>
            <a:xfrm rot="10800000">
              <a:off x="1536576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8" name="Oval 277">
              <a:extLst>
                <a:ext uri="{FF2B5EF4-FFF2-40B4-BE49-F238E27FC236}">
                  <a16:creationId xmlns:a16="http://schemas.microsoft.com/office/drawing/2014/main" id="{DE3FBC72-2C36-56CC-1FED-CD0F72A4A630}"/>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532CA833-72C6-35BB-57FD-5BDD0275A258}"/>
                  </a:ext>
                </a:extLst>
              </p:cNvPr>
              <p:cNvSpPr txBox="1"/>
              <p:nvPr/>
            </p:nvSpPr>
            <p:spPr>
              <a:xfrm>
                <a:off x="7930590"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1</m:t>
                      </m:r>
                    </m:oMath>
                  </m:oMathPara>
                </a14:m>
                <a:endParaRPr lang="en-PH" sz="656" dirty="0"/>
              </a:p>
            </p:txBody>
          </p:sp>
        </mc:Choice>
        <mc:Fallback xmlns="">
          <p:sp>
            <p:nvSpPr>
              <p:cNvPr id="281" name="TextBox 280">
                <a:extLst>
                  <a:ext uri="{FF2B5EF4-FFF2-40B4-BE49-F238E27FC236}">
                    <a16:creationId xmlns:a16="http://schemas.microsoft.com/office/drawing/2014/main" id="{532CA833-72C6-35BB-57FD-5BDD0275A258}"/>
                  </a:ext>
                </a:extLst>
              </p:cNvPr>
              <p:cNvSpPr txBox="1">
                <a:spLocks noRot="1" noChangeAspect="1" noMove="1" noResize="1" noEditPoints="1" noAdjustHandles="1" noChangeArrowheads="1" noChangeShapeType="1" noTextEdit="1"/>
              </p:cNvSpPr>
              <p:nvPr/>
            </p:nvSpPr>
            <p:spPr>
              <a:xfrm>
                <a:off x="7930590" y="1616331"/>
                <a:ext cx="387700" cy="199438"/>
              </a:xfrm>
              <a:prstGeom prst="rect">
                <a:avLst/>
              </a:prstGeom>
              <a:blipFill>
                <a:blip r:embed="rId17"/>
                <a:stretch>
                  <a:fillRect/>
                </a:stretch>
              </a:blipFill>
            </p:spPr>
            <p:txBody>
              <a:bodyPr/>
              <a:lstStyle/>
              <a:p>
                <a:r>
                  <a:rPr lang="en-PH">
                    <a:noFill/>
                  </a:rPr>
                  <a:t> </a:t>
                </a:r>
              </a:p>
            </p:txBody>
          </p:sp>
        </mc:Fallback>
      </mc:AlternateContent>
      <p:cxnSp>
        <p:nvCxnSpPr>
          <p:cNvPr id="282" name="Straight Connector 281">
            <a:extLst>
              <a:ext uri="{FF2B5EF4-FFF2-40B4-BE49-F238E27FC236}">
                <a16:creationId xmlns:a16="http://schemas.microsoft.com/office/drawing/2014/main" id="{DB038F31-2304-5332-27FF-DF65E44ADE56}"/>
              </a:ext>
            </a:extLst>
          </p:cNvPr>
          <p:cNvCxnSpPr>
            <a:cxnSpLocks/>
          </p:cNvCxnSpPr>
          <p:nvPr/>
        </p:nvCxnSpPr>
        <p:spPr>
          <a:xfrm flipV="1">
            <a:off x="7446030" y="289007"/>
            <a:ext cx="0" cy="101802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85" name="TextBox 284">
            <a:extLst>
              <a:ext uri="{FF2B5EF4-FFF2-40B4-BE49-F238E27FC236}">
                <a16:creationId xmlns:a16="http://schemas.microsoft.com/office/drawing/2014/main" id="{7FE3A43C-10A2-48E3-16C6-C040B0BFF286}"/>
              </a:ext>
            </a:extLst>
          </p:cNvPr>
          <p:cNvSpPr txBox="1"/>
          <p:nvPr/>
        </p:nvSpPr>
        <p:spPr>
          <a:xfrm>
            <a:off x="7250213" y="1291697"/>
            <a:ext cx="406449"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86" name="Group 285">
            <a:extLst>
              <a:ext uri="{FF2B5EF4-FFF2-40B4-BE49-F238E27FC236}">
                <a16:creationId xmlns:a16="http://schemas.microsoft.com/office/drawing/2014/main" id="{C654E963-2172-30A3-1726-9A0E39613DEF}"/>
              </a:ext>
            </a:extLst>
          </p:cNvPr>
          <p:cNvGrpSpPr/>
          <p:nvPr/>
        </p:nvGrpSpPr>
        <p:grpSpPr>
          <a:xfrm>
            <a:off x="7148994" y="3087762"/>
            <a:ext cx="497258" cy="237913"/>
            <a:chOff x="14304599" y="1929817"/>
            <a:chExt cx="1748856" cy="768349"/>
          </a:xfrm>
        </p:grpSpPr>
        <p:sp>
          <p:nvSpPr>
            <p:cNvPr id="287" name="Flowchart: Terminator 286">
              <a:extLst>
                <a:ext uri="{FF2B5EF4-FFF2-40B4-BE49-F238E27FC236}">
                  <a16:creationId xmlns:a16="http://schemas.microsoft.com/office/drawing/2014/main" id="{622173B9-EB5C-CF34-EDB0-D909F5FC3047}"/>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8" name="Oval 287">
              <a:extLst>
                <a:ext uri="{FF2B5EF4-FFF2-40B4-BE49-F238E27FC236}">
                  <a16:creationId xmlns:a16="http://schemas.microsoft.com/office/drawing/2014/main" id="{6366A246-7CD7-1F7C-A305-6E7828150C2E}"/>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9" name="Oval 288">
              <a:extLst>
                <a:ext uri="{FF2B5EF4-FFF2-40B4-BE49-F238E27FC236}">
                  <a16:creationId xmlns:a16="http://schemas.microsoft.com/office/drawing/2014/main" id="{A54A0001-AFAA-0C65-8758-0B05568735BE}"/>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94" name="Group 293">
            <a:extLst>
              <a:ext uri="{FF2B5EF4-FFF2-40B4-BE49-F238E27FC236}">
                <a16:creationId xmlns:a16="http://schemas.microsoft.com/office/drawing/2014/main" id="{A3D89D9E-153A-9DFC-264D-A2FBA086A4BB}"/>
              </a:ext>
            </a:extLst>
          </p:cNvPr>
          <p:cNvGrpSpPr/>
          <p:nvPr/>
        </p:nvGrpSpPr>
        <p:grpSpPr>
          <a:xfrm>
            <a:off x="7020722" y="3729296"/>
            <a:ext cx="497258" cy="237913"/>
            <a:chOff x="14304599" y="1929817"/>
            <a:chExt cx="1748856" cy="768349"/>
          </a:xfrm>
        </p:grpSpPr>
        <p:sp>
          <p:nvSpPr>
            <p:cNvPr id="295" name="Flowchart: Terminator 294">
              <a:extLst>
                <a:ext uri="{FF2B5EF4-FFF2-40B4-BE49-F238E27FC236}">
                  <a16:creationId xmlns:a16="http://schemas.microsoft.com/office/drawing/2014/main" id="{1EA150A4-C8C8-F52B-3893-552A4EE1ACE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6" name="Oval 295">
              <a:extLst>
                <a:ext uri="{FF2B5EF4-FFF2-40B4-BE49-F238E27FC236}">
                  <a16:creationId xmlns:a16="http://schemas.microsoft.com/office/drawing/2014/main" id="{F24CC7F8-7A92-C600-E015-0D74D41AA02A}"/>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7" name="Oval 296">
              <a:extLst>
                <a:ext uri="{FF2B5EF4-FFF2-40B4-BE49-F238E27FC236}">
                  <a16:creationId xmlns:a16="http://schemas.microsoft.com/office/drawing/2014/main" id="{E2C125D9-5326-7175-B976-74EA4A827DFB}"/>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301" name="Rectangle 300">
            <a:extLst>
              <a:ext uri="{FF2B5EF4-FFF2-40B4-BE49-F238E27FC236}">
                <a16:creationId xmlns:a16="http://schemas.microsoft.com/office/drawing/2014/main" id="{A5382519-3884-201B-D353-26ABF62173DD}"/>
              </a:ext>
            </a:extLst>
          </p:cNvPr>
          <p:cNvSpPr/>
          <p:nvPr/>
        </p:nvSpPr>
        <p:spPr>
          <a:xfrm>
            <a:off x="8570421" y="301515"/>
            <a:ext cx="434615" cy="26491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t>
            </a:r>
            <a:endParaRPr lang="en-PH" sz="1311" dirty="0">
              <a:solidFill>
                <a:srgbClr val="00B0F0"/>
              </a:solidFill>
              <a:latin typeface="Aptos Display" panose="020B0004020202020204" pitchFamily="34" charset="0"/>
            </a:endParaRPr>
          </a:p>
        </p:txBody>
      </p:sp>
      <p:sp>
        <p:nvSpPr>
          <p:cNvPr id="302" name="Rectangle 301">
            <a:extLst>
              <a:ext uri="{FF2B5EF4-FFF2-40B4-BE49-F238E27FC236}">
                <a16:creationId xmlns:a16="http://schemas.microsoft.com/office/drawing/2014/main" id="{87F3AD3B-0125-F071-6D20-8D4C4F9DEA9D}"/>
              </a:ext>
            </a:extLst>
          </p:cNvPr>
          <p:cNvSpPr/>
          <p:nvPr/>
        </p:nvSpPr>
        <p:spPr>
          <a:xfrm>
            <a:off x="72551" y="3419522"/>
            <a:ext cx="890008"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303" name="TextBox 302">
            <a:extLst>
              <a:ext uri="{FF2B5EF4-FFF2-40B4-BE49-F238E27FC236}">
                <a16:creationId xmlns:a16="http://schemas.microsoft.com/office/drawing/2014/main" id="{66F402A2-6767-1E2B-BC94-987B96790CE9}"/>
              </a:ext>
            </a:extLst>
          </p:cNvPr>
          <p:cNvSpPr txBox="1"/>
          <p:nvPr/>
        </p:nvSpPr>
        <p:spPr>
          <a:xfrm>
            <a:off x="1054737" y="3352427"/>
            <a:ext cx="3223761" cy="511763"/>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324" name="Group 323">
            <a:extLst>
              <a:ext uri="{FF2B5EF4-FFF2-40B4-BE49-F238E27FC236}">
                <a16:creationId xmlns:a16="http://schemas.microsoft.com/office/drawing/2014/main" id="{B08B173C-654F-5A28-CC85-9C364CE8FFA0}"/>
              </a:ext>
            </a:extLst>
          </p:cNvPr>
          <p:cNvGrpSpPr/>
          <p:nvPr/>
        </p:nvGrpSpPr>
        <p:grpSpPr>
          <a:xfrm>
            <a:off x="2444084" y="3911469"/>
            <a:ext cx="498934" cy="324958"/>
            <a:chOff x="3454714" y="6484712"/>
            <a:chExt cx="2584053" cy="1683005"/>
          </a:xfrm>
        </p:grpSpPr>
        <p:grpSp>
          <p:nvGrpSpPr>
            <p:cNvPr id="310" name="Group 309">
              <a:extLst>
                <a:ext uri="{FF2B5EF4-FFF2-40B4-BE49-F238E27FC236}">
                  <a16:creationId xmlns:a16="http://schemas.microsoft.com/office/drawing/2014/main" id="{B5F6E54E-12D4-78CE-98CD-44891F2409E0}"/>
                </a:ext>
              </a:extLst>
            </p:cNvPr>
            <p:cNvGrpSpPr/>
            <p:nvPr/>
          </p:nvGrpSpPr>
          <p:grpSpPr>
            <a:xfrm>
              <a:off x="3454714" y="7399368"/>
              <a:ext cx="2584053" cy="768349"/>
              <a:chOff x="13469402" y="3248752"/>
              <a:chExt cx="2584053" cy="768349"/>
            </a:xfrm>
          </p:grpSpPr>
          <p:sp>
            <p:nvSpPr>
              <p:cNvPr id="311" name="Flowchart: Terminator 310">
                <a:extLst>
                  <a:ext uri="{FF2B5EF4-FFF2-40B4-BE49-F238E27FC236}">
                    <a16:creationId xmlns:a16="http://schemas.microsoft.com/office/drawing/2014/main" id="{A18EE1A3-BE12-ED5C-D60E-F9E0A42FDE29}"/>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2" name="Oval 311">
                <a:extLst>
                  <a:ext uri="{FF2B5EF4-FFF2-40B4-BE49-F238E27FC236}">
                    <a16:creationId xmlns:a16="http://schemas.microsoft.com/office/drawing/2014/main" id="{450361B0-ED77-3FB5-7169-CFCA9F4924B8}"/>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3" name="Oval 312">
                <a:extLst>
                  <a:ext uri="{FF2B5EF4-FFF2-40B4-BE49-F238E27FC236}">
                    <a16:creationId xmlns:a16="http://schemas.microsoft.com/office/drawing/2014/main" id="{F8222ED9-6BFE-F933-DEFF-AC1B19080277}"/>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4" name="Oval 313">
                <a:extLst>
                  <a:ext uri="{FF2B5EF4-FFF2-40B4-BE49-F238E27FC236}">
                    <a16:creationId xmlns:a16="http://schemas.microsoft.com/office/drawing/2014/main" id="{83B20D1B-438A-C20E-44CA-22EE584528F0}"/>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17" name="Group 316">
              <a:extLst>
                <a:ext uri="{FF2B5EF4-FFF2-40B4-BE49-F238E27FC236}">
                  <a16:creationId xmlns:a16="http://schemas.microsoft.com/office/drawing/2014/main" id="{C6016F2A-02CB-0A4A-50DC-055318EC9087}"/>
                </a:ext>
              </a:extLst>
            </p:cNvPr>
            <p:cNvGrpSpPr/>
            <p:nvPr/>
          </p:nvGrpSpPr>
          <p:grpSpPr>
            <a:xfrm>
              <a:off x="4289911" y="6484712"/>
              <a:ext cx="1748856" cy="768349"/>
              <a:chOff x="14304599" y="2334096"/>
              <a:chExt cx="1748856" cy="768349"/>
            </a:xfrm>
          </p:grpSpPr>
          <p:sp>
            <p:nvSpPr>
              <p:cNvPr id="318" name="Flowchart: Terminator 317">
                <a:extLst>
                  <a:ext uri="{FF2B5EF4-FFF2-40B4-BE49-F238E27FC236}">
                    <a16:creationId xmlns:a16="http://schemas.microsoft.com/office/drawing/2014/main" id="{05F7F6CF-D670-351F-A56A-43138509C43F}"/>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9" name="Oval 318">
                <a:extLst>
                  <a:ext uri="{FF2B5EF4-FFF2-40B4-BE49-F238E27FC236}">
                    <a16:creationId xmlns:a16="http://schemas.microsoft.com/office/drawing/2014/main" id="{B04903B9-DE24-18B5-F875-059726C38AAC}"/>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0" name="Oval 319">
                <a:extLst>
                  <a:ext uri="{FF2B5EF4-FFF2-40B4-BE49-F238E27FC236}">
                    <a16:creationId xmlns:a16="http://schemas.microsoft.com/office/drawing/2014/main" id="{11D5F4E9-AF51-2679-7D4A-E7EA96079F43}"/>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325" name="Rectangle 324">
            <a:extLst>
              <a:ext uri="{FF2B5EF4-FFF2-40B4-BE49-F238E27FC236}">
                <a16:creationId xmlns:a16="http://schemas.microsoft.com/office/drawing/2014/main" id="{19FACA79-207A-08E8-3F1C-52C7FCFE6150}"/>
              </a:ext>
            </a:extLst>
          </p:cNvPr>
          <p:cNvSpPr/>
          <p:nvPr/>
        </p:nvSpPr>
        <p:spPr>
          <a:xfrm>
            <a:off x="73677" y="3904945"/>
            <a:ext cx="2268202" cy="36353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334" name="Group 333">
            <a:extLst>
              <a:ext uri="{FF2B5EF4-FFF2-40B4-BE49-F238E27FC236}">
                <a16:creationId xmlns:a16="http://schemas.microsoft.com/office/drawing/2014/main" id="{4CBF81FC-B905-8BFA-15B6-B75A5179E422}"/>
              </a:ext>
            </a:extLst>
          </p:cNvPr>
          <p:cNvGrpSpPr/>
          <p:nvPr/>
        </p:nvGrpSpPr>
        <p:grpSpPr>
          <a:xfrm>
            <a:off x="3109857" y="3908114"/>
            <a:ext cx="527736" cy="332460"/>
            <a:chOff x="6356890" y="6301449"/>
            <a:chExt cx="2926413" cy="1843565"/>
          </a:xfrm>
        </p:grpSpPr>
        <p:grpSp>
          <p:nvGrpSpPr>
            <p:cNvPr id="326" name="Group 325">
              <a:extLst>
                <a:ext uri="{FF2B5EF4-FFF2-40B4-BE49-F238E27FC236}">
                  <a16:creationId xmlns:a16="http://schemas.microsoft.com/office/drawing/2014/main" id="{AD7BDA03-273E-D98D-C996-9AFFDD5336CA}"/>
                </a:ext>
              </a:extLst>
            </p:cNvPr>
            <p:cNvGrpSpPr/>
            <p:nvPr/>
          </p:nvGrpSpPr>
          <p:grpSpPr>
            <a:xfrm>
              <a:off x="6356890" y="7274865"/>
              <a:ext cx="2926413" cy="870149"/>
              <a:chOff x="171087" y="879907"/>
              <a:chExt cx="1761854" cy="523875"/>
            </a:xfrm>
          </p:grpSpPr>
          <p:sp>
            <p:nvSpPr>
              <p:cNvPr id="327" name="Flowchart: Terminator 326">
                <a:extLst>
                  <a:ext uri="{FF2B5EF4-FFF2-40B4-BE49-F238E27FC236}">
                    <a16:creationId xmlns:a16="http://schemas.microsoft.com/office/drawing/2014/main" id="{70C90909-025A-E260-2E62-DB195EFA522A}"/>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8" name="Oval 327">
                <a:extLst>
                  <a:ext uri="{FF2B5EF4-FFF2-40B4-BE49-F238E27FC236}">
                    <a16:creationId xmlns:a16="http://schemas.microsoft.com/office/drawing/2014/main" id="{B3D4DE21-0B05-4D10-49A2-9AB20B52289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9" name="Oval 328">
                <a:extLst>
                  <a:ext uri="{FF2B5EF4-FFF2-40B4-BE49-F238E27FC236}">
                    <a16:creationId xmlns:a16="http://schemas.microsoft.com/office/drawing/2014/main" id="{A5D60703-149F-7941-BF75-7916CCEFCE3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0" name="Oval 329">
                <a:extLst>
                  <a:ext uri="{FF2B5EF4-FFF2-40B4-BE49-F238E27FC236}">
                    <a16:creationId xmlns:a16="http://schemas.microsoft.com/office/drawing/2014/main" id="{7B5BA3CD-61E6-9B63-2544-30F68F67A40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31" name="Group 330">
              <a:extLst>
                <a:ext uri="{FF2B5EF4-FFF2-40B4-BE49-F238E27FC236}">
                  <a16:creationId xmlns:a16="http://schemas.microsoft.com/office/drawing/2014/main" id="{B08E2029-CD73-73A9-C41D-05DF4FE662E9}"/>
                </a:ext>
              </a:extLst>
            </p:cNvPr>
            <p:cNvGrpSpPr/>
            <p:nvPr/>
          </p:nvGrpSpPr>
          <p:grpSpPr>
            <a:xfrm>
              <a:off x="6365916" y="6301449"/>
              <a:ext cx="879734" cy="879734"/>
              <a:chOff x="8821815" y="1282491"/>
              <a:chExt cx="879734" cy="879734"/>
            </a:xfrm>
          </p:grpSpPr>
          <p:sp>
            <p:nvSpPr>
              <p:cNvPr id="332" name="Oval 331">
                <a:extLst>
                  <a:ext uri="{FF2B5EF4-FFF2-40B4-BE49-F238E27FC236}">
                    <a16:creationId xmlns:a16="http://schemas.microsoft.com/office/drawing/2014/main" id="{9DAA00E1-1CF5-CB50-9517-21D4F2C890E2}"/>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3" name="Oval 332">
                <a:extLst>
                  <a:ext uri="{FF2B5EF4-FFF2-40B4-BE49-F238E27FC236}">
                    <a16:creationId xmlns:a16="http://schemas.microsoft.com/office/drawing/2014/main" id="{0A9A2129-A3CB-6030-4467-D9DC9DA9972D}"/>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grpSp>
        <p:nvGrpSpPr>
          <p:cNvPr id="345" name="Group 344">
            <a:extLst>
              <a:ext uri="{FF2B5EF4-FFF2-40B4-BE49-F238E27FC236}">
                <a16:creationId xmlns:a16="http://schemas.microsoft.com/office/drawing/2014/main" id="{8EF84CAF-BCEB-2587-5F26-8E006A87564A}"/>
              </a:ext>
            </a:extLst>
          </p:cNvPr>
          <p:cNvGrpSpPr/>
          <p:nvPr/>
        </p:nvGrpSpPr>
        <p:grpSpPr>
          <a:xfrm>
            <a:off x="3734176" y="3906499"/>
            <a:ext cx="522435" cy="331756"/>
            <a:chOff x="7404834" y="7386307"/>
            <a:chExt cx="1019991" cy="647714"/>
          </a:xfrm>
        </p:grpSpPr>
        <p:grpSp>
          <p:nvGrpSpPr>
            <p:cNvPr id="335" name="Group 334">
              <a:extLst>
                <a:ext uri="{FF2B5EF4-FFF2-40B4-BE49-F238E27FC236}">
                  <a16:creationId xmlns:a16="http://schemas.microsoft.com/office/drawing/2014/main" id="{E1575D0C-E29A-EB67-C5BB-EF657F67DACD}"/>
                </a:ext>
              </a:extLst>
            </p:cNvPr>
            <p:cNvGrpSpPr/>
            <p:nvPr/>
          </p:nvGrpSpPr>
          <p:grpSpPr>
            <a:xfrm>
              <a:off x="7409711" y="7732184"/>
              <a:ext cx="1015114" cy="301837"/>
              <a:chOff x="171087" y="879907"/>
              <a:chExt cx="1761854" cy="523875"/>
            </a:xfrm>
          </p:grpSpPr>
          <p:sp>
            <p:nvSpPr>
              <p:cNvPr id="336" name="Flowchart: Terminator 335">
                <a:extLst>
                  <a:ext uri="{FF2B5EF4-FFF2-40B4-BE49-F238E27FC236}">
                    <a16:creationId xmlns:a16="http://schemas.microsoft.com/office/drawing/2014/main" id="{7B89570B-CC39-B5A0-1AC9-EA431D347C7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7" name="Oval 336">
                <a:extLst>
                  <a:ext uri="{FF2B5EF4-FFF2-40B4-BE49-F238E27FC236}">
                    <a16:creationId xmlns:a16="http://schemas.microsoft.com/office/drawing/2014/main" id="{B03181E7-8A23-9590-9DB1-B14804A96927}"/>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C79FACC-20F5-719A-CB2C-B47B70547784}"/>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9" name="Oval 338">
                <a:extLst>
                  <a:ext uri="{FF2B5EF4-FFF2-40B4-BE49-F238E27FC236}">
                    <a16:creationId xmlns:a16="http://schemas.microsoft.com/office/drawing/2014/main" id="{5AD6BC99-D5FB-912F-4304-679FAC3B49FC}"/>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0" name="Group 339">
              <a:extLst>
                <a:ext uri="{FF2B5EF4-FFF2-40B4-BE49-F238E27FC236}">
                  <a16:creationId xmlns:a16="http://schemas.microsoft.com/office/drawing/2014/main" id="{D531D684-5C85-3682-0D02-11914FBEB4E6}"/>
                </a:ext>
              </a:extLst>
            </p:cNvPr>
            <p:cNvGrpSpPr/>
            <p:nvPr/>
          </p:nvGrpSpPr>
          <p:grpSpPr>
            <a:xfrm>
              <a:off x="7404834" y="7386307"/>
              <a:ext cx="1015116" cy="301838"/>
              <a:chOff x="171087" y="879907"/>
              <a:chExt cx="1761854" cy="523875"/>
            </a:xfrm>
          </p:grpSpPr>
          <p:sp>
            <p:nvSpPr>
              <p:cNvPr id="341" name="Flowchart: Terminator 340">
                <a:extLst>
                  <a:ext uri="{FF2B5EF4-FFF2-40B4-BE49-F238E27FC236}">
                    <a16:creationId xmlns:a16="http://schemas.microsoft.com/office/drawing/2014/main" id="{E30C2832-E04E-7A45-FFB1-21FBDFAD3F83}"/>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2" name="Oval 341">
                <a:extLst>
                  <a:ext uri="{FF2B5EF4-FFF2-40B4-BE49-F238E27FC236}">
                    <a16:creationId xmlns:a16="http://schemas.microsoft.com/office/drawing/2014/main" id="{E2987204-98AE-53AC-9082-6FD2971A6CE4}"/>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3" name="Oval 342">
                <a:extLst>
                  <a:ext uri="{FF2B5EF4-FFF2-40B4-BE49-F238E27FC236}">
                    <a16:creationId xmlns:a16="http://schemas.microsoft.com/office/drawing/2014/main" id="{917119ED-E430-EBF7-1D3B-0A4B6C28E33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4" name="Oval 343">
                <a:extLst>
                  <a:ext uri="{FF2B5EF4-FFF2-40B4-BE49-F238E27FC236}">
                    <a16:creationId xmlns:a16="http://schemas.microsoft.com/office/drawing/2014/main" id="{BE4B2781-4535-2B9E-A5D8-7755A3641DBA}"/>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13" name="TextBox 12">
            <a:extLst>
              <a:ext uri="{FF2B5EF4-FFF2-40B4-BE49-F238E27FC236}">
                <a16:creationId xmlns:a16="http://schemas.microsoft.com/office/drawing/2014/main" id="{3665A616-4A6E-E16D-F41D-0B4E0083EDB5}"/>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71336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96558" y="4621657"/>
            <a:ext cx="2213343" cy="51080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315" y="4489678"/>
            <a:ext cx="6151654" cy="700930"/>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4.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This part discusses the other possible taken scenarios for the logic to properly work.</a:t>
            </a:r>
          </a:p>
        </p:txBody>
      </p:sp>
      <p:sp>
        <p:nvSpPr>
          <p:cNvPr id="2" name="Rectangle 1">
            <a:extLst>
              <a:ext uri="{FF2B5EF4-FFF2-40B4-BE49-F238E27FC236}">
                <a16:creationId xmlns:a16="http://schemas.microsoft.com/office/drawing/2014/main" id="{A1DE19B1-3286-2ABA-51F8-5409C319F8EF}"/>
              </a:ext>
            </a:extLst>
          </p:cNvPr>
          <p:cNvSpPr/>
          <p:nvPr/>
        </p:nvSpPr>
        <p:spPr>
          <a:xfrm>
            <a:off x="150540" y="289421"/>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 2</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DDC3315D-3ABF-DD11-B198-18ED9DA01181}"/>
              </a:ext>
            </a:extLst>
          </p:cNvPr>
          <p:cNvSpPr txBox="1"/>
          <p:nvPr/>
        </p:nvSpPr>
        <p:spPr>
          <a:xfrm>
            <a:off x="123806" y="633518"/>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62DB6FBE-A4C2-738B-A62C-AA9438022740}"/>
              </a:ext>
            </a:extLst>
          </p:cNvPr>
          <p:cNvSpPr/>
          <p:nvPr/>
        </p:nvSpPr>
        <p:spPr>
          <a:xfrm>
            <a:off x="82576" y="214064"/>
            <a:ext cx="4013678" cy="3088918"/>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5" name="Group 4">
            <a:extLst>
              <a:ext uri="{FF2B5EF4-FFF2-40B4-BE49-F238E27FC236}">
                <a16:creationId xmlns:a16="http://schemas.microsoft.com/office/drawing/2014/main" id="{92CE91DF-AB94-3C36-7DA2-A3EBDB7DC785}"/>
              </a:ext>
            </a:extLst>
          </p:cNvPr>
          <p:cNvGrpSpPr/>
          <p:nvPr/>
        </p:nvGrpSpPr>
        <p:grpSpPr>
          <a:xfrm>
            <a:off x="1882359" y="793852"/>
            <a:ext cx="996784" cy="296387"/>
            <a:chOff x="171087" y="879907"/>
            <a:chExt cx="1761854" cy="523875"/>
          </a:xfrm>
        </p:grpSpPr>
        <p:sp>
          <p:nvSpPr>
            <p:cNvPr id="6" name="Flowchart: Terminator 5">
              <a:extLst>
                <a:ext uri="{FF2B5EF4-FFF2-40B4-BE49-F238E27FC236}">
                  <a16:creationId xmlns:a16="http://schemas.microsoft.com/office/drawing/2014/main" id="{569C5D40-FA1A-BE82-F342-A5CBB4F4C5F6}"/>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5F4778F7-23AF-EFA0-9D28-BBDEE59B4D06}"/>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Oval 8">
              <a:extLst>
                <a:ext uri="{FF2B5EF4-FFF2-40B4-BE49-F238E27FC236}">
                  <a16:creationId xmlns:a16="http://schemas.microsoft.com/office/drawing/2014/main" id="{A9E55D05-701D-D207-BEA9-809726616392}"/>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319CB918-C063-D95F-A7B9-855713DA2DB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1" name="Group 10">
            <a:extLst>
              <a:ext uri="{FF2B5EF4-FFF2-40B4-BE49-F238E27FC236}">
                <a16:creationId xmlns:a16="http://schemas.microsoft.com/office/drawing/2014/main" id="{D64E40DF-F759-D9A9-DAFC-16D527A6BECB}"/>
              </a:ext>
            </a:extLst>
          </p:cNvPr>
          <p:cNvGrpSpPr/>
          <p:nvPr/>
        </p:nvGrpSpPr>
        <p:grpSpPr>
          <a:xfrm>
            <a:off x="2226069" y="440875"/>
            <a:ext cx="996784" cy="296387"/>
            <a:chOff x="171087" y="879907"/>
            <a:chExt cx="1761854" cy="523875"/>
          </a:xfrm>
        </p:grpSpPr>
        <p:sp>
          <p:nvSpPr>
            <p:cNvPr id="12" name="Flowchart: Terminator 11">
              <a:extLst>
                <a:ext uri="{FF2B5EF4-FFF2-40B4-BE49-F238E27FC236}">
                  <a16:creationId xmlns:a16="http://schemas.microsoft.com/office/drawing/2014/main" id="{C6CE46A2-DF5A-19E2-7E06-2DDCF2FEDE96}"/>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5" name="Oval 14">
              <a:extLst>
                <a:ext uri="{FF2B5EF4-FFF2-40B4-BE49-F238E27FC236}">
                  <a16:creationId xmlns:a16="http://schemas.microsoft.com/office/drawing/2014/main" id="{97901431-166C-567D-7B01-C9C702533C1F}"/>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6" name="Oval 15">
              <a:extLst>
                <a:ext uri="{FF2B5EF4-FFF2-40B4-BE49-F238E27FC236}">
                  <a16:creationId xmlns:a16="http://schemas.microsoft.com/office/drawing/2014/main" id="{93997238-103B-FA88-DC5A-CF9C6911757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 name="Oval 16">
              <a:extLst>
                <a:ext uri="{FF2B5EF4-FFF2-40B4-BE49-F238E27FC236}">
                  <a16:creationId xmlns:a16="http://schemas.microsoft.com/office/drawing/2014/main" id="{4C1C547A-180A-7165-A3EE-3CD6629CAE12}"/>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9" name="TextBox 18">
            <a:extLst>
              <a:ext uri="{FF2B5EF4-FFF2-40B4-BE49-F238E27FC236}">
                <a16:creationId xmlns:a16="http://schemas.microsoft.com/office/drawing/2014/main" id="{C97C3604-B671-6AF4-1365-5D6DA9B08857}"/>
              </a:ext>
            </a:extLst>
          </p:cNvPr>
          <p:cNvSpPr txBox="1"/>
          <p:nvPr/>
        </p:nvSpPr>
        <p:spPr>
          <a:xfrm>
            <a:off x="3221382" y="416712"/>
            <a:ext cx="841252"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23" name="TextBox 22">
            <a:extLst>
              <a:ext uri="{FF2B5EF4-FFF2-40B4-BE49-F238E27FC236}">
                <a16:creationId xmlns:a16="http://schemas.microsoft.com/office/drawing/2014/main" id="{BBC44F37-7FC3-6050-D172-34473B19E494}"/>
              </a:ext>
            </a:extLst>
          </p:cNvPr>
          <p:cNvSpPr txBox="1"/>
          <p:nvPr/>
        </p:nvSpPr>
        <p:spPr>
          <a:xfrm>
            <a:off x="2894767" y="776770"/>
            <a:ext cx="1064706" cy="407081"/>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24" name="Rectangle 23">
            <a:extLst>
              <a:ext uri="{FF2B5EF4-FFF2-40B4-BE49-F238E27FC236}">
                <a16:creationId xmlns:a16="http://schemas.microsoft.com/office/drawing/2014/main" id="{24B9BEFC-55EB-7447-3D22-C094B9FA5BF4}"/>
              </a:ext>
            </a:extLst>
          </p:cNvPr>
          <p:cNvSpPr/>
          <p:nvPr/>
        </p:nvSpPr>
        <p:spPr>
          <a:xfrm>
            <a:off x="1806806" y="289420"/>
            <a:ext cx="2220436" cy="945309"/>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5" name="Group 24">
            <a:extLst>
              <a:ext uri="{FF2B5EF4-FFF2-40B4-BE49-F238E27FC236}">
                <a16:creationId xmlns:a16="http://schemas.microsoft.com/office/drawing/2014/main" id="{AF6A22F7-ABB8-9F58-308D-39AED2E628C0}"/>
              </a:ext>
            </a:extLst>
          </p:cNvPr>
          <p:cNvGrpSpPr/>
          <p:nvPr/>
        </p:nvGrpSpPr>
        <p:grpSpPr>
          <a:xfrm>
            <a:off x="211706" y="2149393"/>
            <a:ext cx="1496461" cy="444963"/>
            <a:chOff x="171087" y="879907"/>
            <a:chExt cx="1761854" cy="523875"/>
          </a:xfrm>
        </p:grpSpPr>
        <p:sp>
          <p:nvSpPr>
            <p:cNvPr id="26" name="Flowchart: Terminator 25">
              <a:extLst>
                <a:ext uri="{FF2B5EF4-FFF2-40B4-BE49-F238E27FC236}">
                  <a16:creationId xmlns:a16="http://schemas.microsoft.com/office/drawing/2014/main" id="{78ADA48E-5A84-4A86-F2D5-4BAA606FD6F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6E52430-03E3-529D-7F55-C43C0F7F86B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AF246C95-F970-CFD0-1CC2-5ED6D1A2507A}"/>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AE9DC851-9F38-060A-5847-843763511E1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1F5ED1DD-E3F9-5A6F-023D-3150539E367F}"/>
              </a:ext>
            </a:extLst>
          </p:cNvPr>
          <p:cNvGrpSpPr/>
          <p:nvPr/>
        </p:nvGrpSpPr>
        <p:grpSpPr>
          <a:xfrm>
            <a:off x="1232067" y="1613576"/>
            <a:ext cx="1016114" cy="444963"/>
            <a:chOff x="442564" y="2186619"/>
            <a:chExt cx="1934876" cy="847294"/>
          </a:xfrm>
        </p:grpSpPr>
        <p:sp>
          <p:nvSpPr>
            <p:cNvPr id="32" name="Flowchart: Terminator 31">
              <a:extLst>
                <a:ext uri="{FF2B5EF4-FFF2-40B4-BE49-F238E27FC236}">
                  <a16:creationId xmlns:a16="http://schemas.microsoft.com/office/drawing/2014/main" id="{FAD5DAB4-5D87-ABBB-5BCD-A51C056D3703}"/>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CE6ECAE9-A986-BF5A-EB2B-0CFC9CF19EA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A6B2CF9B-EE0E-C5E4-A409-7E78FF78D6A6}"/>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39" name="Straight Connector 38">
            <a:extLst>
              <a:ext uri="{FF2B5EF4-FFF2-40B4-BE49-F238E27FC236}">
                <a16:creationId xmlns:a16="http://schemas.microsoft.com/office/drawing/2014/main" id="{BCFDAA7F-44E9-D73B-BCD8-5953FBAFE3AE}"/>
              </a:ext>
            </a:extLst>
          </p:cNvPr>
          <p:cNvCxnSpPr>
            <a:cxnSpLocks/>
            <a:endCxn id="26" idx="2"/>
          </p:cNvCxnSpPr>
          <p:nvPr/>
        </p:nvCxnSpPr>
        <p:spPr>
          <a:xfrm flipV="1">
            <a:off x="958429" y="2149393"/>
            <a:ext cx="1506" cy="601059"/>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24C6DF3-BF95-67BA-674B-41BC4029E9E5}"/>
              </a:ext>
            </a:extLst>
          </p:cNvPr>
          <p:cNvCxnSpPr>
            <a:cxnSpLocks/>
          </p:cNvCxnSpPr>
          <p:nvPr/>
        </p:nvCxnSpPr>
        <p:spPr>
          <a:xfrm flipV="1">
            <a:off x="1465129" y="160577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0525F4E-8C39-E705-535C-D6E37CAB414A}"/>
              </a:ext>
            </a:extLst>
          </p:cNvPr>
          <p:cNvCxnSpPr>
            <a:cxnSpLocks/>
          </p:cNvCxnSpPr>
          <p:nvPr/>
        </p:nvCxnSpPr>
        <p:spPr>
          <a:xfrm flipV="1">
            <a:off x="1217401" y="217080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A610F-7678-DB0B-7B98-D77ADEB7AB28}"/>
              </a:ext>
            </a:extLst>
          </p:cNvPr>
          <p:cNvCxnSpPr>
            <a:cxnSpLocks/>
          </p:cNvCxnSpPr>
          <p:nvPr/>
        </p:nvCxnSpPr>
        <p:spPr>
          <a:xfrm flipV="1">
            <a:off x="695746" y="214658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77E6B1A-FB6D-05CD-148F-41184EEB6EBF}"/>
              </a:ext>
            </a:extLst>
          </p:cNvPr>
          <p:cNvCxnSpPr>
            <a:cxnSpLocks/>
          </p:cNvCxnSpPr>
          <p:nvPr/>
        </p:nvCxnSpPr>
        <p:spPr>
          <a:xfrm flipV="1">
            <a:off x="437821" y="214658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CB31BF5-0187-5CFF-356F-16B3DB9C766E}"/>
              </a:ext>
            </a:extLst>
          </p:cNvPr>
          <p:cNvSpPr txBox="1"/>
          <p:nvPr/>
        </p:nvSpPr>
        <p:spPr>
          <a:xfrm>
            <a:off x="1005855" y="259929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3785C8A6-E284-0526-18F1-70493BD6410C}"/>
              </a:ext>
            </a:extLst>
          </p:cNvPr>
          <p:cNvSpPr txBox="1"/>
          <p:nvPr/>
        </p:nvSpPr>
        <p:spPr>
          <a:xfrm>
            <a:off x="472561" y="259929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2" name="TextBox 51">
            <a:extLst>
              <a:ext uri="{FF2B5EF4-FFF2-40B4-BE49-F238E27FC236}">
                <a16:creationId xmlns:a16="http://schemas.microsoft.com/office/drawing/2014/main" id="{14466360-1543-1178-F385-29E61D059F2B}"/>
              </a:ext>
            </a:extLst>
          </p:cNvPr>
          <p:cNvSpPr txBox="1"/>
          <p:nvPr/>
        </p:nvSpPr>
        <p:spPr>
          <a:xfrm>
            <a:off x="781295" y="2752175"/>
            <a:ext cx="354268"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56" name="TextBox 55">
            <a:extLst>
              <a:ext uri="{FF2B5EF4-FFF2-40B4-BE49-F238E27FC236}">
                <a16:creationId xmlns:a16="http://schemas.microsoft.com/office/drawing/2014/main" id="{0F263521-8C05-9428-9E41-9E748909E8E6}"/>
              </a:ext>
            </a:extLst>
          </p:cNvPr>
          <p:cNvSpPr txBox="1"/>
          <p:nvPr/>
        </p:nvSpPr>
        <p:spPr>
          <a:xfrm>
            <a:off x="1287994" y="275217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BE97B884-A4D8-CE96-BEC3-510BD3B18562}"/>
              </a:ext>
            </a:extLst>
          </p:cNvPr>
          <p:cNvSpPr txBox="1"/>
          <p:nvPr/>
        </p:nvSpPr>
        <p:spPr>
          <a:xfrm>
            <a:off x="259245" y="275217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E93CD9AB-877A-154C-3865-C6B0902E04D1}"/>
              </a:ext>
            </a:extLst>
          </p:cNvPr>
          <p:cNvSpPr txBox="1"/>
          <p:nvPr/>
        </p:nvSpPr>
        <p:spPr>
          <a:xfrm>
            <a:off x="1760933" y="224151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FEBB7487-3D6E-0628-A202-36AD613E939E}"/>
              </a:ext>
            </a:extLst>
          </p:cNvPr>
          <p:cNvSpPr txBox="1"/>
          <p:nvPr/>
        </p:nvSpPr>
        <p:spPr>
          <a:xfrm>
            <a:off x="708967" y="171247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7153E24B-2D2B-9519-B293-D575E989CDF8}"/>
              </a:ext>
            </a:extLst>
          </p:cNvPr>
          <p:cNvSpPr txBox="1"/>
          <p:nvPr/>
        </p:nvSpPr>
        <p:spPr>
          <a:xfrm>
            <a:off x="2427427" y="1363472"/>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FF9A26DE-EF27-AA15-6872-D7B22C8051B1}"/>
              </a:ext>
            </a:extLst>
          </p:cNvPr>
          <p:cNvSpPr txBox="1"/>
          <p:nvPr/>
        </p:nvSpPr>
        <p:spPr>
          <a:xfrm>
            <a:off x="2427427" y="1753797"/>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5F62D9-DE23-E14B-AEBD-F6E04C710087}"/>
                  </a:ext>
                </a:extLst>
              </p:cNvPr>
              <p:cNvSpPr txBox="1"/>
              <p:nvPr/>
            </p:nvSpPr>
            <p:spPr>
              <a:xfrm>
                <a:off x="2550790" y="2148200"/>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72" name="TextBox 71">
                <a:extLst>
                  <a:ext uri="{FF2B5EF4-FFF2-40B4-BE49-F238E27FC236}">
                    <a16:creationId xmlns:a16="http://schemas.microsoft.com/office/drawing/2014/main" id="{095F62D9-DE23-E14B-AEBD-F6E04C710087}"/>
                  </a:ext>
                </a:extLst>
              </p:cNvPr>
              <p:cNvSpPr txBox="1">
                <a:spLocks noRot="1" noChangeAspect="1" noMove="1" noResize="1" noEditPoints="1" noAdjustHandles="1" noChangeArrowheads="1" noChangeShapeType="1" noTextEdit="1"/>
              </p:cNvSpPr>
              <p:nvPr/>
            </p:nvSpPr>
            <p:spPr>
              <a:xfrm>
                <a:off x="2550790" y="2148200"/>
                <a:ext cx="1345370" cy="199114"/>
              </a:xfrm>
              <a:prstGeom prst="rect">
                <a:avLst/>
              </a:prstGeom>
              <a:blipFill>
                <a:blip r:embed="rId2"/>
                <a:stretch>
                  <a:fillRect/>
                </a:stretch>
              </a:blipFill>
            </p:spPr>
            <p:txBody>
              <a:bodyPr/>
              <a:lstStyle/>
              <a:p>
                <a:r>
                  <a:rPr lang="en-PH">
                    <a:noFill/>
                  </a:rPr>
                  <a:t> </a:t>
                </a:r>
              </a:p>
            </p:txBody>
          </p:sp>
        </mc:Fallback>
      </mc:AlternateContent>
      <p:sp>
        <p:nvSpPr>
          <p:cNvPr id="73" name="Rectangle 72">
            <a:extLst>
              <a:ext uri="{FF2B5EF4-FFF2-40B4-BE49-F238E27FC236}">
                <a16:creationId xmlns:a16="http://schemas.microsoft.com/office/drawing/2014/main" id="{5DDF39D6-C0BF-B3BF-798E-2026F433C6CF}"/>
              </a:ext>
            </a:extLst>
          </p:cNvPr>
          <p:cNvSpPr/>
          <p:nvPr/>
        </p:nvSpPr>
        <p:spPr>
          <a:xfrm>
            <a:off x="2468949" y="2091543"/>
            <a:ext cx="1496459"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8" name="Rectangle 87">
            <a:extLst>
              <a:ext uri="{FF2B5EF4-FFF2-40B4-BE49-F238E27FC236}">
                <a16:creationId xmlns:a16="http://schemas.microsoft.com/office/drawing/2014/main" id="{1F644568-1ED8-B8F5-DC50-8F7223AA7F8D}"/>
              </a:ext>
            </a:extLst>
          </p:cNvPr>
          <p:cNvSpPr/>
          <p:nvPr/>
        </p:nvSpPr>
        <p:spPr>
          <a:xfrm>
            <a:off x="4142103" y="214737"/>
            <a:ext cx="2542453"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97" name="Straight Connector 96">
            <a:extLst>
              <a:ext uri="{FF2B5EF4-FFF2-40B4-BE49-F238E27FC236}">
                <a16:creationId xmlns:a16="http://schemas.microsoft.com/office/drawing/2014/main" id="{26131A2E-8651-FF9B-0949-FE4649AA40A9}"/>
              </a:ext>
            </a:extLst>
          </p:cNvPr>
          <p:cNvCxnSpPr>
            <a:cxnSpLocks/>
          </p:cNvCxnSpPr>
          <p:nvPr/>
        </p:nvCxnSpPr>
        <p:spPr>
          <a:xfrm flipV="1">
            <a:off x="5882399" y="626942"/>
            <a:ext cx="6779" cy="83397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BD41C283-DBBC-74E8-5F81-4F6EEA9784B6}"/>
              </a:ext>
            </a:extLst>
          </p:cNvPr>
          <p:cNvSpPr txBox="1"/>
          <p:nvPr/>
        </p:nvSpPr>
        <p:spPr>
          <a:xfrm>
            <a:off x="5146061" y="670916"/>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99" name="TextBox 98">
            <a:extLst>
              <a:ext uri="{FF2B5EF4-FFF2-40B4-BE49-F238E27FC236}">
                <a16:creationId xmlns:a16="http://schemas.microsoft.com/office/drawing/2014/main" id="{AC63BC13-56D4-5FBA-3742-2AFA8538BF11}"/>
              </a:ext>
            </a:extLst>
          </p:cNvPr>
          <p:cNvSpPr txBox="1"/>
          <p:nvPr/>
        </p:nvSpPr>
        <p:spPr>
          <a:xfrm>
            <a:off x="4325749" y="1063861"/>
            <a:ext cx="705625" cy="29418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00" name="Rectangle 99">
            <a:extLst>
              <a:ext uri="{FF2B5EF4-FFF2-40B4-BE49-F238E27FC236}">
                <a16:creationId xmlns:a16="http://schemas.microsoft.com/office/drawing/2014/main" id="{2D8D3566-C2C2-F28A-F6BA-16508911291E}"/>
              </a:ext>
            </a:extLst>
          </p:cNvPr>
          <p:cNvSpPr/>
          <p:nvPr/>
        </p:nvSpPr>
        <p:spPr>
          <a:xfrm>
            <a:off x="4209454"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105" name="Straight Connector 104">
            <a:extLst>
              <a:ext uri="{FF2B5EF4-FFF2-40B4-BE49-F238E27FC236}">
                <a16:creationId xmlns:a16="http://schemas.microsoft.com/office/drawing/2014/main" id="{F5DC8441-69AB-EF5C-D5D5-39A25943BD4B}"/>
              </a:ext>
            </a:extLst>
          </p:cNvPr>
          <p:cNvCxnSpPr>
            <a:cxnSpLocks/>
            <a:stCxn id="273" idx="0"/>
            <a:endCxn id="273" idx="2"/>
          </p:cNvCxnSpPr>
          <p:nvPr/>
        </p:nvCxnSpPr>
        <p:spPr>
          <a:xfrm flipV="1">
            <a:off x="5485588" y="1015953"/>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72EE1AB9-21BB-DBE7-91BF-79B7721F5638}"/>
              </a:ext>
            </a:extLst>
          </p:cNvPr>
          <p:cNvCxnSpPr>
            <a:cxnSpLocks/>
          </p:cNvCxnSpPr>
          <p:nvPr/>
        </p:nvCxnSpPr>
        <p:spPr>
          <a:xfrm flipH="1" flipV="1">
            <a:off x="5086027" y="1015952"/>
            <a:ext cx="1337" cy="44496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9C2BF15-46A3-3DF5-6344-7574136FBB03}"/>
              </a:ext>
            </a:extLst>
          </p:cNvPr>
          <p:cNvSpPr txBox="1"/>
          <p:nvPr/>
        </p:nvSpPr>
        <p:spPr>
          <a:xfrm>
            <a:off x="4884540" y="1468689"/>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08" name="TextBox 107">
            <a:extLst>
              <a:ext uri="{FF2B5EF4-FFF2-40B4-BE49-F238E27FC236}">
                <a16:creationId xmlns:a16="http://schemas.microsoft.com/office/drawing/2014/main" id="{B4563C25-6E98-A3D0-F56D-71DBC2C1D0D8}"/>
              </a:ext>
            </a:extLst>
          </p:cNvPr>
          <p:cNvSpPr txBox="1"/>
          <p:nvPr/>
        </p:nvSpPr>
        <p:spPr>
          <a:xfrm>
            <a:off x="5274041" y="1361483"/>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09" name="TextBox 108">
            <a:extLst>
              <a:ext uri="{FF2B5EF4-FFF2-40B4-BE49-F238E27FC236}">
                <a16:creationId xmlns:a16="http://schemas.microsoft.com/office/drawing/2014/main" id="{CA30F55F-B1C2-6FA2-A6E1-56330A63D26F}"/>
              </a:ext>
            </a:extLst>
          </p:cNvPr>
          <p:cNvSpPr txBox="1"/>
          <p:nvPr/>
        </p:nvSpPr>
        <p:spPr>
          <a:xfrm>
            <a:off x="5709455" y="1468915"/>
            <a:ext cx="40449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10" name="TextBox 109">
            <a:extLst>
              <a:ext uri="{FF2B5EF4-FFF2-40B4-BE49-F238E27FC236}">
                <a16:creationId xmlns:a16="http://schemas.microsoft.com/office/drawing/2014/main" id="{5A9CF276-BBAB-4B82-6610-D7BF12097E5F}"/>
              </a:ext>
            </a:extLst>
          </p:cNvPr>
          <p:cNvSpPr txBox="1"/>
          <p:nvPr/>
        </p:nvSpPr>
        <p:spPr>
          <a:xfrm>
            <a:off x="4190690" y="1812133"/>
            <a:ext cx="693849"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111" name="Straight Connector 110">
            <a:extLst>
              <a:ext uri="{FF2B5EF4-FFF2-40B4-BE49-F238E27FC236}">
                <a16:creationId xmlns:a16="http://schemas.microsoft.com/office/drawing/2014/main" id="{139A5EF4-307F-144F-8029-2ABC1A53B342}"/>
              </a:ext>
            </a:extLst>
          </p:cNvPr>
          <p:cNvCxnSpPr>
            <a:cxnSpLocks/>
          </p:cNvCxnSpPr>
          <p:nvPr/>
        </p:nvCxnSpPr>
        <p:spPr>
          <a:xfrm flipV="1">
            <a:off x="4823286" y="1847113"/>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8993CE7F-3D5D-8905-2A7C-DB54CF32E23A}"/>
                  </a:ext>
                </a:extLst>
              </p:cNvPr>
              <p:cNvSpPr txBox="1"/>
              <p:nvPr/>
            </p:nvSpPr>
            <p:spPr>
              <a:xfrm>
                <a:off x="4864614" y="1826744"/>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[−0.187]</m:t>
                      </m:r>
                    </m:oMath>
                  </m:oMathPara>
                </a14:m>
                <a:endParaRPr lang="en-PH" sz="656" dirty="0"/>
              </a:p>
            </p:txBody>
          </p:sp>
        </mc:Choice>
        <mc:Fallback xmlns="">
          <p:sp>
            <p:nvSpPr>
              <p:cNvPr id="113" name="TextBox 112">
                <a:extLst>
                  <a:ext uri="{FF2B5EF4-FFF2-40B4-BE49-F238E27FC236}">
                    <a16:creationId xmlns:a16="http://schemas.microsoft.com/office/drawing/2014/main" id="{8993CE7F-3D5D-8905-2A7C-DB54CF32E23A}"/>
                  </a:ext>
                </a:extLst>
              </p:cNvPr>
              <p:cNvSpPr txBox="1">
                <a:spLocks noRot="1" noChangeAspect="1" noMove="1" noResize="1" noEditPoints="1" noAdjustHandles="1" noChangeArrowheads="1" noChangeShapeType="1" noTextEdit="1"/>
              </p:cNvSpPr>
              <p:nvPr/>
            </p:nvSpPr>
            <p:spPr>
              <a:xfrm>
                <a:off x="4864614" y="1826744"/>
                <a:ext cx="387070" cy="199114"/>
              </a:xfrm>
              <a:prstGeom prst="rect">
                <a:avLst/>
              </a:prstGeom>
              <a:blipFill>
                <a:blip r:embed="rId3"/>
                <a:stretch>
                  <a:fillRect r="-20635"/>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458D73FF-315E-2440-2FEE-E89FFFD52135}"/>
                  </a:ext>
                </a:extLst>
              </p:cNvPr>
              <p:cNvSpPr txBox="1"/>
              <p:nvPr/>
            </p:nvSpPr>
            <p:spPr>
              <a:xfrm>
                <a:off x="4879226" y="199188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114" name="TextBox 113">
                <a:extLst>
                  <a:ext uri="{FF2B5EF4-FFF2-40B4-BE49-F238E27FC236}">
                    <a16:creationId xmlns:a16="http://schemas.microsoft.com/office/drawing/2014/main" id="{458D73FF-315E-2440-2FEE-E89FFFD52135}"/>
                  </a:ext>
                </a:extLst>
              </p:cNvPr>
              <p:cNvSpPr txBox="1">
                <a:spLocks noRot="1" noChangeAspect="1" noMove="1" noResize="1" noEditPoints="1" noAdjustHandles="1" noChangeArrowheads="1" noChangeShapeType="1" noTextEdit="1"/>
              </p:cNvSpPr>
              <p:nvPr/>
            </p:nvSpPr>
            <p:spPr>
              <a:xfrm>
                <a:off x="4879226" y="1991882"/>
                <a:ext cx="387070" cy="199114"/>
              </a:xfrm>
              <a:prstGeom prst="rect">
                <a:avLst/>
              </a:prstGeom>
              <a:blipFill>
                <a:blip r:embed="rId4"/>
                <a:stretch>
                  <a:fillRect/>
                </a:stretch>
              </a:blipFill>
            </p:spPr>
            <p:txBody>
              <a:bodyPr/>
              <a:lstStyle/>
              <a:p>
                <a:r>
                  <a:rPr lang="en-PH">
                    <a:noFill/>
                  </a:rPr>
                  <a:t> </a:t>
                </a:r>
              </a:p>
            </p:txBody>
          </p:sp>
        </mc:Fallback>
      </mc:AlternateContent>
      <p:sp>
        <p:nvSpPr>
          <p:cNvPr id="121" name="Rectangle 120">
            <a:extLst>
              <a:ext uri="{FF2B5EF4-FFF2-40B4-BE49-F238E27FC236}">
                <a16:creationId xmlns:a16="http://schemas.microsoft.com/office/drawing/2014/main" id="{5617E0AD-B8E2-6C4F-F0C8-0727BE5A8A12}"/>
              </a:ext>
            </a:extLst>
          </p:cNvPr>
          <p:cNvSpPr/>
          <p:nvPr/>
        </p:nvSpPr>
        <p:spPr>
          <a:xfrm>
            <a:off x="4184195" y="2668609"/>
            <a:ext cx="2461257"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Rectangle 121">
            <a:extLst>
              <a:ext uri="{FF2B5EF4-FFF2-40B4-BE49-F238E27FC236}">
                <a16:creationId xmlns:a16="http://schemas.microsoft.com/office/drawing/2014/main" id="{09BA13E5-A2B9-83CB-1ECD-0086CC9B1A57}"/>
              </a:ext>
            </a:extLst>
          </p:cNvPr>
          <p:cNvSpPr/>
          <p:nvPr/>
        </p:nvSpPr>
        <p:spPr>
          <a:xfrm>
            <a:off x="4243930" y="2727853"/>
            <a:ext cx="2346564"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23" name="Rectangle 122">
            <a:extLst>
              <a:ext uri="{FF2B5EF4-FFF2-40B4-BE49-F238E27FC236}">
                <a16:creationId xmlns:a16="http://schemas.microsoft.com/office/drawing/2014/main" id="{46F376F1-A57F-2C3C-79F1-C0101575E707}"/>
              </a:ext>
            </a:extLst>
          </p:cNvPr>
          <p:cNvSpPr/>
          <p:nvPr/>
        </p:nvSpPr>
        <p:spPr>
          <a:xfrm>
            <a:off x="4240035" y="3037598"/>
            <a:ext cx="2350461"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TextBox 123">
            <a:extLst>
              <a:ext uri="{FF2B5EF4-FFF2-40B4-BE49-F238E27FC236}">
                <a16:creationId xmlns:a16="http://schemas.microsoft.com/office/drawing/2014/main" id="{682EE13A-D54B-DD98-A6B6-46ADA1B14EDD}"/>
              </a:ext>
            </a:extLst>
          </p:cNvPr>
          <p:cNvSpPr txBox="1"/>
          <p:nvPr/>
        </p:nvSpPr>
        <p:spPr>
          <a:xfrm>
            <a:off x="5391183" y="3166656"/>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146" name="Rectangle 145">
            <a:extLst>
              <a:ext uri="{FF2B5EF4-FFF2-40B4-BE49-F238E27FC236}">
                <a16:creationId xmlns:a16="http://schemas.microsoft.com/office/drawing/2014/main" id="{5CD11F91-B3BA-75BB-D698-D73BD14A0901}"/>
              </a:ext>
            </a:extLst>
          </p:cNvPr>
          <p:cNvSpPr/>
          <p:nvPr/>
        </p:nvSpPr>
        <p:spPr>
          <a:xfrm>
            <a:off x="4245734" y="3676430"/>
            <a:ext cx="2344760"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68" name="Straight Connector 167">
            <a:extLst>
              <a:ext uri="{FF2B5EF4-FFF2-40B4-BE49-F238E27FC236}">
                <a16:creationId xmlns:a16="http://schemas.microsoft.com/office/drawing/2014/main" id="{39FD2E44-E4F2-AFE8-4792-4AF9637C95EC}"/>
              </a:ext>
            </a:extLst>
          </p:cNvPr>
          <p:cNvCxnSpPr>
            <a:cxnSpLocks/>
          </p:cNvCxnSpPr>
          <p:nvPr/>
        </p:nvCxnSpPr>
        <p:spPr>
          <a:xfrm flipV="1">
            <a:off x="4900894"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69" name="TextBox 168">
            <a:extLst>
              <a:ext uri="{FF2B5EF4-FFF2-40B4-BE49-F238E27FC236}">
                <a16:creationId xmlns:a16="http://schemas.microsoft.com/office/drawing/2014/main" id="{796CE8E1-EC8E-A1DC-5227-9E325A171805}"/>
              </a:ext>
            </a:extLst>
          </p:cNvPr>
          <p:cNvSpPr txBox="1"/>
          <p:nvPr/>
        </p:nvSpPr>
        <p:spPr>
          <a:xfrm>
            <a:off x="5409132"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170" name="Rectangle 169">
            <a:extLst>
              <a:ext uri="{FF2B5EF4-FFF2-40B4-BE49-F238E27FC236}">
                <a16:creationId xmlns:a16="http://schemas.microsoft.com/office/drawing/2014/main" id="{B5817EE3-3FC2-5526-A0A2-3A1739EEC66C}"/>
              </a:ext>
            </a:extLst>
          </p:cNvPr>
          <p:cNvSpPr/>
          <p:nvPr/>
        </p:nvSpPr>
        <p:spPr>
          <a:xfrm>
            <a:off x="72433" y="3419371"/>
            <a:ext cx="888563" cy="33745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173" name="TextBox 172">
            <a:extLst>
              <a:ext uri="{FF2B5EF4-FFF2-40B4-BE49-F238E27FC236}">
                <a16:creationId xmlns:a16="http://schemas.microsoft.com/office/drawing/2014/main" id="{4C85B5CA-4C02-316B-9331-43812CFBB604}"/>
              </a:ext>
            </a:extLst>
          </p:cNvPr>
          <p:cNvSpPr txBox="1"/>
          <p:nvPr/>
        </p:nvSpPr>
        <p:spPr>
          <a:xfrm>
            <a:off x="1063229" y="3381205"/>
            <a:ext cx="3047255" cy="510932"/>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256" name="Group 255">
            <a:extLst>
              <a:ext uri="{FF2B5EF4-FFF2-40B4-BE49-F238E27FC236}">
                <a16:creationId xmlns:a16="http://schemas.microsoft.com/office/drawing/2014/main" id="{19464490-7DCC-5E58-4FE7-97ECF6D5F0DE}"/>
              </a:ext>
            </a:extLst>
          </p:cNvPr>
          <p:cNvGrpSpPr/>
          <p:nvPr/>
        </p:nvGrpSpPr>
        <p:grpSpPr>
          <a:xfrm>
            <a:off x="4300491" y="3748967"/>
            <a:ext cx="973943" cy="456044"/>
            <a:chOff x="5064937" y="7392834"/>
            <a:chExt cx="1321811" cy="618930"/>
          </a:xfrm>
        </p:grpSpPr>
        <p:grpSp>
          <p:nvGrpSpPr>
            <p:cNvPr id="175" name="Group 174">
              <a:extLst>
                <a:ext uri="{FF2B5EF4-FFF2-40B4-BE49-F238E27FC236}">
                  <a16:creationId xmlns:a16="http://schemas.microsoft.com/office/drawing/2014/main" id="{EC6FABB9-4703-8C9F-51A3-A95BCF7BEE09}"/>
                </a:ext>
              </a:extLst>
            </p:cNvPr>
            <p:cNvGrpSpPr/>
            <p:nvPr/>
          </p:nvGrpSpPr>
          <p:grpSpPr>
            <a:xfrm>
              <a:off x="5064937" y="7722120"/>
              <a:ext cx="974108" cy="289644"/>
              <a:chOff x="13469402" y="3248752"/>
              <a:chExt cx="2584053" cy="768349"/>
            </a:xfrm>
          </p:grpSpPr>
          <p:sp>
            <p:nvSpPr>
              <p:cNvPr id="180" name="Flowchart: Terminator 179">
                <a:extLst>
                  <a:ext uri="{FF2B5EF4-FFF2-40B4-BE49-F238E27FC236}">
                    <a16:creationId xmlns:a16="http://schemas.microsoft.com/office/drawing/2014/main" id="{943BAAAF-D2EB-1FD8-DE56-ABDBC168442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1" name="Oval 180">
                <a:extLst>
                  <a:ext uri="{FF2B5EF4-FFF2-40B4-BE49-F238E27FC236}">
                    <a16:creationId xmlns:a16="http://schemas.microsoft.com/office/drawing/2014/main" id="{3960288E-FCD7-C383-2E3A-3573E66E7CD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2" name="Oval 181">
                <a:extLst>
                  <a:ext uri="{FF2B5EF4-FFF2-40B4-BE49-F238E27FC236}">
                    <a16:creationId xmlns:a16="http://schemas.microsoft.com/office/drawing/2014/main" id="{EBC9F1D6-FF0E-E958-7660-686AA392772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3" name="Oval 182">
                <a:extLst>
                  <a:ext uri="{FF2B5EF4-FFF2-40B4-BE49-F238E27FC236}">
                    <a16:creationId xmlns:a16="http://schemas.microsoft.com/office/drawing/2014/main" id="{8BFD1C0E-E977-DBF0-36D8-880738994327}"/>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176" name="Group 175">
              <a:extLst>
                <a:ext uri="{FF2B5EF4-FFF2-40B4-BE49-F238E27FC236}">
                  <a16:creationId xmlns:a16="http://schemas.microsoft.com/office/drawing/2014/main" id="{D44FBADC-24B7-0D89-F30C-9744637154D5}"/>
                </a:ext>
              </a:extLst>
            </p:cNvPr>
            <p:cNvGrpSpPr/>
            <p:nvPr/>
          </p:nvGrpSpPr>
          <p:grpSpPr>
            <a:xfrm>
              <a:off x="5727483" y="7392834"/>
              <a:ext cx="659265" cy="289644"/>
              <a:chOff x="14304599" y="2334096"/>
              <a:chExt cx="1748856" cy="768349"/>
            </a:xfrm>
          </p:grpSpPr>
          <p:sp>
            <p:nvSpPr>
              <p:cNvPr id="177" name="Flowchart: Terminator 176">
                <a:extLst>
                  <a:ext uri="{FF2B5EF4-FFF2-40B4-BE49-F238E27FC236}">
                    <a16:creationId xmlns:a16="http://schemas.microsoft.com/office/drawing/2014/main" id="{013BC1A5-A770-25DA-C91B-DA7D00A13715}"/>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78" name="Oval 177">
                <a:extLst>
                  <a:ext uri="{FF2B5EF4-FFF2-40B4-BE49-F238E27FC236}">
                    <a16:creationId xmlns:a16="http://schemas.microsoft.com/office/drawing/2014/main" id="{656BC7D5-2F73-BC3B-C4DA-543703036C5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179" name="Oval 178">
                <a:extLst>
                  <a:ext uri="{FF2B5EF4-FFF2-40B4-BE49-F238E27FC236}">
                    <a16:creationId xmlns:a16="http://schemas.microsoft.com/office/drawing/2014/main" id="{21AB78B4-E292-C17D-A1B6-4924EFD703A1}"/>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184" name="Rectangle 183">
            <a:extLst>
              <a:ext uri="{FF2B5EF4-FFF2-40B4-BE49-F238E27FC236}">
                <a16:creationId xmlns:a16="http://schemas.microsoft.com/office/drawing/2014/main" id="{B65A5C26-03E1-F876-A1E6-1E99C2D4335D}"/>
              </a:ext>
            </a:extLst>
          </p:cNvPr>
          <p:cNvSpPr/>
          <p:nvPr/>
        </p:nvSpPr>
        <p:spPr>
          <a:xfrm>
            <a:off x="73557" y="3904006"/>
            <a:ext cx="2264521" cy="36294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226" name="Group 225">
            <a:extLst>
              <a:ext uri="{FF2B5EF4-FFF2-40B4-BE49-F238E27FC236}">
                <a16:creationId xmlns:a16="http://schemas.microsoft.com/office/drawing/2014/main" id="{9517B24B-C426-B465-AF8F-536D4BF8E1CE}"/>
              </a:ext>
            </a:extLst>
          </p:cNvPr>
          <p:cNvGrpSpPr/>
          <p:nvPr/>
        </p:nvGrpSpPr>
        <p:grpSpPr>
          <a:xfrm>
            <a:off x="2618769" y="3936090"/>
            <a:ext cx="694812" cy="332224"/>
            <a:chOff x="6792721" y="7383260"/>
            <a:chExt cx="1358743" cy="649684"/>
          </a:xfrm>
        </p:grpSpPr>
        <p:grpSp>
          <p:nvGrpSpPr>
            <p:cNvPr id="216" name="Group 215">
              <a:extLst>
                <a:ext uri="{FF2B5EF4-FFF2-40B4-BE49-F238E27FC236}">
                  <a16:creationId xmlns:a16="http://schemas.microsoft.com/office/drawing/2014/main" id="{FF73CE88-57A4-8C7A-2924-3B2EE458FAE0}"/>
                </a:ext>
              </a:extLst>
            </p:cNvPr>
            <p:cNvGrpSpPr/>
            <p:nvPr/>
          </p:nvGrpSpPr>
          <p:grpSpPr>
            <a:xfrm>
              <a:off x="6792721" y="7731107"/>
              <a:ext cx="1015114" cy="301837"/>
              <a:chOff x="171087" y="879907"/>
              <a:chExt cx="1761854" cy="523875"/>
            </a:xfrm>
          </p:grpSpPr>
          <p:sp>
            <p:nvSpPr>
              <p:cNvPr id="222" name="Flowchart: Terminator 221">
                <a:extLst>
                  <a:ext uri="{FF2B5EF4-FFF2-40B4-BE49-F238E27FC236}">
                    <a16:creationId xmlns:a16="http://schemas.microsoft.com/office/drawing/2014/main" id="{681FFA33-5B4D-22FF-3AEF-BC1FFA9D2CF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3" name="Oval 222">
                <a:extLst>
                  <a:ext uri="{FF2B5EF4-FFF2-40B4-BE49-F238E27FC236}">
                    <a16:creationId xmlns:a16="http://schemas.microsoft.com/office/drawing/2014/main" id="{630C38D7-F1CC-931A-4775-21C7FEA6E8F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4" name="Oval 223">
                <a:extLst>
                  <a:ext uri="{FF2B5EF4-FFF2-40B4-BE49-F238E27FC236}">
                    <a16:creationId xmlns:a16="http://schemas.microsoft.com/office/drawing/2014/main" id="{B30AA3F5-870D-3488-681E-E1DAB807EB3C}"/>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5" name="Oval 224">
                <a:extLst>
                  <a:ext uri="{FF2B5EF4-FFF2-40B4-BE49-F238E27FC236}">
                    <a16:creationId xmlns:a16="http://schemas.microsoft.com/office/drawing/2014/main" id="{04432D90-F30E-9E21-8DC0-62F379A80B34}"/>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17" name="Group 216">
              <a:extLst>
                <a:ext uri="{FF2B5EF4-FFF2-40B4-BE49-F238E27FC236}">
                  <a16:creationId xmlns:a16="http://schemas.microsoft.com/office/drawing/2014/main" id="{82C9283D-727B-5B8E-18EC-7BF97BFD8D9E}"/>
                </a:ext>
              </a:extLst>
            </p:cNvPr>
            <p:cNvGrpSpPr/>
            <p:nvPr/>
          </p:nvGrpSpPr>
          <p:grpSpPr>
            <a:xfrm>
              <a:off x="7136348" y="7383260"/>
              <a:ext cx="1015116" cy="301838"/>
              <a:chOff x="171087" y="879907"/>
              <a:chExt cx="1761854" cy="523875"/>
            </a:xfrm>
          </p:grpSpPr>
          <p:sp>
            <p:nvSpPr>
              <p:cNvPr id="218" name="Flowchart: Terminator 217">
                <a:extLst>
                  <a:ext uri="{FF2B5EF4-FFF2-40B4-BE49-F238E27FC236}">
                    <a16:creationId xmlns:a16="http://schemas.microsoft.com/office/drawing/2014/main" id="{02B57637-5E9A-3FCC-1112-96A78CA90E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9" name="Oval 218">
                <a:extLst>
                  <a:ext uri="{FF2B5EF4-FFF2-40B4-BE49-F238E27FC236}">
                    <a16:creationId xmlns:a16="http://schemas.microsoft.com/office/drawing/2014/main" id="{E6EB5427-FDEC-6EEB-CC78-F8AA322A5CA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71767AFD-92CD-65BB-E74D-26D06ADB9026}"/>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1D365BA0-7B29-7151-0BB2-C35AE63C059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178BE221-2FDE-9298-3BF1-04A51E5C9562}"/>
                  </a:ext>
                </a:extLst>
              </p:cNvPr>
              <p:cNvSpPr txBox="1"/>
              <p:nvPr/>
            </p:nvSpPr>
            <p:spPr>
              <a:xfrm>
                <a:off x="2441509" y="2465163"/>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xmlns="">
          <p:sp>
            <p:nvSpPr>
              <p:cNvPr id="227" name="TextBox 226">
                <a:extLst>
                  <a:ext uri="{FF2B5EF4-FFF2-40B4-BE49-F238E27FC236}">
                    <a16:creationId xmlns:a16="http://schemas.microsoft.com/office/drawing/2014/main" id="{178BE221-2FDE-9298-3BF1-04A51E5C9562}"/>
                  </a:ext>
                </a:extLst>
              </p:cNvPr>
              <p:cNvSpPr txBox="1">
                <a:spLocks noRot="1" noChangeAspect="1" noMove="1" noResize="1" noEditPoints="1" noAdjustHandles="1" noChangeArrowheads="1" noChangeShapeType="1" noTextEdit="1"/>
              </p:cNvSpPr>
              <p:nvPr/>
            </p:nvSpPr>
            <p:spPr>
              <a:xfrm>
                <a:off x="2441509" y="2465163"/>
                <a:ext cx="1585733" cy="823014"/>
              </a:xfrm>
              <a:prstGeom prst="rect">
                <a:avLst/>
              </a:prstGeom>
              <a:blipFill>
                <a:blip r:embed="rId5"/>
                <a:stretch>
                  <a:fillRect/>
                </a:stretch>
              </a:blipFill>
            </p:spPr>
            <p:txBody>
              <a:bodyPr/>
              <a:lstStyle/>
              <a:p>
                <a:r>
                  <a:rPr lang="en-PH">
                    <a:noFill/>
                  </a:rPr>
                  <a:t> </a:t>
                </a:r>
              </a:p>
            </p:txBody>
          </p:sp>
        </mc:Fallback>
      </mc:AlternateContent>
      <p:sp>
        <p:nvSpPr>
          <p:cNvPr id="229" name="TextBox 228">
            <a:extLst>
              <a:ext uri="{FF2B5EF4-FFF2-40B4-BE49-F238E27FC236}">
                <a16:creationId xmlns:a16="http://schemas.microsoft.com/office/drawing/2014/main" id="{E5671A2E-0BA2-EA84-EFE5-4FFBF1A4D0E9}"/>
              </a:ext>
            </a:extLst>
          </p:cNvPr>
          <p:cNvSpPr txBox="1"/>
          <p:nvPr/>
        </p:nvSpPr>
        <p:spPr>
          <a:xfrm>
            <a:off x="211498" y="294880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89C51381-F97D-3C89-53D5-D7F7B6AAFB68}"/>
              </a:ext>
            </a:extLst>
          </p:cNvPr>
          <p:cNvCxnSpPr>
            <a:cxnSpLocks/>
          </p:cNvCxnSpPr>
          <p:nvPr/>
        </p:nvCxnSpPr>
        <p:spPr>
          <a:xfrm flipV="1">
            <a:off x="1720872"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809B67DC-97F2-0780-8EEA-E44BFDAD5FAB}"/>
              </a:ext>
            </a:extLst>
          </p:cNvPr>
          <p:cNvCxnSpPr>
            <a:cxnSpLocks/>
          </p:cNvCxnSpPr>
          <p:nvPr/>
        </p:nvCxnSpPr>
        <p:spPr>
          <a:xfrm flipV="1">
            <a:off x="1978660"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FAC5DE51-5D0E-A4AA-B5E1-26A12445AA8F}"/>
              </a:ext>
            </a:extLst>
          </p:cNvPr>
          <p:cNvSpPr txBox="1"/>
          <p:nvPr/>
        </p:nvSpPr>
        <p:spPr>
          <a:xfrm>
            <a:off x="1764595" y="145972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6A5C8BC4-DDDE-4841-EBEA-7E9B58EB97B6}"/>
              </a:ext>
            </a:extLst>
          </p:cNvPr>
          <p:cNvSpPr txBox="1"/>
          <p:nvPr/>
        </p:nvSpPr>
        <p:spPr>
          <a:xfrm>
            <a:off x="1511353" y="146334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23ED36B4-3152-FD5D-F084-997C7E2ADB69}"/>
              </a:ext>
            </a:extLst>
          </p:cNvPr>
          <p:cNvSpPr txBox="1"/>
          <p:nvPr/>
        </p:nvSpPr>
        <p:spPr>
          <a:xfrm>
            <a:off x="1230875" y="145972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57" name="Group 256">
            <a:extLst>
              <a:ext uri="{FF2B5EF4-FFF2-40B4-BE49-F238E27FC236}">
                <a16:creationId xmlns:a16="http://schemas.microsoft.com/office/drawing/2014/main" id="{BDA763B8-21E4-11F7-1FCB-54605FA142B7}"/>
              </a:ext>
            </a:extLst>
          </p:cNvPr>
          <p:cNvGrpSpPr/>
          <p:nvPr/>
        </p:nvGrpSpPr>
        <p:grpSpPr>
          <a:xfrm rot="10800000">
            <a:off x="3387700" y="3945739"/>
            <a:ext cx="498124" cy="324430"/>
            <a:chOff x="3454714" y="6484712"/>
            <a:chExt cx="2584053" cy="1683005"/>
          </a:xfrm>
        </p:grpSpPr>
        <p:grpSp>
          <p:nvGrpSpPr>
            <p:cNvPr id="258" name="Group 257">
              <a:extLst>
                <a:ext uri="{FF2B5EF4-FFF2-40B4-BE49-F238E27FC236}">
                  <a16:creationId xmlns:a16="http://schemas.microsoft.com/office/drawing/2014/main" id="{A6933D19-FD11-D7B8-41B2-8F6BA0A23848}"/>
                </a:ext>
              </a:extLst>
            </p:cNvPr>
            <p:cNvGrpSpPr/>
            <p:nvPr/>
          </p:nvGrpSpPr>
          <p:grpSpPr>
            <a:xfrm>
              <a:off x="3454714" y="7399368"/>
              <a:ext cx="2584053" cy="768349"/>
              <a:chOff x="13469402" y="3248752"/>
              <a:chExt cx="2584053" cy="768349"/>
            </a:xfrm>
          </p:grpSpPr>
          <p:sp>
            <p:nvSpPr>
              <p:cNvPr id="263" name="Flowchart: Terminator 262">
                <a:extLst>
                  <a:ext uri="{FF2B5EF4-FFF2-40B4-BE49-F238E27FC236}">
                    <a16:creationId xmlns:a16="http://schemas.microsoft.com/office/drawing/2014/main" id="{09A424FF-B794-A5B2-A3AE-16A0190C95DD}"/>
                  </a:ext>
                </a:extLst>
              </p:cNvPr>
              <p:cNvSpPr/>
              <p:nvPr/>
            </p:nvSpPr>
            <p:spPr>
              <a:xfrm rot="10800000">
                <a:off x="13469402" y="3248752"/>
                <a:ext cx="2584053"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4" name="Oval 263">
                <a:extLst>
                  <a:ext uri="{FF2B5EF4-FFF2-40B4-BE49-F238E27FC236}">
                    <a16:creationId xmlns:a16="http://schemas.microsoft.com/office/drawing/2014/main" id="{7A6C736B-69B2-FA60-B692-EAD0FB4EEB7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5" name="Oval 264">
                <a:extLst>
                  <a:ext uri="{FF2B5EF4-FFF2-40B4-BE49-F238E27FC236}">
                    <a16:creationId xmlns:a16="http://schemas.microsoft.com/office/drawing/2014/main" id="{A9C9473C-3CF7-2262-D405-4ED46FD745E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6" name="Oval 265">
                <a:extLst>
                  <a:ext uri="{FF2B5EF4-FFF2-40B4-BE49-F238E27FC236}">
                    <a16:creationId xmlns:a16="http://schemas.microsoft.com/office/drawing/2014/main" id="{E4EEF421-7191-C532-2B57-11378AE2CCBE}"/>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59" name="Group 258">
              <a:extLst>
                <a:ext uri="{FF2B5EF4-FFF2-40B4-BE49-F238E27FC236}">
                  <a16:creationId xmlns:a16="http://schemas.microsoft.com/office/drawing/2014/main" id="{A2A9F692-D80B-9998-BF42-41514F30F6A2}"/>
                </a:ext>
              </a:extLst>
            </p:cNvPr>
            <p:cNvGrpSpPr/>
            <p:nvPr/>
          </p:nvGrpSpPr>
          <p:grpSpPr>
            <a:xfrm>
              <a:off x="4289911" y="6484712"/>
              <a:ext cx="1748856" cy="768349"/>
              <a:chOff x="14304599" y="2334096"/>
              <a:chExt cx="1748856" cy="768349"/>
            </a:xfrm>
          </p:grpSpPr>
          <p:sp>
            <p:nvSpPr>
              <p:cNvPr id="260" name="Flowchart: Terminator 259">
                <a:extLst>
                  <a:ext uri="{FF2B5EF4-FFF2-40B4-BE49-F238E27FC236}">
                    <a16:creationId xmlns:a16="http://schemas.microsoft.com/office/drawing/2014/main" id="{F72AE9C1-0798-5F6D-47E2-17E0397A9B53}"/>
                  </a:ext>
                </a:extLst>
              </p:cNvPr>
              <p:cNvSpPr/>
              <p:nvPr/>
            </p:nvSpPr>
            <p:spPr>
              <a:xfrm>
                <a:off x="14304599" y="2334096"/>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1" name="Oval 260">
                <a:extLst>
                  <a:ext uri="{FF2B5EF4-FFF2-40B4-BE49-F238E27FC236}">
                    <a16:creationId xmlns:a16="http://schemas.microsoft.com/office/drawing/2014/main" id="{5F099A07-F932-F8C8-CAD2-CA76DB18B011}"/>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62" name="Oval 261">
                <a:extLst>
                  <a:ext uri="{FF2B5EF4-FFF2-40B4-BE49-F238E27FC236}">
                    <a16:creationId xmlns:a16="http://schemas.microsoft.com/office/drawing/2014/main" id="{31380A60-09B3-54A5-CFD5-444340D4342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grpSp>
        <p:nvGrpSpPr>
          <p:cNvPr id="267" name="Group 266">
            <a:extLst>
              <a:ext uri="{FF2B5EF4-FFF2-40B4-BE49-F238E27FC236}">
                <a16:creationId xmlns:a16="http://schemas.microsoft.com/office/drawing/2014/main" id="{DFCD59F7-4975-42CF-4671-22216F8A1D19}"/>
              </a:ext>
            </a:extLst>
          </p:cNvPr>
          <p:cNvGrpSpPr/>
          <p:nvPr/>
        </p:nvGrpSpPr>
        <p:grpSpPr>
          <a:xfrm>
            <a:off x="4910197" y="626945"/>
            <a:ext cx="1561547" cy="731184"/>
            <a:chOff x="5064937" y="7392834"/>
            <a:chExt cx="1321811" cy="618930"/>
          </a:xfrm>
        </p:grpSpPr>
        <p:grpSp>
          <p:nvGrpSpPr>
            <p:cNvPr id="268" name="Group 267">
              <a:extLst>
                <a:ext uri="{FF2B5EF4-FFF2-40B4-BE49-F238E27FC236}">
                  <a16:creationId xmlns:a16="http://schemas.microsoft.com/office/drawing/2014/main" id="{C7BCE186-A617-B7FA-3058-A7035322267F}"/>
                </a:ext>
              </a:extLst>
            </p:cNvPr>
            <p:cNvGrpSpPr/>
            <p:nvPr/>
          </p:nvGrpSpPr>
          <p:grpSpPr>
            <a:xfrm>
              <a:off x="5064937" y="7722120"/>
              <a:ext cx="974108" cy="289644"/>
              <a:chOff x="13469402" y="3248752"/>
              <a:chExt cx="2584053" cy="768349"/>
            </a:xfrm>
          </p:grpSpPr>
          <p:sp>
            <p:nvSpPr>
              <p:cNvPr id="273" name="Flowchart: Terminator 272">
                <a:extLst>
                  <a:ext uri="{FF2B5EF4-FFF2-40B4-BE49-F238E27FC236}">
                    <a16:creationId xmlns:a16="http://schemas.microsoft.com/office/drawing/2014/main" id="{10AACF7C-8D9F-EE91-8EBF-84DEDCB80B03}"/>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4" name="Oval 273">
                <a:extLst>
                  <a:ext uri="{FF2B5EF4-FFF2-40B4-BE49-F238E27FC236}">
                    <a16:creationId xmlns:a16="http://schemas.microsoft.com/office/drawing/2014/main" id="{C6C13CE6-8640-1928-C631-BAECB0D5F54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5" name="Oval 274">
                <a:extLst>
                  <a:ext uri="{FF2B5EF4-FFF2-40B4-BE49-F238E27FC236}">
                    <a16:creationId xmlns:a16="http://schemas.microsoft.com/office/drawing/2014/main" id="{2E2A2759-5DDA-9D41-A6D3-E4C8B1E44BA8}"/>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6" name="Oval 275">
                <a:extLst>
                  <a:ext uri="{FF2B5EF4-FFF2-40B4-BE49-F238E27FC236}">
                    <a16:creationId xmlns:a16="http://schemas.microsoft.com/office/drawing/2014/main" id="{8C7E5C9E-8E75-D233-CF7D-F88BE0EE4ED4}"/>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69" name="Group 268">
              <a:extLst>
                <a:ext uri="{FF2B5EF4-FFF2-40B4-BE49-F238E27FC236}">
                  <a16:creationId xmlns:a16="http://schemas.microsoft.com/office/drawing/2014/main" id="{858BF8A3-4C48-E311-8EFE-D640592A52B8}"/>
                </a:ext>
              </a:extLst>
            </p:cNvPr>
            <p:cNvGrpSpPr/>
            <p:nvPr/>
          </p:nvGrpSpPr>
          <p:grpSpPr>
            <a:xfrm>
              <a:off x="5727483" y="7392834"/>
              <a:ext cx="659265" cy="289644"/>
              <a:chOff x="14304599" y="2334096"/>
              <a:chExt cx="1748856" cy="768349"/>
            </a:xfrm>
          </p:grpSpPr>
          <p:sp>
            <p:nvSpPr>
              <p:cNvPr id="270" name="Flowchart: Terminator 269">
                <a:extLst>
                  <a:ext uri="{FF2B5EF4-FFF2-40B4-BE49-F238E27FC236}">
                    <a16:creationId xmlns:a16="http://schemas.microsoft.com/office/drawing/2014/main" id="{68F40E4A-CF82-1FA1-68D9-A173C19E52F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1" name="Oval 270">
                <a:extLst>
                  <a:ext uri="{FF2B5EF4-FFF2-40B4-BE49-F238E27FC236}">
                    <a16:creationId xmlns:a16="http://schemas.microsoft.com/office/drawing/2014/main" id="{9EF4A0A5-C7BB-371B-61BA-9A4A7F69EF1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72" name="Oval 271">
                <a:extLst>
                  <a:ext uri="{FF2B5EF4-FFF2-40B4-BE49-F238E27FC236}">
                    <a16:creationId xmlns:a16="http://schemas.microsoft.com/office/drawing/2014/main" id="{4D4BB757-37BB-C1DA-BF49-117BDA4091D0}"/>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cxnSp>
        <p:nvCxnSpPr>
          <p:cNvPr id="281" name="Straight Connector 280">
            <a:extLst>
              <a:ext uri="{FF2B5EF4-FFF2-40B4-BE49-F238E27FC236}">
                <a16:creationId xmlns:a16="http://schemas.microsoft.com/office/drawing/2014/main" id="{96BC72AE-D482-5194-FFFC-01F943A31DD6}"/>
              </a:ext>
            </a:extLst>
          </p:cNvPr>
          <p:cNvCxnSpPr>
            <a:cxnSpLocks/>
            <a:endCxn id="283" idx="2"/>
          </p:cNvCxnSpPr>
          <p:nvPr/>
        </p:nvCxnSpPr>
        <p:spPr>
          <a:xfrm flipV="1">
            <a:off x="6085591" y="647390"/>
            <a:ext cx="1" cy="10603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8F315216-CC69-7DC2-1B94-D29FEFCD1844}"/>
              </a:ext>
            </a:extLst>
          </p:cNvPr>
          <p:cNvCxnSpPr>
            <a:cxnSpLocks/>
          </p:cNvCxnSpPr>
          <p:nvPr/>
        </p:nvCxnSpPr>
        <p:spPr>
          <a:xfrm flipV="1">
            <a:off x="6274582" y="626944"/>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3" name="TextBox 282">
            <a:extLst>
              <a:ext uri="{FF2B5EF4-FFF2-40B4-BE49-F238E27FC236}">
                <a16:creationId xmlns:a16="http://schemas.microsoft.com/office/drawing/2014/main" id="{91242C9A-D729-E12B-8195-2FD332F4174D}"/>
              </a:ext>
            </a:extLst>
          </p:cNvPr>
          <p:cNvSpPr txBox="1"/>
          <p:nvPr/>
        </p:nvSpPr>
        <p:spPr>
          <a:xfrm>
            <a:off x="5874045" y="448276"/>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97" name="TextBox 296">
            <a:extLst>
              <a:ext uri="{FF2B5EF4-FFF2-40B4-BE49-F238E27FC236}">
                <a16:creationId xmlns:a16="http://schemas.microsoft.com/office/drawing/2014/main" id="{EA24C86B-EC15-FE11-EFA1-6BAD214CEF4F}"/>
              </a:ext>
            </a:extLst>
          </p:cNvPr>
          <p:cNvSpPr txBox="1"/>
          <p:nvPr/>
        </p:nvSpPr>
        <p:spPr>
          <a:xfrm>
            <a:off x="5651596" y="470807"/>
            <a:ext cx="407937"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298" name="TextBox 297">
            <a:extLst>
              <a:ext uri="{FF2B5EF4-FFF2-40B4-BE49-F238E27FC236}">
                <a16:creationId xmlns:a16="http://schemas.microsoft.com/office/drawing/2014/main" id="{04BB979D-A2B4-8BF4-D287-9827C410B24F}"/>
              </a:ext>
            </a:extLst>
          </p:cNvPr>
          <p:cNvSpPr txBox="1"/>
          <p:nvPr/>
        </p:nvSpPr>
        <p:spPr>
          <a:xfrm>
            <a:off x="6064180" y="47091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99" name="TextBox 298">
            <a:extLst>
              <a:ext uri="{FF2B5EF4-FFF2-40B4-BE49-F238E27FC236}">
                <a16:creationId xmlns:a16="http://schemas.microsoft.com/office/drawing/2014/main" id="{D3519F50-537E-A8D1-3F0A-7C79FCA752AD}"/>
              </a:ext>
            </a:extLst>
          </p:cNvPr>
          <p:cNvSpPr txBox="1"/>
          <p:nvPr/>
        </p:nvSpPr>
        <p:spPr>
          <a:xfrm>
            <a:off x="4185482" y="2215860"/>
            <a:ext cx="67913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00" name="Straight Connector 299">
            <a:extLst>
              <a:ext uri="{FF2B5EF4-FFF2-40B4-BE49-F238E27FC236}">
                <a16:creationId xmlns:a16="http://schemas.microsoft.com/office/drawing/2014/main" id="{D7732407-8943-B899-4C3A-1128A859E337}"/>
              </a:ext>
            </a:extLst>
          </p:cNvPr>
          <p:cNvCxnSpPr>
            <a:cxnSpLocks/>
          </p:cNvCxnSpPr>
          <p:nvPr/>
        </p:nvCxnSpPr>
        <p:spPr>
          <a:xfrm flipV="1">
            <a:off x="4818078" y="225084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1" name="TextBox 300">
                <a:extLst>
                  <a:ext uri="{FF2B5EF4-FFF2-40B4-BE49-F238E27FC236}">
                    <a16:creationId xmlns:a16="http://schemas.microsoft.com/office/drawing/2014/main" id="{209F2E4B-96C2-CD2A-9417-C26A26D2E3C0}"/>
                  </a:ext>
                </a:extLst>
              </p:cNvPr>
              <p:cNvSpPr txBox="1"/>
              <p:nvPr/>
            </p:nvSpPr>
            <p:spPr>
              <a:xfrm>
                <a:off x="4859406" y="2230471"/>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xmlns="">
          <p:sp>
            <p:nvSpPr>
              <p:cNvPr id="301" name="TextBox 300">
                <a:extLst>
                  <a:ext uri="{FF2B5EF4-FFF2-40B4-BE49-F238E27FC236}">
                    <a16:creationId xmlns:a16="http://schemas.microsoft.com/office/drawing/2014/main" id="{209F2E4B-96C2-CD2A-9417-C26A26D2E3C0}"/>
                  </a:ext>
                </a:extLst>
              </p:cNvPr>
              <p:cNvSpPr txBox="1">
                <a:spLocks noRot="1" noChangeAspect="1" noMove="1" noResize="1" noEditPoints="1" noAdjustHandles="1" noChangeArrowheads="1" noChangeShapeType="1" noTextEdit="1"/>
              </p:cNvSpPr>
              <p:nvPr/>
            </p:nvSpPr>
            <p:spPr>
              <a:xfrm>
                <a:off x="4859406" y="2230471"/>
                <a:ext cx="387070" cy="199114"/>
              </a:xfrm>
              <a:prstGeom prst="rect">
                <a:avLst/>
              </a:prstGeom>
              <a:blipFill>
                <a:blip r:embed="rId6"/>
                <a:stretch>
                  <a:fillRect r="-1563"/>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3E890BF9-E7CE-1E73-1BF0-FE68DB4C4E24}"/>
                  </a:ext>
                </a:extLst>
              </p:cNvPr>
              <p:cNvSpPr txBox="1"/>
              <p:nvPr/>
            </p:nvSpPr>
            <p:spPr>
              <a:xfrm>
                <a:off x="4874018" y="2395609"/>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2</m:t>
                      </m:r>
                    </m:oMath>
                  </m:oMathPara>
                </a14:m>
                <a:endParaRPr lang="en-PH" sz="656" dirty="0"/>
              </a:p>
            </p:txBody>
          </p:sp>
        </mc:Choice>
        <mc:Fallback xmlns="">
          <p:sp>
            <p:nvSpPr>
              <p:cNvPr id="302" name="TextBox 301">
                <a:extLst>
                  <a:ext uri="{FF2B5EF4-FFF2-40B4-BE49-F238E27FC236}">
                    <a16:creationId xmlns:a16="http://schemas.microsoft.com/office/drawing/2014/main" id="{3E890BF9-E7CE-1E73-1BF0-FE68DB4C4E24}"/>
                  </a:ext>
                </a:extLst>
              </p:cNvPr>
              <p:cNvSpPr txBox="1">
                <a:spLocks noRot="1" noChangeAspect="1" noMove="1" noResize="1" noEditPoints="1" noAdjustHandles="1" noChangeArrowheads="1" noChangeShapeType="1" noTextEdit="1"/>
              </p:cNvSpPr>
              <p:nvPr/>
            </p:nvSpPr>
            <p:spPr>
              <a:xfrm>
                <a:off x="4874018" y="2395609"/>
                <a:ext cx="387070" cy="199114"/>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B554F571-364A-1FF4-B71B-6055FE61679D}"/>
                  </a:ext>
                </a:extLst>
              </p:cNvPr>
              <p:cNvSpPr txBox="1"/>
              <p:nvPr/>
            </p:nvSpPr>
            <p:spPr>
              <a:xfrm>
                <a:off x="5320113" y="1914425"/>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303" name="TextBox 302">
                <a:extLst>
                  <a:ext uri="{FF2B5EF4-FFF2-40B4-BE49-F238E27FC236}">
                    <a16:creationId xmlns:a16="http://schemas.microsoft.com/office/drawing/2014/main" id="{B554F571-364A-1FF4-B71B-6055FE61679D}"/>
                  </a:ext>
                </a:extLst>
              </p:cNvPr>
              <p:cNvSpPr txBox="1">
                <a:spLocks noRot="1" noChangeAspect="1" noMove="1" noResize="1" noEditPoints="1" noAdjustHandles="1" noChangeArrowheads="1" noChangeShapeType="1" noTextEdit="1"/>
              </p:cNvSpPr>
              <p:nvPr/>
            </p:nvSpPr>
            <p:spPr>
              <a:xfrm>
                <a:off x="5320113" y="1914425"/>
                <a:ext cx="1345370" cy="199114"/>
              </a:xfrm>
              <a:prstGeom prst="rect">
                <a:avLst/>
              </a:prstGeom>
              <a:blipFill>
                <a:blip r:embed="rId8"/>
                <a:stretch>
                  <a:fillRect/>
                </a:stretch>
              </a:blipFill>
            </p:spPr>
            <p:txBody>
              <a:bodyPr/>
              <a:lstStyle/>
              <a:p>
                <a:r>
                  <a:rPr lang="en-PH">
                    <a:noFill/>
                  </a:rPr>
                  <a:t> </a:t>
                </a:r>
              </a:p>
            </p:txBody>
          </p:sp>
        </mc:Fallback>
      </mc:AlternateContent>
      <p:sp>
        <p:nvSpPr>
          <p:cNvPr id="304" name="Rectangle 303">
            <a:extLst>
              <a:ext uri="{FF2B5EF4-FFF2-40B4-BE49-F238E27FC236}">
                <a16:creationId xmlns:a16="http://schemas.microsoft.com/office/drawing/2014/main" id="{BE6BF5F2-6C7F-1D05-1C59-08F0A81B9D1F}"/>
              </a:ext>
            </a:extLst>
          </p:cNvPr>
          <p:cNvSpPr/>
          <p:nvPr/>
        </p:nvSpPr>
        <p:spPr>
          <a:xfrm>
            <a:off x="5361071" y="1847946"/>
            <a:ext cx="1244582" cy="266605"/>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305" name="TextBox 304">
                <a:extLst>
                  <a:ext uri="{FF2B5EF4-FFF2-40B4-BE49-F238E27FC236}">
                    <a16:creationId xmlns:a16="http://schemas.microsoft.com/office/drawing/2014/main" id="{044002AC-C100-0161-B23D-538FBC6983DB}"/>
                  </a:ext>
                </a:extLst>
              </p:cNvPr>
              <p:cNvSpPr txBox="1"/>
              <p:nvPr/>
            </p:nvSpPr>
            <p:spPr>
              <a:xfrm>
                <a:off x="5308770" y="2146068"/>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xmlns="">
          <p:sp>
            <p:nvSpPr>
              <p:cNvPr id="305" name="TextBox 304">
                <a:extLst>
                  <a:ext uri="{FF2B5EF4-FFF2-40B4-BE49-F238E27FC236}">
                    <a16:creationId xmlns:a16="http://schemas.microsoft.com/office/drawing/2014/main" id="{044002AC-C100-0161-B23D-538FBC6983DB}"/>
                  </a:ext>
                </a:extLst>
              </p:cNvPr>
              <p:cNvSpPr txBox="1">
                <a:spLocks noRot="1" noChangeAspect="1" noMove="1" noResize="1" noEditPoints="1" noAdjustHandles="1" noChangeArrowheads="1" noChangeShapeType="1" noTextEdit="1"/>
              </p:cNvSpPr>
              <p:nvPr/>
            </p:nvSpPr>
            <p:spPr>
              <a:xfrm>
                <a:off x="5308770" y="2146068"/>
                <a:ext cx="1345370" cy="199114"/>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6" name="TextBox 305">
                <a:extLst>
                  <a:ext uri="{FF2B5EF4-FFF2-40B4-BE49-F238E27FC236}">
                    <a16:creationId xmlns:a16="http://schemas.microsoft.com/office/drawing/2014/main" id="{0D8906B6-D220-6015-8006-98EAEE43121E}"/>
                  </a:ext>
                </a:extLst>
              </p:cNvPr>
              <p:cNvSpPr txBox="1"/>
              <p:nvPr/>
            </p:nvSpPr>
            <p:spPr>
              <a:xfrm>
                <a:off x="5308770" y="2314392"/>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=0.374−(−0.187)</m:t>
                      </m:r>
                    </m:oMath>
                  </m:oMathPara>
                </a14:m>
                <a:endParaRPr lang="en-PH" sz="656" i="1" dirty="0">
                  <a:solidFill>
                    <a:srgbClr val="00B0F0"/>
                  </a:solidFill>
                </a:endParaRPr>
              </a:p>
            </p:txBody>
          </p:sp>
        </mc:Choice>
        <mc:Fallback xmlns="">
          <p:sp>
            <p:nvSpPr>
              <p:cNvPr id="306" name="TextBox 305">
                <a:extLst>
                  <a:ext uri="{FF2B5EF4-FFF2-40B4-BE49-F238E27FC236}">
                    <a16:creationId xmlns:a16="http://schemas.microsoft.com/office/drawing/2014/main" id="{0D8906B6-D220-6015-8006-98EAEE43121E}"/>
                  </a:ext>
                </a:extLst>
              </p:cNvPr>
              <p:cNvSpPr txBox="1">
                <a:spLocks noRot="1" noChangeAspect="1" noMove="1" noResize="1" noEditPoints="1" noAdjustHandles="1" noChangeArrowheads="1" noChangeShapeType="1" noTextEdit="1"/>
              </p:cNvSpPr>
              <p:nvPr/>
            </p:nvSpPr>
            <p:spPr>
              <a:xfrm>
                <a:off x="5308770" y="2314392"/>
                <a:ext cx="1345370" cy="199114"/>
              </a:xfrm>
              <a:prstGeom prst="rect">
                <a:avLst/>
              </a:prstGeom>
              <a:blipFill>
                <a:blip r:embed="rId10"/>
                <a:stretch>
                  <a:fillRect/>
                </a:stretch>
              </a:blipFill>
            </p:spPr>
            <p:txBody>
              <a:bodyPr/>
              <a:lstStyle/>
              <a:p>
                <a:r>
                  <a:rPr lang="en-PH">
                    <a:noFill/>
                  </a:rPr>
                  <a:t> </a:t>
                </a:r>
              </a:p>
            </p:txBody>
          </p:sp>
        </mc:Fallback>
      </mc:AlternateContent>
      <p:cxnSp>
        <p:nvCxnSpPr>
          <p:cNvPr id="307" name="Straight Connector 306">
            <a:extLst>
              <a:ext uri="{FF2B5EF4-FFF2-40B4-BE49-F238E27FC236}">
                <a16:creationId xmlns:a16="http://schemas.microsoft.com/office/drawing/2014/main" id="{1181832A-AF59-F4F0-F3F3-95EA5EA16027}"/>
              </a:ext>
            </a:extLst>
          </p:cNvPr>
          <p:cNvCxnSpPr>
            <a:cxnSpLocks/>
          </p:cNvCxnSpPr>
          <p:nvPr/>
        </p:nvCxnSpPr>
        <p:spPr>
          <a:xfrm flipV="1">
            <a:off x="5485588" y="1495596"/>
            <a:ext cx="0" cy="21215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0C138B49-D312-F122-3635-A3A04EC91789}"/>
              </a:ext>
            </a:extLst>
          </p:cNvPr>
          <p:cNvCxnSpPr>
            <a:cxnSpLocks/>
          </p:cNvCxnSpPr>
          <p:nvPr/>
        </p:nvCxnSpPr>
        <p:spPr>
          <a:xfrm>
            <a:off x="5492054" y="1682990"/>
            <a:ext cx="590274"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ABEB7DE2-4052-6A0F-262D-622614B623F6}"/>
              </a:ext>
            </a:extLst>
          </p:cNvPr>
          <p:cNvSpPr txBox="1"/>
          <p:nvPr/>
        </p:nvSpPr>
        <p:spPr>
          <a:xfrm>
            <a:off x="5618517" y="1670376"/>
            <a:ext cx="423092"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0.561</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47EE6A0E-3A37-2DEE-BDF3-3C1A64A1C9D8}"/>
                  </a:ext>
                </a:extLst>
              </p:cNvPr>
              <p:cNvSpPr txBox="1"/>
              <p:nvPr/>
            </p:nvSpPr>
            <p:spPr>
              <a:xfrm>
                <a:off x="5308769" y="246685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=0.561</m:t>
                      </m:r>
                    </m:oMath>
                  </m:oMathPara>
                </a14:m>
                <a:endParaRPr lang="en-PH" sz="656" i="1" dirty="0">
                  <a:solidFill>
                    <a:srgbClr val="00B0F0"/>
                  </a:solidFill>
                </a:endParaRPr>
              </a:p>
            </p:txBody>
          </p:sp>
        </mc:Choice>
        <mc:Fallback xmlns="">
          <p:sp>
            <p:nvSpPr>
              <p:cNvPr id="317" name="TextBox 316">
                <a:extLst>
                  <a:ext uri="{FF2B5EF4-FFF2-40B4-BE49-F238E27FC236}">
                    <a16:creationId xmlns:a16="http://schemas.microsoft.com/office/drawing/2014/main" id="{47EE6A0E-3A37-2DEE-BDF3-3C1A64A1C9D8}"/>
                  </a:ext>
                </a:extLst>
              </p:cNvPr>
              <p:cNvSpPr txBox="1">
                <a:spLocks noRot="1" noChangeAspect="1" noMove="1" noResize="1" noEditPoints="1" noAdjustHandles="1" noChangeArrowheads="1" noChangeShapeType="1" noTextEdit="1"/>
              </p:cNvSpPr>
              <p:nvPr/>
            </p:nvSpPr>
            <p:spPr>
              <a:xfrm>
                <a:off x="5308769" y="2466853"/>
                <a:ext cx="1345370" cy="199114"/>
              </a:xfrm>
              <a:prstGeom prst="rect">
                <a:avLst/>
              </a:prstGeom>
              <a:blipFill>
                <a:blip r:embed="rId11"/>
                <a:stretch>
                  <a:fillRect/>
                </a:stretch>
              </a:blipFill>
            </p:spPr>
            <p:txBody>
              <a:bodyPr/>
              <a:lstStyle/>
              <a:p>
                <a:r>
                  <a:rPr lang="en-PH">
                    <a:noFill/>
                  </a:rPr>
                  <a:t> </a:t>
                </a:r>
              </a:p>
            </p:txBody>
          </p:sp>
        </mc:Fallback>
      </mc:AlternateContent>
      <p:grpSp>
        <p:nvGrpSpPr>
          <p:cNvPr id="319" name="Group 318">
            <a:extLst>
              <a:ext uri="{FF2B5EF4-FFF2-40B4-BE49-F238E27FC236}">
                <a16:creationId xmlns:a16="http://schemas.microsoft.com/office/drawing/2014/main" id="{E36B0481-C2B7-F5C9-FD19-17A4E16D7A11}"/>
              </a:ext>
            </a:extLst>
          </p:cNvPr>
          <p:cNvGrpSpPr/>
          <p:nvPr/>
        </p:nvGrpSpPr>
        <p:grpSpPr>
          <a:xfrm>
            <a:off x="4315273" y="3356414"/>
            <a:ext cx="717747" cy="213417"/>
            <a:chOff x="13469402" y="3248752"/>
            <a:chExt cx="2584053" cy="768349"/>
          </a:xfrm>
        </p:grpSpPr>
        <p:sp>
          <p:nvSpPr>
            <p:cNvPr id="324" name="Flowchart: Terminator 323">
              <a:extLst>
                <a:ext uri="{FF2B5EF4-FFF2-40B4-BE49-F238E27FC236}">
                  <a16:creationId xmlns:a16="http://schemas.microsoft.com/office/drawing/2014/main" id="{42F7962C-501D-258A-BC8A-66A9533D25C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5" name="Oval 324">
              <a:extLst>
                <a:ext uri="{FF2B5EF4-FFF2-40B4-BE49-F238E27FC236}">
                  <a16:creationId xmlns:a16="http://schemas.microsoft.com/office/drawing/2014/main" id="{D5002927-AB17-08A0-121C-6EBEC8CC352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6" name="Oval 325">
              <a:extLst>
                <a:ext uri="{FF2B5EF4-FFF2-40B4-BE49-F238E27FC236}">
                  <a16:creationId xmlns:a16="http://schemas.microsoft.com/office/drawing/2014/main" id="{E46DFB14-C4EE-ADA7-8394-896DE18A839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7" name="Oval 326">
              <a:extLst>
                <a:ext uri="{FF2B5EF4-FFF2-40B4-BE49-F238E27FC236}">
                  <a16:creationId xmlns:a16="http://schemas.microsoft.com/office/drawing/2014/main" id="{5DCB9B76-631E-4625-B89F-8CA0602BF90E}"/>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20" name="Group 319">
            <a:extLst>
              <a:ext uri="{FF2B5EF4-FFF2-40B4-BE49-F238E27FC236}">
                <a16:creationId xmlns:a16="http://schemas.microsoft.com/office/drawing/2014/main" id="{F1922E14-2DF1-4904-18AE-1D17878DDBDC}"/>
              </a:ext>
            </a:extLst>
          </p:cNvPr>
          <p:cNvGrpSpPr/>
          <p:nvPr/>
        </p:nvGrpSpPr>
        <p:grpSpPr>
          <a:xfrm>
            <a:off x="4436847" y="3097736"/>
            <a:ext cx="485763" cy="213417"/>
            <a:chOff x="14304599" y="2334096"/>
            <a:chExt cx="1748856" cy="768349"/>
          </a:xfrm>
        </p:grpSpPr>
        <p:sp>
          <p:nvSpPr>
            <p:cNvPr id="321" name="Flowchart: Terminator 320">
              <a:extLst>
                <a:ext uri="{FF2B5EF4-FFF2-40B4-BE49-F238E27FC236}">
                  <a16:creationId xmlns:a16="http://schemas.microsoft.com/office/drawing/2014/main" id="{643640B2-B889-1A40-AFF1-9E9B0DADD3E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2" name="Oval 321">
              <a:extLst>
                <a:ext uri="{FF2B5EF4-FFF2-40B4-BE49-F238E27FC236}">
                  <a16:creationId xmlns:a16="http://schemas.microsoft.com/office/drawing/2014/main" id="{E0D2AF28-8E8F-C675-B0BE-29E4A8F9A11E}"/>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3" name="Oval 322">
              <a:extLst>
                <a:ext uri="{FF2B5EF4-FFF2-40B4-BE49-F238E27FC236}">
                  <a16:creationId xmlns:a16="http://schemas.microsoft.com/office/drawing/2014/main" id="{2467A164-6877-DC0D-5824-F7B0840967B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sp>
        <p:nvSpPr>
          <p:cNvPr id="328" name="Rectangle 327">
            <a:extLst>
              <a:ext uri="{FF2B5EF4-FFF2-40B4-BE49-F238E27FC236}">
                <a16:creationId xmlns:a16="http://schemas.microsoft.com/office/drawing/2014/main" id="{85C02259-0898-3FC3-84DB-1EBAA45BF011}"/>
              </a:ext>
            </a:extLst>
          </p:cNvPr>
          <p:cNvSpPr/>
          <p:nvPr/>
        </p:nvSpPr>
        <p:spPr>
          <a:xfrm>
            <a:off x="6742707" y="214737"/>
            <a:ext cx="2311020"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339" name="Group 338">
            <a:extLst>
              <a:ext uri="{FF2B5EF4-FFF2-40B4-BE49-F238E27FC236}">
                <a16:creationId xmlns:a16="http://schemas.microsoft.com/office/drawing/2014/main" id="{FC0025F3-6D37-6EA6-FD69-FA0FB779DD50}"/>
              </a:ext>
            </a:extLst>
          </p:cNvPr>
          <p:cNvGrpSpPr/>
          <p:nvPr/>
        </p:nvGrpSpPr>
        <p:grpSpPr>
          <a:xfrm>
            <a:off x="7586966" y="641669"/>
            <a:ext cx="1400896" cy="678624"/>
            <a:chOff x="13353670" y="912845"/>
            <a:chExt cx="2621408" cy="1269867"/>
          </a:xfrm>
        </p:grpSpPr>
        <p:grpSp>
          <p:nvGrpSpPr>
            <p:cNvPr id="329" name="Group 328">
              <a:extLst>
                <a:ext uri="{FF2B5EF4-FFF2-40B4-BE49-F238E27FC236}">
                  <a16:creationId xmlns:a16="http://schemas.microsoft.com/office/drawing/2014/main" id="{ABE37A13-B0EF-F262-D1D4-61473B965C96}"/>
                </a:ext>
              </a:extLst>
            </p:cNvPr>
            <p:cNvGrpSpPr/>
            <p:nvPr/>
          </p:nvGrpSpPr>
          <p:grpSpPr>
            <a:xfrm>
              <a:off x="13353670" y="1603111"/>
              <a:ext cx="1949267" cy="579601"/>
              <a:chOff x="171087" y="879907"/>
              <a:chExt cx="1761854" cy="523875"/>
            </a:xfrm>
          </p:grpSpPr>
          <p:sp>
            <p:nvSpPr>
              <p:cNvPr id="330" name="Flowchart: Terminator 329">
                <a:extLst>
                  <a:ext uri="{FF2B5EF4-FFF2-40B4-BE49-F238E27FC236}">
                    <a16:creationId xmlns:a16="http://schemas.microsoft.com/office/drawing/2014/main" id="{4F9B33D4-C0C3-2F96-DDDA-5C034611EA5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1" name="Oval 330">
                <a:extLst>
                  <a:ext uri="{FF2B5EF4-FFF2-40B4-BE49-F238E27FC236}">
                    <a16:creationId xmlns:a16="http://schemas.microsoft.com/office/drawing/2014/main" id="{263831A0-2662-EADA-B8C7-FEC39E2AFFC0}"/>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2" name="Oval 331">
                <a:extLst>
                  <a:ext uri="{FF2B5EF4-FFF2-40B4-BE49-F238E27FC236}">
                    <a16:creationId xmlns:a16="http://schemas.microsoft.com/office/drawing/2014/main" id="{DADA2F09-EC4D-0CE7-CA96-D45710827AAE}"/>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3" name="Oval 332">
                <a:extLst>
                  <a:ext uri="{FF2B5EF4-FFF2-40B4-BE49-F238E27FC236}">
                    <a16:creationId xmlns:a16="http://schemas.microsoft.com/office/drawing/2014/main" id="{A4692AFB-14CB-B3AC-EA72-C94CD2A49B5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grpSp>
          <p:nvGrpSpPr>
            <p:cNvPr id="334" name="Group 333">
              <a:extLst>
                <a:ext uri="{FF2B5EF4-FFF2-40B4-BE49-F238E27FC236}">
                  <a16:creationId xmlns:a16="http://schemas.microsoft.com/office/drawing/2014/main" id="{9A33C83B-E568-178F-4D16-BA6282BB5E35}"/>
                </a:ext>
              </a:extLst>
            </p:cNvPr>
            <p:cNvGrpSpPr/>
            <p:nvPr/>
          </p:nvGrpSpPr>
          <p:grpSpPr>
            <a:xfrm>
              <a:off x="14025811" y="912845"/>
              <a:ext cx="1949267" cy="579601"/>
              <a:chOff x="171087" y="879907"/>
              <a:chExt cx="1761854" cy="523875"/>
            </a:xfrm>
          </p:grpSpPr>
          <p:sp>
            <p:nvSpPr>
              <p:cNvPr id="335" name="Flowchart: Terminator 334">
                <a:extLst>
                  <a:ext uri="{FF2B5EF4-FFF2-40B4-BE49-F238E27FC236}">
                    <a16:creationId xmlns:a16="http://schemas.microsoft.com/office/drawing/2014/main" id="{786AF0C0-3EF7-88A6-EDDF-F2D76DBD8D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6" name="Oval 335">
                <a:extLst>
                  <a:ext uri="{FF2B5EF4-FFF2-40B4-BE49-F238E27FC236}">
                    <a16:creationId xmlns:a16="http://schemas.microsoft.com/office/drawing/2014/main" id="{AC49BF83-53DF-5B94-49FA-6295D2D7D5B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7" name="Oval 336">
                <a:extLst>
                  <a:ext uri="{FF2B5EF4-FFF2-40B4-BE49-F238E27FC236}">
                    <a16:creationId xmlns:a16="http://schemas.microsoft.com/office/drawing/2014/main" id="{29567BAF-0E60-C7FB-A729-98D6F4F8190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793B845-AFFE-06DE-75E2-20B4E43DCC9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340" name="Rectangle 339">
            <a:extLst>
              <a:ext uri="{FF2B5EF4-FFF2-40B4-BE49-F238E27FC236}">
                <a16:creationId xmlns:a16="http://schemas.microsoft.com/office/drawing/2014/main" id="{CD2177A3-D4D1-CE18-6628-FF8410A131B9}"/>
              </a:ext>
            </a:extLst>
          </p:cNvPr>
          <p:cNvSpPr/>
          <p:nvPr/>
        </p:nvSpPr>
        <p:spPr>
          <a:xfrm>
            <a:off x="6820413"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341" name="Straight Connector 340">
            <a:extLst>
              <a:ext uri="{FF2B5EF4-FFF2-40B4-BE49-F238E27FC236}">
                <a16:creationId xmlns:a16="http://schemas.microsoft.com/office/drawing/2014/main" id="{AAEDA144-1A45-7B96-5055-0649D31F5792}"/>
              </a:ext>
            </a:extLst>
          </p:cNvPr>
          <p:cNvCxnSpPr>
            <a:cxnSpLocks/>
            <a:stCxn id="330" idx="0"/>
          </p:cNvCxnSpPr>
          <p:nvPr/>
        </p:nvCxnSpPr>
        <p:spPr>
          <a:xfrm flipV="1">
            <a:off x="8107815" y="651851"/>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43" name="Straight Connector 342">
            <a:extLst>
              <a:ext uri="{FF2B5EF4-FFF2-40B4-BE49-F238E27FC236}">
                <a16:creationId xmlns:a16="http://schemas.microsoft.com/office/drawing/2014/main" id="{95F9CB35-89E1-A939-5F37-CD9FA7B8FE81}"/>
              </a:ext>
            </a:extLst>
          </p:cNvPr>
          <p:cNvCxnSpPr>
            <a:cxnSpLocks/>
          </p:cNvCxnSpPr>
          <p:nvPr/>
        </p:nvCxnSpPr>
        <p:spPr>
          <a:xfrm flipV="1">
            <a:off x="8467393" y="641669"/>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44" name="TextBox 343">
            <a:extLst>
              <a:ext uri="{FF2B5EF4-FFF2-40B4-BE49-F238E27FC236}">
                <a16:creationId xmlns:a16="http://schemas.microsoft.com/office/drawing/2014/main" id="{11C9DA67-BF88-5C76-67FE-7F8DB1B2B0D6}"/>
              </a:ext>
            </a:extLst>
          </p:cNvPr>
          <p:cNvSpPr txBox="1"/>
          <p:nvPr/>
        </p:nvSpPr>
        <p:spPr>
          <a:xfrm>
            <a:off x="7877254" y="498313"/>
            <a:ext cx="40688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5" name="TextBox 344">
            <a:extLst>
              <a:ext uri="{FF2B5EF4-FFF2-40B4-BE49-F238E27FC236}">
                <a16:creationId xmlns:a16="http://schemas.microsoft.com/office/drawing/2014/main" id="{C5B46500-A5DC-39DD-D9E4-B540625916C1}"/>
              </a:ext>
            </a:extLst>
          </p:cNvPr>
          <p:cNvSpPr txBox="1"/>
          <p:nvPr/>
        </p:nvSpPr>
        <p:spPr>
          <a:xfrm>
            <a:off x="8289838" y="498312"/>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6" name="TextBox 345">
            <a:extLst>
              <a:ext uri="{FF2B5EF4-FFF2-40B4-BE49-F238E27FC236}">
                <a16:creationId xmlns:a16="http://schemas.microsoft.com/office/drawing/2014/main" id="{981FF0BF-7A0A-585B-759C-AF8F2F812CF7}"/>
              </a:ext>
            </a:extLst>
          </p:cNvPr>
          <p:cNvSpPr txBox="1"/>
          <p:nvPr/>
        </p:nvSpPr>
        <p:spPr>
          <a:xfrm>
            <a:off x="8605494" y="499248"/>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347" name="TextBox 346">
            <a:extLst>
              <a:ext uri="{FF2B5EF4-FFF2-40B4-BE49-F238E27FC236}">
                <a16:creationId xmlns:a16="http://schemas.microsoft.com/office/drawing/2014/main" id="{09FB48E5-46D1-F67D-6A20-91D11C0AC708}"/>
              </a:ext>
            </a:extLst>
          </p:cNvPr>
          <p:cNvSpPr txBox="1"/>
          <p:nvPr/>
        </p:nvSpPr>
        <p:spPr>
          <a:xfrm>
            <a:off x="7935570" y="1330451"/>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8" name="TextBox 347">
            <a:extLst>
              <a:ext uri="{FF2B5EF4-FFF2-40B4-BE49-F238E27FC236}">
                <a16:creationId xmlns:a16="http://schemas.microsoft.com/office/drawing/2014/main" id="{94A57043-331F-9640-31F3-9E8CDE2A8926}"/>
              </a:ext>
            </a:extLst>
          </p:cNvPr>
          <p:cNvSpPr txBox="1"/>
          <p:nvPr/>
        </p:nvSpPr>
        <p:spPr>
          <a:xfrm>
            <a:off x="8287886" y="1326773"/>
            <a:ext cx="354268" cy="30309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9" name="TextBox 348">
            <a:extLst>
              <a:ext uri="{FF2B5EF4-FFF2-40B4-BE49-F238E27FC236}">
                <a16:creationId xmlns:a16="http://schemas.microsoft.com/office/drawing/2014/main" id="{840A9DF2-7068-1B4F-EF60-B02CC137834C}"/>
              </a:ext>
            </a:extLst>
          </p:cNvPr>
          <p:cNvSpPr txBox="1"/>
          <p:nvPr/>
        </p:nvSpPr>
        <p:spPr>
          <a:xfrm>
            <a:off x="7546204" y="1332036"/>
            <a:ext cx="41184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cxnSp>
        <p:nvCxnSpPr>
          <p:cNvPr id="350" name="Straight Connector 349">
            <a:extLst>
              <a:ext uri="{FF2B5EF4-FFF2-40B4-BE49-F238E27FC236}">
                <a16:creationId xmlns:a16="http://schemas.microsoft.com/office/drawing/2014/main" id="{BC52E64B-D7C4-9DD5-92DC-83A30714CDEE}"/>
              </a:ext>
            </a:extLst>
          </p:cNvPr>
          <p:cNvCxnSpPr>
            <a:cxnSpLocks/>
          </p:cNvCxnSpPr>
          <p:nvPr/>
        </p:nvCxnSpPr>
        <p:spPr>
          <a:xfrm flipV="1">
            <a:off x="8109817" y="1464902"/>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3" name="Straight Connector 352">
            <a:extLst>
              <a:ext uri="{FF2B5EF4-FFF2-40B4-BE49-F238E27FC236}">
                <a16:creationId xmlns:a16="http://schemas.microsoft.com/office/drawing/2014/main" id="{7A6B3EC1-6BFF-43D2-5A26-970D65228989}"/>
              </a:ext>
            </a:extLst>
          </p:cNvPr>
          <p:cNvCxnSpPr>
            <a:cxnSpLocks/>
          </p:cNvCxnSpPr>
          <p:nvPr/>
        </p:nvCxnSpPr>
        <p:spPr>
          <a:xfrm flipV="1">
            <a:off x="8468394" y="1459724"/>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4" name="Straight Arrow Connector 353">
            <a:extLst>
              <a:ext uri="{FF2B5EF4-FFF2-40B4-BE49-F238E27FC236}">
                <a16:creationId xmlns:a16="http://schemas.microsoft.com/office/drawing/2014/main" id="{690E7EE4-2E94-ABE3-D3B3-540E9B72B398}"/>
              </a:ext>
            </a:extLst>
          </p:cNvPr>
          <p:cNvCxnSpPr>
            <a:cxnSpLocks/>
          </p:cNvCxnSpPr>
          <p:nvPr/>
        </p:nvCxnSpPr>
        <p:spPr>
          <a:xfrm>
            <a:off x="8119844" y="1579072"/>
            <a:ext cx="336088"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56" name="TextBox 355">
            <a:extLst>
              <a:ext uri="{FF2B5EF4-FFF2-40B4-BE49-F238E27FC236}">
                <a16:creationId xmlns:a16="http://schemas.microsoft.com/office/drawing/2014/main" id="{653B7916-B97A-9BCA-F8C0-CD2456863817}"/>
              </a:ext>
            </a:extLst>
          </p:cNvPr>
          <p:cNvSpPr txBox="1"/>
          <p:nvPr/>
        </p:nvSpPr>
        <p:spPr>
          <a:xfrm>
            <a:off x="7397354" y="689540"/>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357" name="TextBox 356">
            <a:extLst>
              <a:ext uri="{FF2B5EF4-FFF2-40B4-BE49-F238E27FC236}">
                <a16:creationId xmlns:a16="http://schemas.microsoft.com/office/drawing/2014/main" id="{1BEBAEAF-AE90-9384-C24D-19FCB7C74392}"/>
              </a:ext>
            </a:extLst>
          </p:cNvPr>
          <p:cNvSpPr txBox="1"/>
          <p:nvPr/>
        </p:nvSpPr>
        <p:spPr>
          <a:xfrm>
            <a:off x="6976602" y="1059494"/>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358" name="TextBox 357">
            <a:extLst>
              <a:ext uri="{FF2B5EF4-FFF2-40B4-BE49-F238E27FC236}">
                <a16:creationId xmlns:a16="http://schemas.microsoft.com/office/drawing/2014/main" id="{EC8302E1-2B85-2E33-1784-1B85628F8341}"/>
              </a:ext>
            </a:extLst>
          </p:cNvPr>
          <p:cNvSpPr txBox="1"/>
          <p:nvPr/>
        </p:nvSpPr>
        <p:spPr>
          <a:xfrm>
            <a:off x="6734899" y="1675884"/>
            <a:ext cx="704903"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359" name="Straight Connector 358">
            <a:extLst>
              <a:ext uri="{FF2B5EF4-FFF2-40B4-BE49-F238E27FC236}">
                <a16:creationId xmlns:a16="http://schemas.microsoft.com/office/drawing/2014/main" id="{9E114451-A23E-F80B-15AB-F551FA4BB864}"/>
              </a:ext>
            </a:extLst>
          </p:cNvPr>
          <p:cNvCxnSpPr>
            <a:cxnSpLocks/>
          </p:cNvCxnSpPr>
          <p:nvPr/>
        </p:nvCxnSpPr>
        <p:spPr>
          <a:xfrm flipV="1">
            <a:off x="7359032" y="173359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0" name="TextBox 359">
                <a:extLst>
                  <a:ext uri="{FF2B5EF4-FFF2-40B4-BE49-F238E27FC236}">
                    <a16:creationId xmlns:a16="http://schemas.microsoft.com/office/drawing/2014/main" id="{4FD7348B-22E0-D04B-7466-892226707DE1}"/>
                  </a:ext>
                </a:extLst>
              </p:cNvPr>
              <p:cNvSpPr txBox="1"/>
              <p:nvPr/>
            </p:nvSpPr>
            <p:spPr>
              <a:xfrm>
                <a:off x="7374382" y="1696985"/>
                <a:ext cx="474605"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 0]</m:t>
                      </m:r>
                    </m:oMath>
                  </m:oMathPara>
                </a14:m>
                <a:endParaRPr lang="en-PH" sz="656" dirty="0"/>
              </a:p>
            </p:txBody>
          </p:sp>
        </mc:Choice>
        <mc:Fallback xmlns="">
          <p:sp>
            <p:nvSpPr>
              <p:cNvPr id="360" name="TextBox 359">
                <a:extLst>
                  <a:ext uri="{FF2B5EF4-FFF2-40B4-BE49-F238E27FC236}">
                    <a16:creationId xmlns:a16="http://schemas.microsoft.com/office/drawing/2014/main" id="{4FD7348B-22E0-D04B-7466-892226707DE1}"/>
                  </a:ext>
                </a:extLst>
              </p:cNvPr>
              <p:cNvSpPr txBox="1">
                <a:spLocks noRot="1" noChangeAspect="1" noMove="1" noResize="1" noEditPoints="1" noAdjustHandles="1" noChangeArrowheads="1" noChangeShapeType="1" noTextEdit="1"/>
              </p:cNvSpPr>
              <p:nvPr/>
            </p:nvSpPr>
            <p:spPr>
              <a:xfrm>
                <a:off x="7374382" y="1696985"/>
                <a:ext cx="474605" cy="199114"/>
              </a:xfrm>
              <a:prstGeom prst="rect">
                <a:avLst/>
              </a:prstGeom>
              <a:blipFill>
                <a:blip r:embed="rId12"/>
                <a:stretch>
                  <a:fillRect r="-1282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1" name="TextBox 360">
                <a:extLst>
                  <a:ext uri="{FF2B5EF4-FFF2-40B4-BE49-F238E27FC236}">
                    <a16:creationId xmlns:a16="http://schemas.microsoft.com/office/drawing/2014/main" id="{E8219B94-065C-27B6-B00C-AB29F9C206F7}"/>
                  </a:ext>
                </a:extLst>
              </p:cNvPr>
              <p:cNvSpPr txBox="1"/>
              <p:nvPr/>
            </p:nvSpPr>
            <p:spPr>
              <a:xfrm>
                <a:off x="7360225" y="183485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0</m:t>
                      </m:r>
                    </m:oMath>
                  </m:oMathPara>
                </a14:m>
                <a:endParaRPr lang="en-PH" sz="656" dirty="0"/>
              </a:p>
            </p:txBody>
          </p:sp>
        </mc:Choice>
        <mc:Fallback xmlns="">
          <p:sp>
            <p:nvSpPr>
              <p:cNvPr id="361" name="TextBox 360">
                <a:extLst>
                  <a:ext uri="{FF2B5EF4-FFF2-40B4-BE49-F238E27FC236}">
                    <a16:creationId xmlns:a16="http://schemas.microsoft.com/office/drawing/2014/main" id="{E8219B94-065C-27B6-B00C-AB29F9C206F7}"/>
                  </a:ext>
                </a:extLst>
              </p:cNvPr>
              <p:cNvSpPr txBox="1">
                <a:spLocks noRot="1" noChangeAspect="1" noMove="1" noResize="1" noEditPoints="1" noAdjustHandles="1" noChangeArrowheads="1" noChangeShapeType="1" noTextEdit="1"/>
              </p:cNvSpPr>
              <p:nvPr/>
            </p:nvSpPr>
            <p:spPr>
              <a:xfrm>
                <a:off x="7360225" y="1834858"/>
                <a:ext cx="387070" cy="199114"/>
              </a:xfrm>
              <a:prstGeom prst="rect">
                <a:avLst/>
              </a:prstGeom>
              <a:blipFill>
                <a:blip r:embed="rId13"/>
                <a:stretch>
                  <a:fillRect/>
                </a:stretch>
              </a:blipFill>
            </p:spPr>
            <p:txBody>
              <a:bodyPr/>
              <a:lstStyle/>
              <a:p>
                <a:r>
                  <a:rPr lang="en-PH">
                    <a:noFill/>
                  </a:rPr>
                  <a:t> </a:t>
                </a:r>
              </a:p>
            </p:txBody>
          </p:sp>
        </mc:Fallback>
      </mc:AlternateContent>
      <p:sp>
        <p:nvSpPr>
          <p:cNvPr id="362" name="TextBox 361">
            <a:extLst>
              <a:ext uri="{FF2B5EF4-FFF2-40B4-BE49-F238E27FC236}">
                <a16:creationId xmlns:a16="http://schemas.microsoft.com/office/drawing/2014/main" id="{BC2B0AEC-B629-8428-7D4F-940C4FBA262A}"/>
              </a:ext>
            </a:extLst>
          </p:cNvPr>
          <p:cNvSpPr txBox="1"/>
          <p:nvPr/>
        </p:nvSpPr>
        <p:spPr>
          <a:xfrm>
            <a:off x="7838840" y="1668484"/>
            <a:ext cx="712249"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63" name="Straight Connector 362">
            <a:extLst>
              <a:ext uri="{FF2B5EF4-FFF2-40B4-BE49-F238E27FC236}">
                <a16:creationId xmlns:a16="http://schemas.microsoft.com/office/drawing/2014/main" id="{AA4859D5-E6B9-6224-B1C3-36A847923D1B}"/>
              </a:ext>
            </a:extLst>
          </p:cNvPr>
          <p:cNvCxnSpPr>
            <a:cxnSpLocks/>
          </p:cNvCxnSpPr>
          <p:nvPr/>
        </p:nvCxnSpPr>
        <p:spPr>
          <a:xfrm flipV="1">
            <a:off x="8479436" y="1714108"/>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4" name="TextBox 363">
                <a:extLst>
                  <a:ext uri="{FF2B5EF4-FFF2-40B4-BE49-F238E27FC236}">
                    <a16:creationId xmlns:a16="http://schemas.microsoft.com/office/drawing/2014/main" id="{9A8B4884-81BB-BDBA-7975-539D91C172BC}"/>
                  </a:ext>
                </a:extLst>
              </p:cNvPr>
              <p:cNvSpPr txBox="1"/>
              <p:nvPr/>
            </p:nvSpPr>
            <p:spPr>
              <a:xfrm>
                <a:off x="8408911" y="1693859"/>
                <a:ext cx="663446"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 0.374]</m:t>
                      </m:r>
                    </m:oMath>
                  </m:oMathPara>
                </a14:m>
                <a:endParaRPr lang="en-PH" sz="656" dirty="0"/>
              </a:p>
            </p:txBody>
          </p:sp>
        </mc:Choice>
        <mc:Fallback xmlns="">
          <p:sp>
            <p:nvSpPr>
              <p:cNvPr id="364" name="TextBox 363">
                <a:extLst>
                  <a:ext uri="{FF2B5EF4-FFF2-40B4-BE49-F238E27FC236}">
                    <a16:creationId xmlns:a16="http://schemas.microsoft.com/office/drawing/2014/main" id="{9A8B4884-81BB-BDBA-7975-539D91C172BC}"/>
                  </a:ext>
                </a:extLst>
              </p:cNvPr>
              <p:cNvSpPr txBox="1">
                <a:spLocks noRot="1" noChangeAspect="1" noMove="1" noResize="1" noEditPoints="1" noAdjustHandles="1" noChangeArrowheads="1" noChangeShapeType="1" noTextEdit="1"/>
              </p:cNvSpPr>
              <p:nvPr/>
            </p:nvSpPr>
            <p:spPr>
              <a:xfrm>
                <a:off x="8408911" y="1693859"/>
                <a:ext cx="663446" cy="199114"/>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5" name="TextBox 364">
                <a:extLst>
                  <a:ext uri="{FF2B5EF4-FFF2-40B4-BE49-F238E27FC236}">
                    <a16:creationId xmlns:a16="http://schemas.microsoft.com/office/drawing/2014/main" id="{31AEB9A4-2B3A-F6D2-BF4E-7FA08E1CD968}"/>
                  </a:ext>
                </a:extLst>
              </p:cNvPr>
              <p:cNvSpPr txBox="1"/>
              <p:nvPr/>
            </p:nvSpPr>
            <p:spPr>
              <a:xfrm>
                <a:off x="8453088" y="181979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xmlns="">
          <p:sp>
            <p:nvSpPr>
              <p:cNvPr id="365" name="TextBox 364">
                <a:extLst>
                  <a:ext uri="{FF2B5EF4-FFF2-40B4-BE49-F238E27FC236}">
                    <a16:creationId xmlns:a16="http://schemas.microsoft.com/office/drawing/2014/main" id="{31AEB9A4-2B3A-F6D2-BF4E-7FA08E1CD968}"/>
                  </a:ext>
                </a:extLst>
              </p:cNvPr>
              <p:cNvSpPr txBox="1">
                <a:spLocks noRot="1" noChangeAspect="1" noMove="1" noResize="1" noEditPoints="1" noAdjustHandles="1" noChangeArrowheads="1" noChangeShapeType="1" noTextEdit="1"/>
              </p:cNvSpPr>
              <p:nvPr/>
            </p:nvSpPr>
            <p:spPr>
              <a:xfrm>
                <a:off x="8453088" y="1819792"/>
                <a:ext cx="387070" cy="199114"/>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BA7DFF8C-99E7-8DF3-2E4A-EE0B992358A6}"/>
                  </a:ext>
                </a:extLst>
              </p:cNvPr>
              <p:cNvSpPr txBox="1"/>
              <p:nvPr/>
            </p:nvSpPr>
            <p:spPr>
              <a:xfrm>
                <a:off x="6810524" y="2104420"/>
                <a:ext cx="1281711" cy="197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45" i="1" dirty="0">
                          <a:solidFill>
                            <a:srgbClr val="00B0F0"/>
                          </a:solidFill>
                          <a:latin typeface="Cambria Math" panose="02040503050406030204" pitchFamily="18" charset="0"/>
                        </a:rPr>
                        <m:t>𝑜𝑓𝑓𝑠𝑒𝑡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𝑎𝑆𝑙𝑜𝑡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𝑐𝑆𝑙𝑜𝑡</m:t>
                      </m:r>
                      <m:r>
                        <a:rPr lang="en-US" sz="645" i="1" dirty="0">
                          <a:solidFill>
                            <a:srgbClr val="00B0F0"/>
                          </a:solidFill>
                          <a:latin typeface="Cambria Math" panose="02040503050406030204" pitchFamily="18" charset="0"/>
                        </a:rPr>
                        <m:t>[</m:t>
                      </m:r>
                      <m:r>
                        <a:rPr lang="en-US" sz="645" i="1" dirty="0">
                          <a:solidFill>
                            <a:srgbClr val="00B0F0"/>
                          </a:solidFill>
                          <a:latin typeface="Cambria Math" panose="02040503050406030204" pitchFamily="18" charset="0"/>
                        </a:rPr>
                        <m:t>𝐼𝑑𝑥</m:t>
                      </m:r>
                      <m:r>
                        <a:rPr lang="en-US" sz="645" i="1" dirty="0">
                          <a:solidFill>
                            <a:srgbClr val="00B0F0"/>
                          </a:solidFill>
                          <a:latin typeface="Cambria Math" panose="02040503050406030204" pitchFamily="18" charset="0"/>
                        </a:rPr>
                        <m:t>]</m:t>
                      </m:r>
                    </m:oMath>
                  </m:oMathPara>
                </a14:m>
                <a:endParaRPr lang="en-PH" sz="645" i="1" dirty="0">
                  <a:solidFill>
                    <a:srgbClr val="00B0F0"/>
                  </a:solidFill>
                </a:endParaRPr>
              </a:p>
            </p:txBody>
          </p:sp>
        </mc:Choice>
        <mc:Fallback xmlns="">
          <p:sp>
            <p:nvSpPr>
              <p:cNvPr id="366" name="TextBox 365">
                <a:extLst>
                  <a:ext uri="{FF2B5EF4-FFF2-40B4-BE49-F238E27FC236}">
                    <a16:creationId xmlns:a16="http://schemas.microsoft.com/office/drawing/2014/main" id="{BA7DFF8C-99E7-8DF3-2E4A-EE0B992358A6}"/>
                  </a:ext>
                </a:extLst>
              </p:cNvPr>
              <p:cNvSpPr txBox="1">
                <a:spLocks noRot="1" noChangeAspect="1" noMove="1" noResize="1" noEditPoints="1" noAdjustHandles="1" noChangeArrowheads="1" noChangeShapeType="1" noTextEdit="1"/>
              </p:cNvSpPr>
              <p:nvPr/>
            </p:nvSpPr>
            <p:spPr>
              <a:xfrm>
                <a:off x="6810524" y="2104420"/>
                <a:ext cx="1281711" cy="197397"/>
              </a:xfrm>
              <a:prstGeom prst="rect">
                <a:avLst/>
              </a:prstGeom>
              <a:blipFill>
                <a:blip r:embed="rId16"/>
                <a:stretch>
                  <a:fillRect/>
                </a:stretch>
              </a:blipFill>
            </p:spPr>
            <p:txBody>
              <a:bodyPr/>
              <a:lstStyle/>
              <a:p>
                <a:r>
                  <a:rPr lang="en-PH">
                    <a:noFill/>
                  </a:rPr>
                  <a:t> </a:t>
                </a:r>
              </a:p>
            </p:txBody>
          </p:sp>
        </mc:Fallback>
      </mc:AlternateContent>
      <p:sp>
        <p:nvSpPr>
          <p:cNvPr id="367" name="Rectangle 366">
            <a:extLst>
              <a:ext uri="{FF2B5EF4-FFF2-40B4-BE49-F238E27FC236}">
                <a16:creationId xmlns:a16="http://schemas.microsoft.com/office/drawing/2014/main" id="{CE9782D9-C261-6124-6532-E39579A45381}"/>
              </a:ext>
            </a:extLst>
          </p:cNvPr>
          <p:cNvSpPr/>
          <p:nvPr/>
        </p:nvSpPr>
        <p:spPr>
          <a:xfrm>
            <a:off x="6830505" y="2047754"/>
            <a:ext cx="1244582"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368" name="TextBox 367">
                <a:extLst>
                  <a:ext uri="{FF2B5EF4-FFF2-40B4-BE49-F238E27FC236}">
                    <a16:creationId xmlns:a16="http://schemas.microsoft.com/office/drawing/2014/main" id="{37486E71-21E0-557C-FFF4-16C7A94EC3EE}"/>
                  </a:ext>
                </a:extLst>
              </p:cNvPr>
              <p:cNvSpPr txBox="1"/>
              <p:nvPr/>
            </p:nvSpPr>
            <p:spPr>
              <a:xfrm>
                <a:off x="6759399" y="2340177"/>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xmlns="">
          <p:sp>
            <p:nvSpPr>
              <p:cNvPr id="368" name="TextBox 367">
                <a:extLst>
                  <a:ext uri="{FF2B5EF4-FFF2-40B4-BE49-F238E27FC236}">
                    <a16:creationId xmlns:a16="http://schemas.microsoft.com/office/drawing/2014/main" id="{37486E71-21E0-557C-FFF4-16C7A94EC3EE}"/>
                  </a:ext>
                </a:extLst>
              </p:cNvPr>
              <p:cNvSpPr txBox="1">
                <a:spLocks noRot="1" noChangeAspect="1" noMove="1" noResize="1" noEditPoints="1" noAdjustHandles="1" noChangeArrowheads="1" noChangeShapeType="1" noTextEdit="1"/>
              </p:cNvSpPr>
              <p:nvPr/>
            </p:nvSpPr>
            <p:spPr>
              <a:xfrm>
                <a:off x="6759399" y="2340177"/>
                <a:ext cx="1345370" cy="199114"/>
              </a:xfrm>
              <a:prstGeom prst="rect">
                <a:avLst/>
              </a:prstGeom>
              <a:blipFill>
                <a:blip r:embed="rId1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9" name="TextBox 368">
                <a:extLst>
                  <a:ext uri="{FF2B5EF4-FFF2-40B4-BE49-F238E27FC236}">
                    <a16:creationId xmlns:a16="http://schemas.microsoft.com/office/drawing/2014/main" id="{AFB64588-E5D1-34AD-3850-86F13D65E578}"/>
                  </a:ext>
                </a:extLst>
              </p:cNvPr>
              <p:cNvSpPr txBox="1"/>
              <p:nvPr/>
            </p:nvSpPr>
            <p:spPr>
              <a:xfrm>
                <a:off x="6763231" y="2500891"/>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=0−(−0.374)</m:t>
                      </m:r>
                    </m:oMath>
                  </m:oMathPara>
                </a14:m>
                <a:endParaRPr lang="en-PH" sz="656" i="1" dirty="0">
                  <a:solidFill>
                    <a:srgbClr val="00B0F0"/>
                  </a:solidFill>
                </a:endParaRPr>
              </a:p>
            </p:txBody>
          </p:sp>
        </mc:Choice>
        <mc:Fallback xmlns="">
          <p:sp>
            <p:nvSpPr>
              <p:cNvPr id="369" name="TextBox 368">
                <a:extLst>
                  <a:ext uri="{FF2B5EF4-FFF2-40B4-BE49-F238E27FC236}">
                    <a16:creationId xmlns:a16="http://schemas.microsoft.com/office/drawing/2014/main" id="{AFB64588-E5D1-34AD-3850-86F13D65E578}"/>
                  </a:ext>
                </a:extLst>
              </p:cNvPr>
              <p:cNvSpPr txBox="1">
                <a:spLocks noRot="1" noChangeAspect="1" noMove="1" noResize="1" noEditPoints="1" noAdjustHandles="1" noChangeArrowheads="1" noChangeShapeType="1" noTextEdit="1"/>
              </p:cNvSpPr>
              <p:nvPr/>
            </p:nvSpPr>
            <p:spPr>
              <a:xfrm>
                <a:off x="6763231" y="2500891"/>
                <a:ext cx="1345370" cy="199114"/>
              </a:xfrm>
              <a:prstGeom prst="rect">
                <a:avLst/>
              </a:prstGeom>
              <a:blipFill>
                <a:blip r:embed="rId18"/>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0" name="TextBox 369">
                <a:extLst>
                  <a:ext uri="{FF2B5EF4-FFF2-40B4-BE49-F238E27FC236}">
                    <a16:creationId xmlns:a16="http://schemas.microsoft.com/office/drawing/2014/main" id="{D0B7997C-D699-7A2B-DB12-C3D5C9D55904}"/>
                  </a:ext>
                </a:extLst>
              </p:cNvPr>
              <p:cNvSpPr txBox="1"/>
              <p:nvPr/>
            </p:nvSpPr>
            <p:spPr>
              <a:xfrm>
                <a:off x="8131390" y="2091685"/>
                <a:ext cx="814749" cy="193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xmlns="">
          <p:sp>
            <p:nvSpPr>
              <p:cNvPr id="370" name="TextBox 369">
                <a:extLst>
                  <a:ext uri="{FF2B5EF4-FFF2-40B4-BE49-F238E27FC236}">
                    <a16:creationId xmlns:a16="http://schemas.microsoft.com/office/drawing/2014/main" id="{D0B7997C-D699-7A2B-DB12-C3D5C9D55904}"/>
                  </a:ext>
                </a:extLst>
              </p:cNvPr>
              <p:cNvSpPr txBox="1">
                <a:spLocks noRot="1" noChangeAspect="1" noMove="1" noResize="1" noEditPoints="1" noAdjustHandles="1" noChangeArrowheads="1" noChangeShapeType="1" noTextEdit="1"/>
              </p:cNvSpPr>
              <p:nvPr/>
            </p:nvSpPr>
            <p:spPr>
              <a:xfrm>
                <a:off x="8131390" y="2091685"/>
                <a:ext cx="814749" cy="193258"/>
              </a:xfrm>
              <a:prstGeom prst="rect">
                <a:avLst/>
              </a:prstGeom>
              <a:blipFill>
                <a:blip r:embed="rId1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1" name="TextBox 370">
                <a:extLst>
                  <a:ext uri="{FF2B5EF4-FFF2-40B4-BE49-F238E27FC236}">
                    <a16:creationId xmlns:a16="http://schemas.microsoft.com/office/drawing/2014/main" id="{1837EE4E-8BBD-8D5C-3569-0A00EB138094}"/>
                  </a:ext>
                </a:extLst>
              </p:cNvPr>
              <p:cNvSpPr txBox="1"/>
              <p:nvPr/>
            </p:nvSpPr>
            <p:spPr>
              <a:xfrm>
                <a:off x="7559680" y="183794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xmlns="">
          <p:sp>
            <p:nvSpPr>
              <p:cNvPr id="371" name="TextBox 370">
                <a:extLst>
                  <a:ext uri="{FF2B5EF4-FFF2-40B4-BE49-F238E27FC236}">
                    <a16:creationId xmlns:a16="http://schemas.microsoft.com/office/drawing/2014/main" id="{1837EE4E-8BBD-8D5C-3569-0A00EB138094}"/>
                  </a:ext>
                </a:extLst>
              </p:cNvPr>
              <p:cNvSpPr txBox="1">
                <a:spLocks noRot="1" noChangeAspect="1" noMove="1" noResize="1" noEditPoints="1" noAdjustHandles="1" noChangeArrowheads="1" noChangeShapeType="1" noTextEdit="1"/>
              </p:cNvSpPr>
              <p:nvPr/>
            </p:nvSpPr>
            <p:spPr>
              <a:xfrm>
                <a:off x="7559680" y="1837948"/>
                <a:ext cx="387070" cy="199114"/>
              </a:xfrm>
              <a:prstGeom prst="rect">
                <a:avLst/>
              </a:prstGeom>
              <a:blipFill>
                <a:blip r:embed="rId2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2" name="TextBox 371">
                <a:extLst>
                  <a:ext uri="{FF2B5EF4-FFF2-40B4-BE49-F238E27FC236}">
                    <a16:creationId xmlns:a16="http://schemas.microsoft.com/office/drawing/2014/main" id="{B63B5D35-5CE6-5432-8B29-63DF45518E9B}"/>
                  </a:ext>
                </a:extLst>
              </p:cNvPr>
              <p:cNvSpPr txBox="1"/>
              <p:nvPr/>
            </p:nvSpPr>
            <p:spPr>
              <a:xfrm>
                <a:off x="8640598" y="1820010"/>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2</m:t>
                      </m:r>
                    </m:oMath>
                  </m:oMathPara>
                </a14:m>
                <a:endParaRPr lang="en-PH" sz="656" dirty="0"/>
              </a:p>
            </p:txBody>
          </p:sp>
        </mc:Choice>
        <mc:Fallback xmlns="">
          <p:sp>
            <p:nvSpPr>
              <p:cNvPr id="372" name="TextBox 371">
                <a:extLst>
                  <a:ext uri="{FF2B5EF4-FFF2-40B4-BE49-F238E27FC236}">
                    <a16:creationId xmlns:a16="http://schemas.microsoft.com/office/drawing/2014/main" id="{B63B5D35-5CE6-5432-8B29-63DF45518E9B}"/>
                  </a:ext>
                </a:extLst>
              </p:cNvPr>
              <p:cNvSpPr txBox="1">
                <a:spLocks noRot="1" noChangeAspect="1" noMove="1" noResize="1" noEditPoints="1" noAdjustHandles="1" noChangeArrowheads="1" noChangeShapeType="1" noTextEdit="1"/>
              </p:cNvSpPr>
              <p:nvPr/>
            </p:nvSpPr>
            <p:spPr>
              <a:xfrm>
                <a:off x="8640598" y="1820010"/>
                <a:ext cx="387070" cy="199114"/>
              </a:xfrm>
              <a:prstGeom prst="rect">
                <a:avLst/>
              </a:prstGeom>
              <a:blipFill>
                <a:blip r:embed="rId21"/>
                <a:stretch>
                  <a:fillRect/>
                </a:stretch>
              </a:blipFill>
            </p:spPr>
            <p:txBody>
              <a:bodyPr/>
              <a:lstStyle/>
              <a:p>
                <a:r>
                  <a:rPr lang="en-PH">
                    <a:noFill/>
                  </a:rPr>
                  <a:t> </a:t>
                </a:r>
              </a:p>
            </p:txBody>
          </p:sp>
        </mc:Fallback>
      </mc:AlternateContent>
      <p:sp>
        <p:nvSpPr>
          <p:cNvPr id="373" name="TextBox 372">
            <a:extLst>
              <a:ext uri="{FF2B5EF4-FFF2-40B4-BE49-F238E27FC236}">
                <a16:creationId xmlns:a16="http://schemas.microsoft.com/office/drawing/2014/main" id="{0E94BB66-A896-DAB9-C251-A7DD04D94264}"/>
              </a:ext>
            </a:extLst>
          </p:cNvPr>
          <p:cNvSpPr txBox="1"/>
          <p:nvPr/>
        </p:nvSpPr>
        <p:spPr>
          <a:xfrm>
            <a:off x="8062052" y="1567354"/>
            <a:ext cx="46022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74" name="TextBox 373">
            <a:extLst>
              <a:ext uri="{FF2B5EF4-FFF2-40B4-BE49-F238E27FC236}">
                <a16:creationId xmlns:a16="http://schemas.microsoft.com/office/drawing/2014/main" id="{2FC3DBD6-D49A-B867-27E0-9285DCB458D3}"/>
              </a:ext>
            </a:extLst>
          </p:cNvPr>
          <p:cNvSpPr txBox="1"/>
          <p:nvPr/>
        </p:nvSpPr>
        <p:spPr>
          <a:xfrm>
            <a:off x="8164904" y="2257342"/>
            <a:ext cx="896630" cy="407081"/>
          </a:xfrm>
          <a:prstGeom prst="rect">
            <a:avLst/>
          </a:prstGeom>
          <a:noFill/>
        </p:spPr>
        <p:txBody>
          <a:bodyPr wrap="square">
            <a:spAutoFit/>
          </a:bodyPr>
          <a:lstStyle/>
          <a:p>
            <a:r>
              <a:rPr lang="en-US" sz="656" dirty="0">
                <a:solidFill>
                  <a:srgbClr val="00B0F0"/>
                </a:solidFill>
                <a:latin typeface="Aptos Display" panose="020B0004020202020204" pitchFamily="34" charset="0"/>
              </a:rPr>
              <a:t>The offset of the current bracket will be 0.374.</a:t>
            </a:r>
            <a:endParaRPr lang="en-PH" sz="656" dirty="0">
              <a:solidFill>
                <a:srgbClr val="00B0F0"/>
              </a:solidFill>
            </a:endParaRPr>
          </a:p>
        </p:txBody>
      </p:sp>
      <p:sp>
        <p:nvSpPr>
          <p:cNvPr id="375" name="Rectangle 374">
            <a:extLst>
              <a:ext uri="{FF2B5EF4-FFF2-40B4-BE49-F238E27FC236}">
                <a16:creationId xmlns:a16="http://schemas.microsoft.com/office/drawing/2014/main" id="{78E7BCDE-6F08-B713-1E02-71AAD43EBA13}"/>
              </a:ext>
            </a:extLst>
          </p:cNvPr>
          <p:cNvSpPr/>
          <p:nvPr/>
        </p:nvSpPr>
        <p:spPr>
          <a:xfrm>
            <a:off x="6781822" y="2668609"/>
            <a:ext cx="2227088"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6" name="Rectangle 375">
            <a:extLst>
              <a:ext uri="{FF2B5EF4-FFF2-40B4-BE49-F238E27FC236}">
                <a16:creationId xmlns:a16="http://schemas.microsoft.com/office/drawing/2014/main" id="{936E4F5C-308F-642E-6516-983C1C0B05EE}"/>
              </a:ext>
            </a:extLst>
          </p:cNvPr>
          <p:cNvSpPr/>
          <p:nvPr/>
        </p:nvSpPr>
        <p:spPr>
          <a:xfrm>
            <a:off x="6841559" y="2727853"/>
            <a:ext cx="210458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377" name="Rectangle 376">
            <a:extLst>
              <a:ext uri="{FF2B5EF4-FFF2-40B4-BE49-F238E27FC236}">
                <a16:creationId xmlns:a16="http://schemas.microsoft.com/office/drawing/2014/main" id="{0C68BC22-0C2A-647B-869E-B214A0DEECA6}"/>
              </a:ext>
            </a:extLst>
          </p:cNvPr>
          <p:cNvSpPr/>
          <p:nvPr/>
        </p:nvSpPr>
        <p:spPr>
          <a:xfrm>
            <a:off x="6837663" y="3037598"/>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8" name="TextBox 377">
            <a:extLst>
              <a:ext uri="{FF2B5EF4-FFF2-40B4-BE49-F238E27FC236}">
                <a16:creationId xmlns:a16="http://schemas.microsoft.com/office/drawing/2014/main" id="{40033553-D05E-6B17-2441-69BF320C1B0D}"/>
              </a:ext>
            </a:extLst>
          </p:cNvPr>
          <p:cNvSpPr txBox="1"/>
          <p:nvPr/>
        </p:nvSpPr>
        <p:spPr>
          <a:xfrm>
            <a:off x="7940100" y="3166655"/>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379" name="Rectangle 378">
            <a:extLst>
              <a:ext uri="{FF2B5EF4-FFF2-40B4-BE49-F238E27FC236}">
                <a16:creationId xmlns:a16="http://schemas.microsoft.com/office/drawing/2014/main" id="{9CF8A916-864C-A92D-2A05-009200A251A9}"/>
              </a:ext>
            </a:extLst>
          </p:cNvPr>
          <p:cNvSpPr/>
          <p:nvPr/>
        </p:nvSpPr>
        <p:spPr>
          <a:xfrm>
            <a:off x="6843360" y="3676430"/>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380" name="Straight Connector 379">
            <a:extLst>
              <a:ext uri="{FF2B5EF4-FFF2-40B4-BE49-F238E27FC236}">
                <a16:creationId xmlns:a16="http://schemas.microsoft.com/office/drawing/2014/main" id="{5586FCB4-B4DB-4D2E-7389-937A25A05D74}"/>
              </a:ext>
            </a:extLst>
          </p:cNvPr>
          <p:cNvCxnSpPr>
            <a:cxnSpLocks/>
          </p:cNvCxnSpPr>
          <p:nvPr/>
        </p:nvCxnSpPr>
        <p:spPr>
          <a:xfrm flipV="1">
            <a:off x="7498521"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81" name="TextBox 380">
            <a:extLst>
              <a:ext uri="{FF2B5EF4-FFF2-40B4-BE49-F238E27FC236}">
                <a16:creationId xmlns:a16="http://schemas.microsoft.com/office/drawing/2014/main" id="{B3BC8655-CD0C-0E8C-3AB8-364E114A6E01}"/>
              </a:ext>
            </a:extLst>
          </p:cNvPr>
          <p:cNvSpPr txBox="1"/>
          <p:nvPr/>
        </p:nvSpPr>
        <p:spPr>
          <a:xfrm>
            <a:off x="7958050"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383" name="Group 382">
            <a:extLst>
              <a:ext uri="{FF2B5EF4-FFF2-40B4-BE49-F238E27FC236}">
                <a16:creationId xmlns:a16="http://schemas.microsoft.com/office/drawing/2014/main" id="{E620A8F9-4BC2-9138-2289-88660A9E3E44}"/>
              </a:ext>
            </a:extLst>
          </p:cNvPr>
          <p:cNvGrpSpPr/>
          <p:nvPr/>
        </p:nvGrpSpPr>
        <p:grpSpPr>
          <a:xfrm>
            <a:off x="6898118" y="3991596"/>
            <a:ext cx="717747" cy="213417"/>
            <a:chOff x="13469402" y="3248752"/>
            <a:chExt cx="2584053" cy="768349"/>
          </a:xfrm>
        </p:grpSpPr>
        <p:sp>
          <p:nvSpPr>
            <p:cNvPr id="388" name="Flowchart: Terminator 387">
              <a:extLst>
                <a:ext uri="{FF2B5EF4-FFF2-40B4-BE49-F238E27FC236}">
                  <a16:creationId xmlns:a16="http://schemas.microsoft.com/office/drawing/2014/main" id="{E2F44EEB-4061-8DB4-891A-670A9AF37A9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89" name="Oval 388">
              <a:extLst>
                <a:ext uri="{FF2B5EF4-FFF2-40B4-BE49-F238E27FC236}">
                  <a16:creationId xmlns:a16="http://schemas.microsoft.com/office/drawing/2014/main" id="{844ED246-5EEA-5EB0-9A71-0C26D645065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0" name="Oval 389">
              <a:extLst>
                <a:ext uri="{FF2B5EF4-FFF2-40B4-BE49-F238E27FC236}">
                  <a16:creationId xmlns:a16="http://schemas.microsoft.com/office/drawing/2014/main" id="{3412F845-94DE-B16A-1715-8DE8CA2449C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1" name="Oval 390">
              <a:extLst>
                <a:ext uri="{FF2B5EF4-FFF2-40B4-BE49-F238E27FC236}">
                  <a16:creationId xmlns:a16="http://schemas.microsoft.com/office/drawing/2014/main" id="{4787BBEE-8C73-B222-FA32-5BCF37195A23}"/>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92" name="Group 391">
            <a:extLst>
              <a:ext uri="{FF2B5EF4-FFF2-40B4-BE49-F238E27FC236}">
                <a16:creationId xmlns:a16="http://schemas.microsoft.com/office/drawing/2014/main" id="{F29511F6-4FE4-BD00-226A-16E7C082D74D}"/>
              </a:ext>
            </a:extLst>
          </p:cNvPr>
          <p:cNvGrpSpPr/>
          <p:nvPr/>
        </p:nvGrpSpPr>
        <p:grpSpPr>
          <a:xfrm>
            <a:off x="6912899" y="3356414"/>
            <a:ext cx="717747" cy="213417"/>
            <a:chOff x="13469402" y="3248752"/>
            <a:chExt cx="2584053" cy="768349"/>
          </a:xfrm>
        </p:grpSpPr>
        <p:sp>
          <p:nvSpPr>
            <p:cNvPr id="393" name="Flowchart: Terminator 392">
              <a:extLst>
                <a:ext uri="{FF2B5EF4-FFF2-40B4-BE49-F238E27FC236}">
                  <a16:creationId xmlns:a16="http://schemas.microsoft.com/office/drawing/2014/main" id="{DDCC1EC1-B9F7-FCE2-A390-DE03C9DD289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4" name="Oval 393">
              <a:extLst>
                <a:ext uri="{FF2B5EF4-FFF2-40B4-BE49-F238E27FC236}">
                  <a16:creationId xmlns:a16="http://schemas.microsoft.com/office/drawing/2014/main" id="{26CC8E44-4510-B525-DE39-C1E4240F506B}"/>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5" name="Oval 394">
              <a:extLst>
                <a:ext uri="{FF2B5EF4-FFF2-40B4-BE49-F238E27FC236}">
                  <a16:creationId xmlns:a16="http://schemas.microsoft.com/office/drawing/2014/main" id="{53B11FBC-A211-CACC-656F-860CAA4D8EE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6" name="Oval 395">
              <a:extLst>
                <a:ext uri="{FF2B5EF4-FFF2-40B4-BE49-F238E27FC236}">
                  <a16:creationId xmlns:a16="http://schemas.microsoft.com/office/drawing/2014/main" id="{602E9B68-25B8-22F4-2F16-62F1E819444D}"/>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1" name="Group 400">
            <a:extLst>
              <a:ext uri="{FF2B5EF4-FFF2-40B4-BE49-F238E27FC236}">
                <a16:creationId xmlns:a16="http://schemas.microsoft.com/office/drawing/2014/main" id="{5ED716B0-E5A6-2903-A210-AACEF01E9D73}"/>
              </a:ext>
            </a:extLst>
          </p:cNvPr>
          <p:cNvGrpSpPr/>
          <p:nvPr/>
        </p:nvGrpSpPr>
        <p:grpSpPr>
          <a:xfrm rot="10800000">
            <a:off x="6910910" y="3107514"/>
            <a:ext cx="717747" cy="213417"/>
            <a:chOff x="13469402" y="3248752"/>
            <a:chExt cx="2584053" cy="768349"/>
          </a:xfrm>
        </p:grpSpPr>
        <p:sp>
          <p:nvSpPr>
            <p:cNvPr id="402" name="Flowchart: Terminator 401">
              <a:extLst>
                <a:ext uri="{FF2B5EF4-FFF2-40B4-BE49-F238E27FC236}">
                  <a16:creationId xmlns:a16="http://schemas.microsoft.com/office/drawing/2014/main" id="{9074BEC6-3E33-AB94-2890-397E5B790B30}"/>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3" name="Oval 402">
              <a:extLst>
                <a:ext uri="{FF2B5EF4-FFF2-40B4-BE49-F238E27FC236}">
                  <a16:creationId xmlns:a16="http://schemas.microsoft.com/office/drawing/2014/main" id="{B233D183-3563-44DB-7540-3182E210F09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4" name="Oval 403">
              <a:extLst>
                <a:ext uri="{FF2B5EF4-FFF2-40B4-BE49-F238E27FC236}">
                  <a16:creationId xmlns:a16="http://schemas.microsoft.com/office/drawing/2014/main" id="{1806E7EA-C64B-1EBB-C449-41792826B46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5" name="Oval 404">
              <a:extLst>
                <a:ext uri="{FF2B5EF4-FFF2-40B4-BE49-F238E27FC236}">
                  <a16:creationId xmlns:a16="http://schemas.microsoft.com/office/drawing/2014/main" id="{F8E7668F-61D2-C3D2-4945-0BA7B01199E2}"/>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6" name="Group 405">
            <a:extLst>
              <a:ext uri="{FF2B5EF4-FFF2-40B4-BE49-F238E27FC236}">
                <a16:creationId xmlns:a16="http://schemas.microsoft.com/office/drawing/2014/main" id="{813AA683-3EF1-96C8-552F-585FF87EF1BF}"/>
              </a:ext>
            </a:extLst>
          </p:cNvPr>
          <p:cNvGrpSpPr/>
          <p:nvPr/>
        </p:nvGrpSpPr>
        <p:grpSpPr>
          <a:xfrm rot="10800000">
            <a:off x="7144086" y="3739788"/>
            <a:ext cx="717747" cy="213417"/>
            <a:chOff x="13469402" y="3248752"/>
            <a:chExt cx="2584053" cy="768349"/>
          </a:xfrm>
        </p:grpSpPr>
        <p:sp>
          <p:nvSpPr>
            <p:cNvPr id="407" name="Flowchart: Terminator 406">
              <a:extLst>
                <a:ext uri="{FF2B5EF4-FFF2-40B4-BE49-F238E27FC236}">
                  <a16:creationId xmlns:a16="http://schemas.microsoft.com/office/drawing/2014/main" id="{2709A1CF-7255-CBB6-EE22-7B2979A98AD7}"/>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8" name="Oval 407">
              <a:extLst>
                <a:ext uri="{FF2B5EF4-FFF2-40B4-BE49-F238E27FC236}">
                  <a16:creationId xmlns:a16="http://schemas.microsoft.com/office/drawing/2014/main" id="{788B283A-74B1-6899-C838-78910679CFF6}"/>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9" name="Oval 408">
              <a:extLst>
                <a:ext uri="{FF2B5EF4-FFF2-40B4-BE49-F238E27FC236}">
                  <a16:creationId xmlns:a16="http://schemas.microsoft.com/office/drawing/2014/main" id="{3E94601B-8D29-AEE9-0AF5-FC63929B2BA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10" name="Oval 409">
              <a:extLst>
                <a:ext uri="{FF2B5EF4-FFF2-40B4-BE49-F238E27FC236}">
                  <a16:creationId xmlns:a16="http://schemas.microsoft.com/office/drawing/2014/main" id="{8ED91C56-CFAA-9E3F-B182-80759DCC6924}"/>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cxnSp>
        <p:nvCxnSpPr>
          <p:cNvPr id="411" name="Straight Connector 410">
            <a:extLst>
              <a:ext uri="{FF2B5EF4-FFF2-40B4-BE49-F238E27FC236}">
                <a16:creationId xmlns:a16="http://schemas.microsoft.com/office/drawing/2014/main" id="{09BC3383-9853-1A61-D9B0-735C82590E23}"/>
              </a:ext>
            </a:extLst>
          </p:cNvPr>
          <p:cNvCxnSpPr>
            <a:cxnSpLocks/>
          </p:cNvCxnSpPr>
          <p:nvPr/>
        </p:nvCxnSpPr>
        <p:spPr>
          <a:xfrm flipV="1">
            <a:off x="7255466" y="3733093"/>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413" name="TextBox 412">
            <a:extLst>
              <a:ext uri="{FF2B5EF4-FFF2-40B4-BE49-F238E27FC236}">
                <a16:creationId xmlns:a16="http://schemas.microsoft.com/office/drawing/2014/main" id="{35F7B510-D4F3-2822-C219-7BFFD0DD24AF}"/>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403204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96558" y="4621657"/>
            <a:ext cx="2213343" cy="51080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315" y="4489678"/>
            <a:ext cx="6151654" cy="562718"/>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5.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with rotation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with regards of the current bracket’s rotation</a:t>
            </a:r>
          </a:p>
        </p:txBody>
      </p:sp>
      <p:sp>
        <p:nvSpPr>
          <p:cNvPr id="2" name="Rectangle 1">
            <a:extLst>
              <a:ext uri="{FF2B5EF4-FFF2-40B4-BE49-F238E27FC236}">
                <a16:creationId xmlns:a16="http://schemas.microsoft.com/office/drawing/2014/main" id="{A1DE19B1-3286-2ABA-51F8-5409C319F8EF}"/>
              </a:ext>
            </a:extLst>
          </p:cNvPr>
          <p:cNvSpPr/>
          <p:nvPr/>
        </p:nvSpPr>
        <p:spPr>
          <a:xfrm>
            <a:off x="150540" y="225921"/>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DDC3315D-3ABF-DD11-B198-18ED9DA01181}"/>
              </a:ext>
            </a:extLst>
          </p:cNvPr>
          <p:cNvSpPr txBox="1"/>
          <p:nvPr/>
        </p:nvSpPr>
        <p:spPr>
          <a:xfrm>
            <a:off x="9372223" y="672790"/>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62DB6FBE-A4C2-738B-A62C-AA9438022740}"/>
              </a:ext>
            </a:extLst>
          </p:cNvPr>
          <p:cNvSpPr/>
          <p:nvPr/>
        </p:nvSpPr>
        <p:spPr>
          <a:xfrm>
            <a:off x="82576" y="150564"/>
            <a:ext cx="4013678"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5" name="Group 4">
            <a:extLst>
              <a:ext uri="{FF2B5EF4-FFF2-40B4-BE49-F238E27FC236}">
                <a16:creationId xmlns:a16="http://schemas.microsoft.com/office/drawing/2014/main" id="{92CE91DF-AB94-3C36-7DA2-A3EBDB7DC785}"/>
              </a:ext>
            </a:extLst>
          </p:cNvPr>
          <p:cNvGrpSpPr/>
          <p:nvPr/>
        </p:nvGrpSpPr>
        <p:grpSpPr>
          <a:xfrm>
            <a:off x="1882359" y="730352"/>
            <a:ext cx="996784" cy="296387"/>
            <a:chOff x="171087" y="879907"/>
            <a:chExt cx="1761854" cy="523875"/>
          </a:xfrm>
        </p:grpSpPr>
        <p:sp>
          <p:nvSpPr>
            <p:cNvPr id="6" name="Flowchart: Terminator 5">
              <a:extLst>
                <a:ext uri="{FF2B5EF4-FFF2-40B4-BE49-F238E27FC236}">
                  <a16:creationId xmlns:a16="http://schemas.microsoft.com/office/drawing/2014/main" id="{569C5D40-FA1A-BE82-F342-A5CBB4F4C5F6}"/>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5F4778F7-23AF-EFA0-9D28-BBDEE59B4D06}"/>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Oval 8">
              <a:extLst>
                <a:ext uri="{FF2B5EF4-FFF2-40B4-BE49-F238E27FC236}">
                  <a16:creationId xmlns:a16="http://schemas.microsoft.com/office/drawing/2014/main" id="{A9E55D05-701D-D207-BEA9-809726616392}"/>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319CB918-C063-D95F-A7B9-855713DA2DB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1" name="Group 10">
            <a:extLst>
              <a:ext uri="{FF2B5EF4-FFF2-40B4-BE49-F238E27FC236}">
                <a16:creationId xmlns:a16="http://schemas.microsoft.com/office/drawing/2014/main" id="{D64E40DF-F759-D9A9-DAFC-16D527A6BECB}"/>
              </a:ext>
            </a:extLst>
          </p:cNvPr>
          <p:cNvGrpSpPr/>
          <p:nvPr/>
        </p:nvGrpSpPr>
        <p:grpSpPr>
          <a:xfrm>
            <a:off x="2226069" y="377375"/>
            <a:ext cx="996784" cy="296387"/>
            <a:chOff x="171087" y="879907"/>
            <a:chExt cx="1761854" cy="523875"/>
          </a:xfrm>
        </p:grpSpPr>
        <p:sp>
          <p:nvSpPr>
            <p:cNvPr id="12" name="Flowchart: Terminator 11">
              <a:extLst>
                <a:ext uri="{FF2B5EF4-FFF2-40B4-BE49-F238E27FC236}">
                  <a16:creationId xmlns:a16="http://schemas.microsoft.com/office/drawing/2014/main" id="{C6CE46A2-DF5A-19E2-7E06-2DDCF2FEDE96}"/>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5" name="Oval 14">
              <a:extLst>
                <a:ext uri="{FF2B5EF4-FFF2-40B4-BE49-F238E27FC236}">
                  <a16:creationId xmlns:a16="http://schemas.microsoft.com/office/drawing/2014/main" id="{97901431-166C-567D-7B01-C9C702533C1F}"/>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6" name="Oval 15">
              <a:extLst>
                <a:ext uri="{FF2B5EF4-FFF2-40B4-BE49-F238E27FC236}">
                  <a16:creationId xmlns:a16="http://schemas.microsoft.com/office/drawing/2014/main" id="{93997238-103B-FA88-DC5A-CF9C6911757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 name="Oval 16">
              <a:extLst>
                <a:ext uri="{FF2B5EF4-FFF2-40B4-BE49-F238E27FC236}">
                  <a16:creationId xmlns:a16="http://schemas.microsoft.com/office/drawing/2014/main" id="{4C1C547A-180A-7165-A3EE-3CD6629CAE12}"/>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9" name="TextBox 18">
            <a:extLst>
              <a:ext uri="{FF2B5EF4-FFF2-40B4-BE49-F238E27FC236}">
                <a16:creationId xmlns:a16="http://schemas.microsoft.com/office/drawing/2014/main" id="{C97C3604-B671-6AF4-1365-5D6DA9B08857}"/>
              </a:ext>
            </a:extLst>
          </p:cNvPr>
          <p:cNvSpPr txBox="1"/>
          <p:nvPr/>
        </p:nvSpPr>
        <p:spPr>
          <a:xfrm>
            <a:off x="3221382" y="353212"/>
            <a:ext cx="841252"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23" name="TextBox 22">
            <a:extLst>
              <a:ext uri="{FF2B5EF4-FFF2-40B4-BE49-F238E27FC236}">
                <a16:creationId xmlns:a16="http://schemas.microsoft.com/office/drawing/2014/main" id="{BBC44F37-7FC3-6050-D172-34473B19E494}"/>
              </a:ext>
            </a:extLst>
          </p:cNvPr>
          <p:cNvSpPr txBox="1"/>
          <p:nvPr/>
        </p:nvSpPr>
        <p:spPr>
          <a:xfrm>
            <a:off x="2894767" y="713270"/>
            <a:ext cx="1064706" cy="407081"/>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24" name="Rectangle 23">
            <a:extLst>
              <a:ext uri="{FF2B5EF4-FFF2-40B4-BE49-F238E27FC236}">
                <a16:creationId xmlns:a16="http://schemas.microsoft.com/office/drawing/2014/main" id="{24B9BEFC-55EB-7447-3D22-C094B9FA5BF4}"/>
              </a:ext>
            </a:extLst>
          </p:cNvPr>
          <p:cNvSpPr/>
          <p:nvPr/>
        </p:nvSpPr>
        <p:spPr>
          <a:xfrm>
            <a:off x="1806806" y="225920"/>
            <a:ext cx="2220436" cy="945309"/>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5" name="Group 24">
            <a:extLst>
              <a:ext uri="{FF2B5EF4-FFF2-40B4-BE49-F238E27FC236}">
                <a16:creationId xmlns:a16="http://schemas.microsoft.com/office/drawing/2014/main" id="{AF6A22F7-ABB8-9F58-308D-39AED2E628C0}"/>
              </a:ext>
            </a:extLst>
          </p:cNvPr>
          <p:cNvGrpSpPr/>
          <p:nvPr/>
        </p:nvGrpSpPr>
        <p:grpSpPr>
          <a:xfrm>
            <a:off x="11240386" y="2451443"/>
            <a:ext cx="1496461" cy="444963"/>
            <a:chOff x="171087" y="879907"/>
            <a:chExt cx="1761854" cy="523875"/>
          </a:xfrm>
        </p:grpSpPr>
        <p:sp>
          <p:nvSpPr>
            <p:cNvPr id="26" name="Flowchart: Terminator 25">
              <a:extLst>
                <a:ext uri="{FF2B5EF4-FFF2-40B4-BE49-F238E27FC236}">
                  <a16:creationId xmlns:a16="http://schemas.microsoft.com/office/drawing/2014/main" id="{78ADA48E-5A84-4A86-F2D5-4BAA606FD6F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6E52430-03E3-529D-7F55-C43C0F7F86B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AF246C95-F970-CFD0-1CC2-5ED6D1A2507A}"/>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AE9DC851-9F38-060A-5847-843763511E1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1F5ED1DD-E3F9-5A6F-023D-3150539E367F}"/>
              </a:ext>
            </a:extLst>
          </p:cNvPr>
          <p:cNvGrpSpPr/>
          <p:nvPr/>
        </p:nvGrpSpPr>
        <p:grpSpPr>
          <a:xfrm>
            <a:off x="12260747" y="1915626"/>
            <a:ext cx="1016114" cy="444963"/>
            <a:chOff x="442564" y="2186619"/>
            <a:chExt cx="1934876" cy="847294"/>
          </a:xfrm>
        </p:grpSpPr>
        <p:sp>
          <p:nvSpPr>
            <p:cNvPr id="32" name="Flowchart: Terminator 31">
              <a:extLst>
                <a:ext uri="{FF2B5EF4-FFF2-40B4-BE49-F238E27FC236}">
                  <a16:creationId xmlns:a16="http://schemas.microsoft.com/office/drawing/2014/main" id="{FAD5DAB4-5D87-ABBB-5BCD-A51C056D3703}"/>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CE6ECAE9-A986-BF5A-EB2B-0CFC9CF19EA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A6B2CF9B-EE0E-C5E4-A409-7E78FF78D6A6}"/>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39" name="Straight Connector 38">
            <a:extLst>
              <a:ext uri="{FF2B5EF4-FFF2-40B4-BE49-F238E27FC236}">
                <a16:creationId xmlns:a16="http://schemas.microsoft.com/office/drawing/2014/main" id="{BCFDAA7F-44E9-D73B-BCD8-5953FBAFE3AE}"/>
              </a:ext>
            </a:extLst>
          </p:cNvPr>
          <p:cNvCxnSpPr>
            <a:cxnSpLocks/>
          </p:cNvCxnSpPr>
          <p:nvPr/>
        </p:nvCxnSpPr>
        <p:spPr>
          <a:xfrm flipV="1">
            <a:off x="3263038" y="1828800"/>
            <a:ext cx="0" cy="169130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24C6DF3-BF95-67BA-674B-41BC4029E9E5}"/>
              </a:ext>
            </a:extLst>
          </p:cNvPr>
          <p:cNvCxnSpPr>
            <a:cxnSpLocks/>
          </p:cNvCxnSpPr>
          <p:nvPr/>
        </p:nvCxnSpPr>
        <p:spPr>
          <a:xfrm flipV="1">
            <a:off x="12493809" y="190782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0525F4E-8C39-E705-535C-D6E37CAB414A}"/>
              </a:ext>
            </a:extLst>
          </p:cNvPr>
          <p:cNvCxnSpPr>
            <a:cxnSpLocks/>
          </p:cNvCxnSpPr>
          <p:nvPr/>
        </p:nvCxnSpPr>
        <p:spPr>
          <a:xfrm flipV="1">
            <a:off x="12246081" y="247285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A610F-7678-DB0B-7B98-D77ADEB7AB28}"/>
              </a:ext>
            </a:extLst>
          </p:cNvPr>
          <p:cNvCxnSpPr>
            <a:cxnSpLocks/>
          </p:cNvCxnSpPr>
          <p:nvPr/>
        </p:nvCxnSpPr>
        <p:spPr>
          <a:xfrm flipV="1">
            <a:off x="11724426" y="244863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77E6B1A-FB6D-05CD-148F-41184EEB6EBF}"/>
              </a:ext>
            </a:extLst>
          </p:cNvPr>
          <p:cNvCxnSpPr>
            <a:cxnSpLocks/>
          </p:cNvCxnSpPr>
          <p:nvPr/>
        </p:nvCxnSpPr>
        <p:spPr>
          <a:xfrm flipV="1">
            <a:off x="11466501" y="244863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CB31BF5-0187-5CFF-356F-16B3DB9C766E}"/>
              </a:ext>
            </a:extLst>
          </p:cNvPr>
          <p:cNvSpPr txBox="1"/>
          <p:nvPr/>
        </p:nvSpPr>
        <p:spPr>
          <a:xfrm>
            <a:off x="12034535" y="290134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3785C8A6-E284-0526-18F1-70493BD6410C}"/>
              </a:ext>
            </a:extLst>
          </p:cNvPr>
          <p:cNvSpPr txBox="1"/>
          <p:nvPr/>
        </p:nvSpPr>
        <p:spPr>
          <a:xfrm>
            <a:off x="11501241" y="290134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2" name="TextBox 51">
            <a:extLst>
              <a:ext uri="{FF2B5EF4-FFF2-40B4-BE49-F238E27FC236}">
                <a16:creationId xmlns:a16="http://schemas.microsoft.com/office/drawing/2014/main" id="{14466360-1543-1178-F385-29E61D059F2B}"/>
              </a:ext>
            </a:extLst>
          </p:cNvPr>
          <p:cNvSpPr txBox="1"/>
          <p:nvPr/>
        </p:nvSpPr>
        <p:spPr>
          <a:xfrm>
            <a:off x="3121660" y="2321673"/>
            <a:ext cx="354268" cy="199114"/>
          </a:xfrm>
          <a:prstGeom prst="rect">
            <a:avLst/>
          </a:prstGeom>
          <a:noFill/>
        </p:spPr>
        <p:txBody>
          <a:bodyPr wrap="square">
            <a:spAutoFit/>
          </a:bodyPr>
          <a:lstStyle/>
          <a:p>
            <a:pPr algn="ctr"/>
            <a:r>
              <a:rPr lang="el-GR" sz="656" dirty="0">
                <a:solidFill>
                  <a:srgbClr val="00B050"/>
                </a:solidFill>
                <a:latin typeface="Aptos Display" panose="020B0004020202020204" pitchFamily="34" charset="0"/>
              </a:rPr>
              <a:t>θ</a:t>
            </a:r>
            <a:endParaRPr lang="en-PH" sz="656" dirty="0">
              <a:solidFill>
                <a:srgbClr val="00B050"/>
              </a:solidFill>
            </a:endParaRPr>
          </a:p>
        </p:txBody>
      </p:sp>
      <p:sp>
        <p:nvSpPr>
          <p:cNvPr id="56" name="TextBox 55">
            <a:extLst>
              <a:ext uri="{FF2B5EF4-FFF2-40B4-BE49-F238E27FC236}">
                <a16:creationId xmlns:a16="http://schemas.microsoft.com/office/drawing/2014/main" id="{0F263521-8C05-9428-9E41-9E748909E8E6}"/>
              </a:ext>
            </a:extLst>
          </p:cNvPr>
          <p:cNvSpPr txBox="1"/>
          <p:nvPr/>
        </p:nvSpPr>
        <p:spPr>
          <a:xfrm>
            <a:off x="12316674" y="305422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BE97B884-A4D8-CE96-BEC3-510BD3B18562}"/>
              </a:ext>
            </a:extLst>
          </p:cNvPr>
          <p:cNvSpPr txBox="1"/>
          <p:nvPr/>
        </p:nvSpPr>
        <p:spPr>
          <a:xfrm>
            <a:off x="11287925" y="305422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E93CD9AB-877A-154C-3865-C6B0902E04D1}"/>
              </a:ext>
            </a:extLst>
          </p:cNvPr>
          <p:cNvSpPr txBox="1"/>
          <p:nvPr/>
        </p:nvSpPr>
        <p:spPr>
          <a:xfrm>
            <a:off x="12789613" y="254356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FEBB7487-3D6E-0628-A202-36AD613E939E}"/>
              </a:ext>
            </a:extLst>
          </p:cNvPr>
          <p:cNvSpPr txBox="1"/>
          <p:nvPr/>
        </p:nvSpPr>
        <p:spPr>
          <a:xfrm>
            <a:off x="11737647" y="201452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7153E24B-2D2B-9519-B293-D575E989CDF8}"/>
              </a:ext>
            </a:extLst>
          </p:cNvPr>
          <p:cNvSpPr txBox="1"/>
          <p:nvPr/>
        </p:nvSpPr>
        <p:spPr>
          <a:xfrm>
            <a:off x="9496260" y="1685541"/>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FF9A26DE-EF27-AA15-6872-D7B22C8051B1}"/>
              </a:ext>
            </a:extLst>
          </p:cNvPr>
          <p:cNvSpPr txBox="1"/>
          <p:nvPr/>
        </p:nvSpPr>
        <p:spPr>
          <a:xfrm>
            <a:off x="9496260" y="2075866"/>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5F62D9-DE23-E14B-AEBD-F6E04C710087}"/>
                  </a:ext>
                </a:extLst>
              </p:cNvPr>
              <p:cNvSpPr txBox="1"/>
              <p:nvPr/>
            </p:nvSpPr>
            <p:spPr>
              <a:xfrm>
                <a:off x="9479339" y="249681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72" name="TextBox 71">
                <a:extLst>
                  <a:ext uri="{FF2B5EF4-FFF2-40B4-BE49-F238E27FC236}">
                    <a16:creationId xmlns:a16="http://schemas.microsoft.com/office/drawing/2014/main" id="{095F62D9-DE23-E14B-AEBD-F6E04C710087}"/>
                  </a:ext>
                </a:extLst>
              </p:cNvPr>
              <p:cNvSpPr txBox="1">
                <a:spLocks noRot="1" noChangeAspect="1" noMove="1" noResize="1" noEditPoints="1" noAdjustHandles="1" noChangeArrowheads="1" noChangeShapeType="1" noTextEdit="1"/>
              </p:cNvSpPr>
              <p:nvPr/>
            </p:nvSpPr>
            <p:spPr>
              <a:xfrm>
                <a:off x="9479339" y="2496813"/>
                <a:ext cx="1345370" cy="199114"/>
              </a:xfrm>
              <a:prstGeom prst="rect">
                <a:avLst/>
              </a:prstGeom>
              <a:blipFill>
                <a:blip r:embed="rId2"/>
                <a:stretch>
                  <a:fillRect/>
                </a:stretch>
              </a:blipFill>
            </p:spPr>
            <p:txBody>
              <a:bodyPr/>
              <a:lstStyle/>
              <a:p>
                <a:r>
                  <a:rPr lang="en-PH">
                    <a:noFill/>
                  </a:rPr>
                  <a:t> </a:t>
                </a:r>
              </a:p>
            </p:txBody>
          </p:sp>
        </mc:Fallback>
      </mc:AlternateContent>
      <p:sp>
        <p:nvSpPr>
          <p:cNvPr id="73" name="Rectangle 72">
            <a:extLst>
              <a:ext uri="{FF2B5EF4-FFF2-40B4-BE49-F238E27FC236}">
                <a16:creationId xmlns:a16="http://schemas.microsoft.com/office/drawing/2014/main" id="{5DDF39D6-C0BF-B3BF-798E-2026F433C6CF}"/>
              </a:ext>
            </a:extLst>
          </p:cNvPr>
          <p:cNvSpPr/>
          <p:nvPr/>
        </p:nvSpPr>
        <p:spPr>
          <a:xfrm>
            <a:off x="9231409" y="1868618"/>
            <a:ext cx="1496459" cy="199113"/>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178BE221-2FDE-9298-3BF1-04A51E5C9562}"/>
                  </a:ext>
                </a:extLst>
              </p:cNvPr>
              <p:cNvSpPr txBox="1"/>
              <p:nvPr/>
            </p:nvSpPr>
            <p:spPr>
              <a:xfrm>
                <a:off x="9370058" y="2813776"/>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xmlns="">
          <p:sp>
            <p:nvSpPr>
              <p:cNvPr id="227" name="TextBox 226">
                <a:extLst>
                  <a:ext uri="{FF2B5EF4-FFF2-40B4-BE49-F238E27FC236}">
                    <a16:creationId xmlns:a16="http://schemas.microsoft.com/office/drawing/2014/main" id="{178BE221-2FDE-9298-3BF1-04A51E5C9562}"/>
                  </a:ext>
                </a:extLst>
              </p:cNvPr>
              <p:cNvSpPr txBox="1">
                <a:spLocks noRot="1" noChangeAspect="1" noMove="1" noResize="1" noEditPoints="1" noAdjustHandles="1" noChangeArrowheads="1" noChangeShapeType="1" noTextEdit="1"/>
              </p:cNvSpPr>
              <p:nvPr/>
            </p:nvSpPr>
            <p:spPr>
              <a:xfrm>
                <a:off x="9370058" y="2813776"/>
                <a:ext cx="1585733" cy="823014"/>
              </a:xfrm>
              <a:prstGeom prst="rect">
                <a:avLst/>
              </a:prstGeom>
              <a:blipFill>
                <a:blip r:embed="rId3"/>
                <a:stretch>
                  <a:fillRect/>
                </a:stretch>
              </a:blipFill>
            </p:spPr>
            <p:txBody>
              <a:bodyPr/>
              <a:lstStyle/>
              <a:p>
                <a:r>
                  <a:rPr lang="en-PH">
                    <a:noFill/>
                  </a:rPr>
                  <a:t> </a:t>
                </a:r>
              </a:p>
            </p:txBody>
          </p:sp>
        </mc:Fallback>
      </mc:AlternateContent>
      <p:sp>
        <p:nvSpPr>
          <p:cNvPr id="229" name="TextBox 228">
            <a:extLst>
              <a:ext uri="{FF2B5EF4-FFF2-40B4-BE49-F238E27FC236}">
                <a16:creationId xmlns:a16="http://schemas.microsoft.com/office/drawing/2014/main" id="{E5671A2E-0BA2-EA84-EFE5-4FFBF1A4D0E9}"/>
              </a:ext>
            </a:extLst>
          </p:cNvPr>
          <p:cNvSpPr txBox="1"/>
          <p:nvPr/>
        </p:nvSpPr>
        <p:spPr>
          <a:xfrm>
            <a:off x="11240178" y="325085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89C51381-F97D-3C89-53D5-D7F7B6AAFB68}"/>
              </a:ext>
            </a:extLst>
          </p:cNvPr>
          <p:cNvCxnSpPr>
            <a:cxnSpLocks/>
          </p:cNvCxnSpPr>
          <p:nvPr/>
        </p:nvCxnSpPr>
        <p:spPr>
          <a:xfrm flipV="1">
            <a:off x="12749552"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809B67DC-97F2-0780-8EEA-E44BFDAD5FAB}"/>
              </a:ext>
            </a:extLst>
          </p:cNvPr>
          <p:cNvCxnSpPr>
            <a:cxnSpLocks/>
          </p:cNvCxnSpPr>
          <p:nvPr/>
        </p:nvCxnSpPr>
        <p:spPr>
          <a:xfrm flipV="1">
            <a:off x="13007340"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FAC5DE51-5D0E-A4AA-B5E1-26A12445AA8F}"/>
              </a:ext>
            </a:extLst>
          </p:cNvPr>
          <p:cNvSpPr txBox="1"/>
          <p:nvPr/>
        </p:nvSpPr>
        <p:spPr>
          <a:xfrm>
            <a:off x="12793275" y="176177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6A5C8BC4-DDDE-4841-EBEA-7E9B58EB97B6}"/>
              </a:ext>
            </a:extLst>
          </p:cNvPr>
          <p:cNvSpPr txBox="1"/>
          <p:nvPr/>
        </p:nvSpPr>
        <p:spPr>
          <a:xfrm>
            <a:off x="12540033" y="176539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23ED36B4-3152-FD5D-F084-997C7E2ADB69}"/>
              </a:ext>
            </a:extLst>
          </p:cNvPr>
          <p:cNvSpPr txBox="1"/>
          <p:nvPr/>
        </p:nvSpPr>
        <p:spPr>
          <a:xfrm>
            <a:off x="12259555" y="176177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413" name="TextBox 412">
            <a:extLst>
              <a:ext uri="{FF2B5EF4-FFF2-40B4-BE49-F238E27FC236}">
                <a16:creationId xmlns:a16="http://schemas.microsoft.com/office/drawing/2014/main" id="{35F7B510-D4F3-2822-C219-7BFFD0DD24AF}"/>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grpSp>
        <p:nvGrpSpPr>
          <p:cNvPr id="13" name="Group 12">
            <a:extLst>
              <a:ext uri="{FF2B5EF4-FFF2-40B4-BE49-F238E27FC236}">
                <a16:creationId xmlns:a16="http://schemas.microsoft.com/office/drawing/2014/main" id="{AC066427-3599-A30E-ED7D-1C4F5A6C9258}"/>
              </a:ext>
            </a:extLst>
          </p:cNvPr>
          <p:cNvGrpSpPr/>
          <p:nvPr/>
        </p:nvGrpSpPr>
        <p:grpSpPr>
          <a:xfrm>
            <a:off x="351277" y="2370344"/>
            <a:ext cx="1016114" cy="444963"/>
            <a:chOff x="442564" y="2186619"/>
            <a:chExt cx="1934876" cy="847294"/>
          </a:xfrm>
        </p:grpSpPr>
        <p:sp>
          <p:nvSpPr>
            <p:cNvPr id="14" name="Flowchart: Terminator 13">
              <a:extLst>
                <a:ext uri="{FF2B5EF4-FFF2-40B4-BE49-F238E27FC236}">
                  <a16:creationId xmlns:a16="http://schemas.microsoft.com/office/drawing/2014/main" id="{A2F6B57E-BA46-F2D8-AE5C-AC89BB20C3E2}"/>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 name="Oval 17">
              <a:extLst>
                <a:ext uri="{FF2B5EF4-FFF2-40B4-BE49-F238E27FC236}">
                  <a16:creationId xmlns:a16="http://schemas.microsoft.com/office/drawing/2014/main" id="{A449B9E9-BEE8-DF4C-9B90-DCC2D3616F22}"/>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2" name="Oval 21">
              <a:extLst>
                <a:ext uri="{FF2B5EF4-FFF2-40B4-BE49-F238E27FC236}">
                  <a16:creationId xmlns:a16="http://schemas.microsoft.com/office/drawing/2014/main" id="{00709FA6-5ECB-BA0B-C82F-6043974EE4BE}"/>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0" name="Group 29">
            <a:extLst>
              <a:ext uri="{FF2B5EF4-FFF2-40B4-BE49-F238E27FC236}">
                <a16:creationId xmlns:a16="http://schemas.microsoft.com/office/drawing/2014/main" id="{00DD1464-5981-EF42-09A9-1C034855E267}"/>
              </a:ext>
            </a:extLst>
          </p:cNvPr>
          <p:cNvGrpSpPr/>
          <p:nvPr/>
        </p:nvGrpSpPr>
        <p:grpSpPr>
          <a:xfrm>
            <a:off x="862855" y="1861032"/>
            <a:ext cx="1016114" cy="444963"/>
            <a:chOff x="442564" y="2186619"/>
            <a:chExt cx="1934876" cy="847294"/>
          </a:xfrm>
        </p:grpSpPr>
        <p:sp>
          <p:nvSpPr>
            <p:cNvPr id="33" name="Flowchart: Terminator 32">
              <a:extLst>
                <a:ext uri="{FF2B5EF4-FFF2-40B4-BE49-F238E27FC236}">
                  <a16:creationId xmlns:a16="http://schemas.microsoft.com/office/drawing/2014/main" id="{068688D4-B240-F7A5-024C-55CB545980EE}"/>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5" name="Oval 34">
              <a:extLst>
                <a:ext uri="{FF2B5EF4-FFF2-40B4-BE49-F238E27FC236}">
                  <a16:creationId xmlns:a16="http://schemas.microsoft.com/office/drawing/2014/main" id="{613FAF51-3895-0415-E930-941F68ED100B}"/>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6" name="Oval 35">
              <a:extLst>
                <a:ext uri="{FF2B5EF4-FFF2-40B4-BE49-F238E27FC236}">
                  <a16:creationId xmlns:a16="http://schemas.microsoft.com/office/drawing/2014/main" id="{8110EBDA-4DFB-B72F-A1B0-10CAC0CDBD2B}"/>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38" name="Rectangle 37">
            <a:extLst>
              <a:ext uri="{FF2B5EF4-FFF2-40B4-BE49-F238E27FC236}">
                <a16:creationId xmlns:a16="http://schemas.microsoft.com/office/drawing/2014/main" id="{357538BF-FE8F-2385-6CA5-092BFE54B55C}"/>
              </a:ext>
            </a:extLst>
          </p:cNvPr>
          <p:cNvSpPr/>
          <p:nvPr/>
        </p:nvSpPr>
        <p:spPr>
          <a:xfrm>
            <a:off x="136251" y="1213569"/>
            <a:ext cx="1915642" cy="20169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0" name="Rectangle 39">
            <a:extLst>
              <a:ext uri="{FF2B5EF4-FFF2-40B4-BE49-F238E27FC236}">
                <a16:creationId xmlns:a16="http://schemas.microsoft.com/office/drawing/2014/main" id="{BF6E5E47-8342-61A8-AADA-631BDE7524F3}"/>
              </a:ext>
            </a:extLst>
          </p:cNvPr>
          <p:cNvSpPr/>
          <p:nvPr/>
        </p:nvSpPr>
        <p:spPr>
          <a:xfrm>
            <a:off x="2112031" y="1213569"/>
            <a:ext cx="1917979" cy="299303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43" name="Rectangle 42">
            <a:extLst>
              <a:ext uri="{FF2B5EF4-FFF2-40B4-BE49-F238E27FC236}">
                <a16:creationId xmlns:a16="http://schemas.microsoft.com/office/drawing/2014/main" id="{42BCFF2B-75E2-1409-8F8D-F696043B2A3D}"/>
              </a:ext>
            </a:extLst>
          </p:cNvPr>
          <p:cNvSpPr/>
          <p:nvPr/>
        </p:nvSpPr>
        <p:spPr>
          <a:xfrm>
            <a:off x="336039" y="1341002"/>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Normal</a:t>
            </a:r>
            <a:endParaRPr lang="en-PH" sz="1311" dirty="0">
              <a:solidFill>
                <a:srgbClr val="00B0F0"/>
              </a:solidFill>
              <a:latin typeface="Aptos Display" panose="020B0004020202020204" pitchFamily="34" charset="0"/>
            </a:endParaRPr>
          </a:p>
        </p:txBody>
      </p:sp>
      <p:sp>
        <p:nvSpPr>
          <p:cNvPr id="45" name="Rectangle 44">
            <a:extLst>
              <a:ext uri="{FF2B5EF4-FFF2-40B4-BE49-F238E27FC236}">
                <a16:creationId xmlns:a16="http://schemas.microsoft.com/office/drawing/2014/main" id="{17C81F13-8CFC-DD25-70D6-828E73AA6DEB}"/>
              </a:ext>
            </a:extLst>
          </p:cNvPr>
          <p:cNvSpPr/>
          <p:nvPr/>
        </p:nvSpPr>
        <p:spPr>
          <a:xfrm>
            <a:off x="2306453" y="1341002"/>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Rotated</a:t>
            </a:r>
            <a:endParaRPr lang="en-PH" sz="1311" dirty="0">
              <a:solidFill>
                <a:srgbClr val="00B0F0"/>
              </a:solidFill>
              <a:latin typeface="Aptos Display" panose="020B0004020202020204" pitchFamily="34" charset="0"/>
            </a:endParaRPr>
          </a:p>
        </p:txBody>
      </p:sp>
      <p:sp>
        <p:nvSpPr>
          <p:cNvPr id="46" name="TextBox 45">
            <a:extLst>
              <a:ext uri="{FF2B5EF4-FFF2-40B4-BE49-F238E27FC236}">
                <a16:creationId xmlns:a16="http://schemas.microsoft.com/office/drawing/2014/main" id="{DCC2EFAF-A1E7-1764-D384-918C0C385034}"/>
              </a:ext>
            </a:extLst>
          </p:cNvPr>
          <p:cNvSpPr txBox="1"/>
          <p:nvPr/>
        </p:nvSpPr>
        <p:spPr>
          <a:xfrm>
            <a:off x="560415" y="2929113"/>
            <a:ext cx="1064706" cy="193258"/>
          </a:xfrm>
          <a:prstGeom prst="rect">
            <a:avLst/>
          </a:prstGeom>
          <a:noFill/>
        </p:spPr>
        <p:txBody>
          <a:bodyPr wrap="square">
            <a:spAutoFit/>
          </a:bodyPr>
          <a:lstStyle/>
          <a:p>
            <a:pPr algn="ctr"/>
            <a:r>
              <a:rPr lang="en-US" sz="656" dirty="0">
                <a:latin typeface="Aptos Display" panose="020B0004020202020204" pitchFamily="34" charset="0"/>
              </a:rPr>
              <a:t>Refer to previous pages.</a:t>
            </a:r>
            <a:endParaRPr lang="en-PH" sz="656" dirty="0"/>
          </a:p>
        </p:txBody>
      </p:sp>
      <p:grpSp>
        <p:nvGrpSpPr>
          <p:cNvPr id="48" name="Group 47">
            <a:extLst>
              <a:ext uri="{FF2B5EF4-FFF2-40B4-BE49-F238E27FC236}">
                <a16:creationId xmlns:a16="http://schemas.microsoft.com/office/drawing/2014/main" id="{193BEB16-6B0F-C636-2F07-3628052861A2}"/>
              </a:ext>
            </a:extLst>
          </p:cNvPr>
          <p:cNvGrpSpPr/>
          <p:nvPr/>
        </p:nvGrpSpPr>
        <p:grpSpPr>
          <a:xfrm>
            <a:off x="2331027" y="2785586"/>
            <a:ext cx="1016114" cy="444963"/>
            <a:chOff x="442564" y="2186619"/>
            <a:chExt cx="1934876" cy="847294"/>
          </a:xfrm>
        </p:grpSpPr>
        <p:sp>
          <p:nvSpPr>
            <p:cNvPr id="51" name="Flowchart: Terminator 50">
              <a:extLst>
                <a:ext uri="{FF2B5EF4-FFF2-40B4-BE49-F238E27FC236}">
                  <a16:creationId xmlns:a16="http://schemas.microsoft.com/office/drawing/2014/main" id="{41C6AAB8-55CD-C55B-D9CA-16CFA1AF4A7B}"/>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3" name="Oval 52">
              <a:extLst>
                <a:ext uri="{FF2B5EF4-FFF2-40B4-BE49-F238E27FC236}">
                  <a16:creationId xmlns:a16="http://schemas.microsoft.com/office/drawing/2014/main" id="{90C6FD6C-A2A0-A838-86F3-086A62A9024A}"/>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54" name="Oval 53">
              <a:extLst>
                <a:ext uri="{FF2B5EF4-FFF2-40B4-BE49-F238E27FC236}">
                  <a16:creationId xmlns:a16="http://schemas.microsoft.com/office/drawing/2014/main" id="{E1B77A8F-3D6E-F2F1-225C-826B590935E1}"/>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64" name="Straight Connector 63">
            <a:extLst>
              <a:ext uri="{FF2B5EF4-FFF2-40B4-BE49-F238E27FC236}">
                <a16:creationId xmlns:a16="http://schemas.microsoft.com/office/drawing/2014/main" id="{47D2D9EC-1344-109D-4C2A-4516FADDEA5A}"/>
              </a:ext>
            </a:extLst>
          </p:cNvPr>
          <p:cNvCxnSpPr>
            <a:cxnSpLocks/>
          </p:cNvCxnSpPr>
          <p:nvPr/>
        </p:nvCxnSpPr>
        <p:spPr>
          <a:xfrm flipV="1">
            <a:off x="3070409" y="2174198"/>
            <a:ext cx="0" cy="105635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59B5F31-9809-4D63-91C5-23C5D4BBF749}"/>
              </a:ext>
            </a:extLst>
          </p:cNvPr>
          <p:cNvCxnSpPr>
            <a:cxnSpLocks/>
          </p:cNvCxnSpPr>
          <p:nvPr/>
        </p:nvCxnSpPr>
        <p:spPr>
          <a:xfrm flipV="1">
            <a:off x="2838200" y="2786156"/>
            <a:ext cx="0" cy="739814"/>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D3B5FBB-A643-EC45-3360-A5A2F2DA057C}"/>
              </a:ext>
            </a:extLst>
          </p:cNvPr>
          <p:cNvCxnSpPr>
            <a:cxnSpLocks/>
          </p:cNvCxnSpPr>
          <p:nvPr/>
        </p:nvCxnSpPr>
        <p:spPr>
          <a:xfrm flipV="1">
            <a:off x="11046718" y="2596370"/>
            <a:ext cx="0" cy="1406564"/>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94CE0D11-7645-EE71-BC50-A671E37A8794}"/>
              </a:ext>
            </a:extLst>
          </p:cNvPr>
          <p:cNvSpPr/>
          <p:nvPr/>
        </p:nvSpPr>
        <p:spPr>
          <a:xfrm>
            <a:off x="2714909" y="2134680"/>
            <a:ext cx="711770" cy="711770"/>
          </a:xfrm>
          <a:prstGeom prst="ellipse">
            <a:avLst/>
          </a:prstGeom>
          <a:noFill/>
          <a:ln w="635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74" name="Straight Connector 73">
            <a:extLst>
              <a:ext uri="{FF2B5EF4-FFF2-40B4-BE49-F238E27FC236}">
                <a16:creationId xmlns:a16="http://schemas.microsoft.com/office/drawing/2014/main" id="{3BD8A0E8-55DE-1E84-B973-6C0BE9A4353E}"/>
              </a:ext>
            </a:extLst>
          </p:cNvPr>
          <p:cNvCxnSpPr>
            <a:cxnSpLocks/>
          </p:cNvCxnSpPr>
          <p:nvPr/>
        </p:nvCxnSpPr>
        <p:spPr>
          <a:xfrm flipH="1">
            <a:off x="3068169" y="2500498"/>
            <a:ext cx="716061" cy="0"/>
          </a:xfrm>
          <a:prstGeom prst="line">
            <a:avLst/>
          </a:prstGeom>
          <a:ln>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A91DA39-655F-6D76-E45A-664379694A47}"/>
              </a:ext>
            </a:extLst>
          </p:cNvPr>
          <p:cNvCxnSpPr>
            <a:cxnSpLocks/>
          </p:cNvCxnSpPr>
          <p:nvPr/>
        </p:nvCxnSpPr>
        <p:spPr>
          <a:xfrm flipH="1">
            <a:off x="3068168" y="1860864"/>
            <a:ext cx="646582" cy="639634"/>
          </a:xfrm>
          <a:prstGeom prst="line">
            <a:avLst/>
          </a:prstGeom>
          <a:ln>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7C8FD08B-0654-3C33-EC01-55D1E4D1264B}"/>
              </a:ext>
            </a:extLst>
          </p:cNvPr>
          <p:cNvCxnSpPr>
            <a:cxnSpLocks/>
          </p:cNvCxnSpPr>
          <p:nvPr/>
        </p:nvCxnSpPr>
        <p:spPr>
          <a:xfrm>
            <a:off x="2838200" y="3525970"/>
            <a:ext cx="424838"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4C270394-59AD-59BB-3263-67568FBDF131}"/>
              </a:ext>
            </a:extLst>
          </p:cNvPr>
          <p:cNvSpPr txBox="1"/>
          <p:nvPr/>
        </p:nvSpPr>
        <p:spPr>
          <a:xfrm>
            <a:off x="2880891" y="3481692"/>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a:t>
            </a:r>
            <a:endParaRPr lang="en-PH" sz="656" dirty="0">
              <a:solidFill>
                <a:srgbClr val="00B0F0"/>
              </a:solidFill>
            </a:endParaRPr>
          </a:p>
        </p:txBody>
      </p:sp>
      <p:sp>
        <p:nvSpPr>
          <p:cNvPr id="86" name="TextBox 85">
            <a:extLst>
              <a:ext uri="{FF2B5EF4-FFF2-40B4-BE49-F238E27FC236}">
                <a16:creationId xmlns:a16="http://schemas.microsoft.com/office/drawing/2014/main" id="{1B31ED0B-5E15-E710-EA6C-3F3260C925AA}"/>
              </a:ext>
            </a:extLst>
          </p:cNvPr>
          <p:cNvSpPr txBox="1"/>
          <p:nvPr/>
        </p:nvSpPr>
        <p:spPr>
          <a:xfrm>
            <a:off x="2226660" y="3755237"/>
            <a:ext cx="1705193"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Once the offset is identified, it should take account the rotation of the bracket to create complex shapes.</a:t>
            </a:r>
            <a:endParaRPr lang="en-PH" sz="656" dirty="0">
              <a:solidFill>
                <a:srgbClr val="00B0F0"/>
              </a:solidFill>
            </a:endParaRPr>
          </a:p>
        </p:txBody>
      </p:sp>
      <p:sp>
        <p:nvSpPr>
          <p:cNvPr id="65" name="Rectangle 64">
            <a:extLst>
              <a:ext uri="{FF2B5EF4-FFF2-40B4-BE49-F238E27FC236}">
                <a16:creationId xmlns:a16="http://schemas.microsoft.com/office/drawing/2014/main" id="{A04E1C13-FC42-F868-300D-AB0316200775}"/>
              </a:ext>
            </a:extLst>
          </p:cNvPr>
          <p:cNvSpPr/>
          <p:nvPr/>
        </p:nvSpPr>
        <p:spPr>
          <a:xfrm>
            <a:off x="4172806" y="162432"/>
            <a:ext cx="4833970"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79" name="Group 78">
            <a:extLst>
              <a:ext uri="{FF2B5EF4-FFF2-40B4-BE49-F238E27FC236}">
                <a16:creationId xmlns:a16="http://schemas.microsoft.com/office/drawing/2014/main" id="{94D09CF0-DCBD-4A44-7E0E-B3D073310F7A}"/>
              </a:ext>
            </a:extLst>
          </p:cNvPr>
          <p:cNvGrpSpPr/>
          <p:nvPr/>
        </p:nvGrpSpPr>
        <p:grpSpPr>
          <a:xfrm rot="18839582">
            <a:off x="2747775" y="2078307"/>
            <a:ext cx="1016114" cy="444963"/>
            <a:chOff x="4829328" y="2592825"/>
            <a:chExt cx="1016114" cy="444963"/>
          </a:xfrm>
        </p:grpSpPr>
        <p:grpSp>
          <p:nvGrpSpPr>
            <p:cNvPr id="67" name="Group 66">
              <a:extLst>
                <a:ext uri="{FF2B5EF4-FFF2-40B4-BE49-F238E27FC236}">
                  <a16:creationId xmlns:a16="http://schemas.microsoft.com/office/drawing/2014/main" id="{E298AB4A-324E-F09B-6E13-C87EDD507A73}"/>
                </a:ext>
              </a:extLst>
            </p:cNvPr>
            <p:cNvGrpSpPr/>
            <p:nvPr/>
          </p:nvGrpSpPr>
          <p:grpSpPr>
            <a:xfrm>
              <a:off x="4829328" y="2592825"/>
              <a:ext cx="1016114" cy="444963"/>
              <a:chOff x="442564" y="2186619"/>
              <a:chExt cx="1934876" cy="847294"/>
            </a:xfrm>
          </p:grpSpPr>
          <p:sp>
            <p:nvSpPr>
              <p:cNvPr id="69" name="Flowchart: Terminator 68">
                <a:extLst>
                  <a:ext uri="{FF2B5EF4-FFF2-40B4-BE49-F238E27FC236}">
                    <a16:creationId xmlns:a16="http://schemas.microsoft.com/office/drawing/2014/main" id="{9FEF1958-100B-68E1-EF37-FC775ECB34E7}"/>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5" name="Oval 74">
                <a:extLst>
                  <a:ext uri="{FF2B5EF4-FFF2-40B4-BE49-F238E27FC236}">
                    <a16:creationId xmlns:a16="http://schemas.microsoft.com/office/drawing/2014/main" id="{FEC5A713-AB47-D9F5-0107-25843877F55C}"/>
                  </a:ext>
                </a:extLst>
              </p:cNvPr>
              <p:cNvSpPr/>
              <p:nvPr/>
            </p:nvSpPr>
            <p:spPr>
              <a:xfrm rot="10800000">
                <a:off x="1624511" y="2317564"/>
                <a:ext cx="585404"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7" name="Oval 76">
                <a:extLst>
                  <a:ext uri="{FF2B5EF4-FFF2-40B4-BE49-F238E27FC236}">
                    <a16:creationId xmlns:a16="http://schemas.microsoft.com/office/drawing/2014/main" id="{A50B07E4-22D0-9FF5-EB15-CFFA49FF2E88}"/>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78" name="Oval 77">
              <a:extLst>
                <a:ext uri="{FF2B5EF4-FFF2-40B4-BE49-F238E27FC236}">
                  <a16:creationId xmlns:a16="http://schemas.microsoft.com/office/drawing/2014/main" id="{FB0685DB-620C-3ECA-9589-46FE4C6305CC}"/>
                </a:ext>
              </a:extLst>
            </p:cNvPr>
            <p:cNvSpPr/>
            <p:nvPr/>
          </p:nvSpPr>
          <p:spPr>
            <a:xfrm>
              <a:off x="5311181" y="2796420"/>
              <a:ext cx="55155" cy="5515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spTree>
    <p:extLst>
      <p:ext uri="{BB962C8B-B14F-4D97-AF65-F5344CB8AC3E}">
        <p14:creationId xmlns:p14="http://schemas.microsoft.com/office/powerpoint/2010/main" val="3521606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4664</TotalTime>
  <Words>1804</Words>
  <Application>Microsoft Office PowerPoint</Application>
  <PresentationFormat>Letter Paper (8.5x11 in)</PresentationFormat>
  <Paragraphs>260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 Display</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SHANNJA ASHLEY MALELANG</dc:creator>
  <cp:lastModifiedBy>SHANNJA ASHLEY MALELANG</cp:lastModifiedBy>
  <cp:revision>128</cp:revision>
  <cp:lastPrinted>2023-12-23T09:52:06Z</cp:lastPrinted>
  <dcterms:created xsi:type="dcterms:W3CDTF">2023-12-16T09:25:22Z</dcterms:created>
  <dcterms:modified xsi:type="dcterms:W3CDTF">2024-02-08T14:24:35Z</dcterms:modified>
</cp:coreProperties>
</file>