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5EAF0-0E24-80CD-B829-14C7FBC23F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5BA1D8-DC3F-3AE8-94A4-ECC0B1548F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1A3E8-AD1F-006E-2C67-6E456CCCE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86FE0-5F51-44A7-A7B7-365D56255C18}" type="datetimeFigureOut">
              <a:rPr lang="en-PH" smtClean="0"/>
              <a:t>16/12/2023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28F513-C81A-F8CF-7182-2DB77CE88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EAD23-3BA7-D8C7-881C-D43FCDFD0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CE3E5-857D-4DB4-8762-3D55BFE194E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78396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3367D-6323-9777-72F3-7A40F90C5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3F50E9-9B6F-B670-BEBF-FEC5372E58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5DC7A0-8277-5C09-D684-B64A812F0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86FE0-5F51-44A7-A7B7-365D56255C18}" type="datetimeFigureOut">
              <a:rPr lang="en-PH" smtClean="0"/>
              <a:t>16/12/2023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8BA53-C90F-8B83-46F3-E776159A0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9AA5C5-7E75-F2E6-026F-8D0BDE936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CE3E5-857D-4DB4-8762-3D55BFE194E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78649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EA34EB-31C6-6EF3-DD4F-249D7128F3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EF00B7-9D94-A9E3-F710-CE8F6EE9FC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DDCDA-D4B5-F0B8-5B1F-96877B59E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86FE0-5F51-44A7-A7B7-365D56255C18}" type="datetimeFigureOut">
              <a:rPr lang="en-PH" smtClean="0"/>
              <a:t>16/12/2023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10708F-EA66-C76F-6860-1EDF42FBF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50AC67-5A03-4A50-C913-2CDC45247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CE3E5-857D-4DB4-8762-3D55BFE194E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17528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5351C-E1E2-6E84-D291-2A0096634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5C3D2-8313-10F3-049C-07543535E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2D32F-F853-FF35-7121-07FB9DB20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86FE0-5F51-44A7-A7B7-365D56255C18}" type="datetimeFigureOut">
              <a:rPr lang="en-PH" smtClean="0"/>
              <a:t>16/12/2023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B4FDF-1565-6873-8100-DB528E7E7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C09BE-9B61-B7E1-E858-F76757DF9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CE3E5-857D-4DB4-8762-3D55BFE194E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01473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CE58C-DDAA-7625-7FA1-EA3BC7940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8EC8EC-805C-E738-FE20-1E578322E8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04D77-E266-4944-66B5-4B93184F1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86FE0-5F51-44A7-A7B7-365D56255C18}" type="datetimeFigureOut">
              <a:rPr lang="en-PH" smtClean="0"/>
              <a:t>16/12/2023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FADE20-B2BD-5970-650E-6F383374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C8DF74-226F-607C-D0B3-3969F16B6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CE3E5-857D-4DB4-8762-3D55BFE194E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70871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8FA48-1E20-C837-2BBE-5BA1A1D3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61B60-75AA-5B00-8102-A24DE0C155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8A2C43-5A76-6099-924E-5AF4BC7F28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EEBE2E-E3F5-0AF9-939C-F04C9E532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86FE0-5F51-44A7-A7B7-365D56255C18}" type="datetimeFigureOut">
              <a:rPr lang="en-PH" smtClean="0"/>
              <a:t>16/12/2023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B43747-9AEB-F040-CA75-DAF550EA6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4279E3-95F7-BA86-7295-60E07E060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CE3E5-857D-4DB4-8762-3D55BFE194E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5076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46EE2-7BE1-A78A-DC67-8E5014622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BC717E-EFB0-CA77-4767-E2217B950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81ADC4-DEDD-D00A-51BF-CDAAF83474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6C51F4-97E2-1183-AD42-D7A4C0CBE2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03C518-A6BC-C7E1-E0F2-80084CD136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94F481-0724-275E-10EF-CA561CDC4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86FE0-5F51-44A7-A7B7-365D56255C18}" type="datetimeFigureOut">
              <a:rPr lang="en-PH" smtClean="0"/>
              <a:t>16/12/2023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9F231F-0090-67A8-2F09-1958FA969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B161D7-0650-CE63-3D0A-EB311681A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CE3E5-857D-4DB4-8762-3D55BFE194E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5081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E997F-0BAB-B339-1177-10A80A53F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C5B2B5-055E-477B-15B8-6696690DF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86FE0-5F51-44A7-A7B7-365D56255C18}" type="datetimeFigureOut">
              <a:rPr lang="en-PH" smtClean="0"/>
              <a:t>16/12/2023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24995-F90B-6890-4899-6FF35EDC1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3B9125-0202-CF3B-B37C-9D3044743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CE3E5-857D-4DB4-8762-3D55BFE194E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16687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33A743-080E-E5E3-0FB6-0A5773737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86FE0-5F51-44A7-A7B7-365D56255C18}" type="datetimeFigureOut">
              <a:rPr lang="en-PH" smtClean="0"/>
              <a:t>16/12/2023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513C82-DB37-44C7-FAEE-09ED334E1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2AD9B8-2BCD-0FA3-905A-0F57D0139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CE3E5-857D-4DB4-8762-3D55BFE194E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25009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EC7A3-FE4C-CFF3-F297-9CEE2C1F1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4AB8C-18AF-DCE3-B3BF-6D1156233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D013F3-E81E-8883-7F0A-7724E0E463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53EF62-6870-534B-D1DD-35B671EAD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86FE0-5F51-44A7-A7B7-365D56255C18}" type="datetimeFigureOut">
              <a:rPr lang="en-PH" smtClean="0"/>
              <a:t>16/12/2023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5516E9-21C1-92F2-2ACC-D3E4F3237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BAF7C3-3CD7-DF20-0D4A-537CF9FEE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CE3E5-857D-4DB4-8762-3D55BFE194E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54434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BC0B3-7253-2375-028C-D190B5311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92F702-97B6-395E-9102-13B658029F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36C46F-2864-C54E-115C-50EE958AAC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2A6C9-985F-B497-A697-414B3DC13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86FE0-5F51-44A7-A7B7-365D56255C18}" type="datetimeFigureOut">
              <a:rPr lang="en-PH" smtClean="0"/>
              <a:t>16/12/2023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E9830D-394F-ABB3-0BC3-33C82A3DB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F986BC-103D-C630-1443-955BAFD91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CE3E5-857D-4DB4-8762-3D55BFE194E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43697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797A6F-8BCD-19AE-6CC5-280A433C0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F066EF-29A3-63C6-A30D-8D137597D1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54115-3058-AECB-FED1-113BECB36D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86FE0-5F51-44A7-A7B7-365D56255C18}" type="datetimeFigureOut">
              <a:rPr lang="en-PH" smtClean="0"/>
              <a:t>16/12/2023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83B799-12FD-017E-AD05-FA6AFA2799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6811EE-7AFF-0459-59F1-BEEB5807C9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CE3E5-857D-4DB4-8762-3D55BFE194E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01553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19.png">
            <a:extLst>
              <a:ext uri="{FF2B5EF4-FFF2-40B4-BE49-F238E27FC236}">
                <a16:creationId xmlns:a16="http://schemas.microsoft.com/office/drawing/2014/main" id="{D030A13E-45B0-97B1-4436-B97483A5924B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71087" y="159214"/>
            <a:ext cx="433787" cy="535594"/>
          </a:xfrm>
          <a:prstGeom prst="rect">
            <a:avLst/>
          </a:prstGeom>
          <a:ln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3D0D9A2-5D23-F07E-BB11-B443848493DF}"/>
              </a:ext>
            </a:extLst>
          </p:cNvPr>
          <p:cNvSpPr txBox="1"/>
          <p:nvPr/>
        </p:nvSpPr>
        <p:spPr>
          <a:xfrm>
            <a:off x="9069788" y="6336921"/>
            <a:ext cx="29511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PH" sz="1800" dirty="0">
                <a:effectLst/>
                <a:latin typeface="Aptos Display" panose="020B0004020202020204" pitchFamily="34" charset="0"/>
                <a:ea typeface="Lexend" pitchFamily="2" charset="0"/>
                <a:cs typeface="Lexend" pitchFamily="2" charset="0"/>
              </a:rPr>
              <a:t>Simulation Engine Tree</a:t>
            </a:r>
            <a:endParaRPr lang="en-PH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719FD7B-8949-4BC4-1F13-33BB039C2AD0}"/>
              </a:ext>
            </a:extLst>
          </p:cNvPr>
          <p:cNvSpPr/>
          <p:nvPr/>
        </p:nvSpPr>
        <p:spPr>
          <a:xfrm>
            <a:off x="2703830" y="1553944"/>
            <a:ext cx="2206172" cy="44994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  <a:latin typeface="Aptos Display" panose="020B0004020202020204" pitchFamily="34" charset="0"/>
              </a:rPr>
              <a:t>Simulation Engine</a:t>
            </a:r>
            <a:endParaRPr lang="en-PH" dirty="0">
              <a:solidFill>
                <a:srgbClr val="00B0F0"/>
              </a:solidFill>
              <a:latin typeface="Aptos Display" panose="020B00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F4D38B1-C5C6-EBA3-C3BA-2C7E7A9FA359}"/>
              </a:ext>
            </a:extLst>
          </p:cNvPr>
          <p:cNvSpPr/>
          <p:nvPr/>
        </p:nvSpPr>
        <p:spPr>
          <a:xfrm>
            <a:off x="4809940" y="2462840"/>
            <a:ext cx="2206172" cy="4499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ptos Display" panose="020B0004020202020204" pitchFamily="34" charset="0"/>
              </a:rPr>
              <a:t>Interactable Class</a:t>
            </a:r>
            <a:endParaRPr lang="en-PH" dirty="0">
              <a:solidFill>
                <a:schemeClr val="tx1"/>
              </a:solidFill>
              <a:latin typeface="Aptos Display" panose="020B0004020202020204" pitchFamily="34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57E8F38-006A-6D6F-FC1C-BFA4E2689B6D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5913026" y="2203040"/>
            <a:ext cx="0" cy="259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A8EE9D69-B969-2797-5FF1-DC290564E0A7}"/>
              </a:ext>
            </a:extLst>
          </p:cNvPr>
          <p:cNvSpPr/>
          <p:nvPr/>
        </p:nvSpPr>
        <p:spPr>
          <a:xfrm>
            <a:off x="171087" y="2471493"/>
            <a:ext cx="2206172" cy="4499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ptos Display" panose="020B0004020202020204" pitchFamily="34" charset="0"/>
              </a:rPr>
              <a:t>Camera Class</a:t>
            </a:r>
            <a:endParaRPr lang="en-PH" dirty="0">
              <a:solidFill>
                <a:schemeClr val="tx1"/>
              </a:solidFill>
              <a:latin typeface="Aptos Display" panose="020B0004020202020204" pitchFamily="34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337EA0C-06AC-E5C0-ADE5-0CA39EDB77E3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1274173" y="2203040"/>
            <a:ext cx="0" cy="2684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4B4F58A-4FFD-968E-4B34-1DDC44DD53F6}"/>
              </a:ext>
            </a:extLst>
          </p:cNvPr>
          <p:cNvSpPr txBox="1"/>
          <p:nvPr/>
        </p:nvSpPr>
        <p:spPr>
          <a:xfrm>
            <a:off x="171087" y="2942789"/>
            <a:ext cx="22061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PH" sz="1200" dirty="0">
                <a:effectLst/>
                <a:latin typeface="Aptos Display" panose="020B0004020202020204" pitchFamily="34" charset="0"/>
                <a:ea typeface="Lexend" pitchFamily="2" charset="0"/>
                <a:cs typeface="Lexend" pitchFamily="2" charset="0"/>
              </a:rPr>
              <a:t>Where user can see the simulation environment, also the responsible for movement of the player</a:t>
            </a:r>
            <a:endParaRPr lang="en-PH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11F700B-2315-F509-DB98-D07ED705AF91}"/>
              </a:ext>
            </a:extLst>
          </p:cNvPr>
          <p:cNvSpPr txBox="1"/>
          <p:nvPr/>
        </p:nvSpPr>
        <p:spPr>
          <a:xfrm>
            <a:off x="4809940" y="2921436"/>
            <a:ext cx="22061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PH" sz="1200" dirty="0">
                <a:effectLst/>
                <a:latin typeface="Aptos Display" panose="020B0004020202020204" pitchFamily="34" charset="0"/>
                <a:ea typeface="Lexend" pitchFamily="2" charset="0"/>
                <a:cs typeface="Lexend" pitchFamily="2" charset="0"/>
              </a:rPr>
              <a:t>Where all kinds of interactable have in common. From being hovered and dragged mechanics.</a:t>
            </a:r>
            <a:endParaRPr lang="en-PH" sz="12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AD11A1A-EF9B-77E0-2D16-C85EF5663134}"/>
              </a:ext>
            </a:extLst>
          </p:cNvPr>
          <p:cNvSpPr/>
          <p:nvPr/>
        </p:nvSpPr>
        <p:spPr>
          <a:xfrm>
            <a:off x="2703830" y="159214"/>
            <a:ext cx="2206172" cy="44994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ptos Display" panose="020B0004020202020204" pitchFamily="34" charset="0"/>
              </a:rPr>
              <a:t>Configuration Class</a:t>
            </a:r>
            <a:endParaRPr lang="en-PH" dirty="0">
              <a:solidFill>
                <a:schemeClr val="tx1"/>
              </a:solidFill>
              <a:latin typeface="Aptos Display" panose="020B0004020202020204" pitchFamily="34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2222434-B9E6-9318-228B-2BFFD134B1EA}"/>
              </a:ext>
            </a:extLst>
          </p:cNvPr>
          <p:cNvCxnSpPr>
            <a:cxnSpLocks/>
            <a:stCxn id="29" idx="2"/>
            <a:endCxn id="10" idx="0"/>
          </p:cNvCxnSpPr>
          <p:nvPr/>
        </p:nvCxnSpPr>
        <p:spPr>
          <a:xfrm>
            <a:off x="3806916" y="1264141"/>
            <a:ext cx="0" cy="28980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F92984F-01D8-487B-200D-BDAEF57F2887}"/>
              </a:ext>
            </a:extLst>
          </p:cNvPr>
          <p:cNvSpPr txBox="1"/>
          <p:nvPr/>
        </p:nvSpPr>
        <p:spPr>
          <a:xfrm>
            <a:off x="2703830" y="617810"/>
            <a:ext cx="22061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PH" sz="1200" dirty="0">
                <a:effectLst/>
                <a:latin typeface="Aptos Display" panose="020B0004020202020204" pitchFamily="34" charset="0"/>
                <a:ea typeface="Lexend" pitchFamily="2" charset="0"/>
                <a:cs typeface="Lexend" pitchFamily="2" charset="0"/>
              </a:rPr>
              <a:t>Where the default configuration of the game is used such as default camera speed etc.</a:t>
            </a:r>
            <a:endParaRPr lang="en-PH" sz="12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3192239-78AE-740E-31DB-5E4AD6381A3F}"/>
              </a:ext>
            </a:extLst>
          </p:cNvPr>
          <p:cNvSpPr/>
          <p:nvPr/>
        </p:nvSpPr>
        <p:spPr>
          <a:xfrm>
            <a:off x="171087" y="4060438"/>
            <a:ext cx="2206172" cy="4499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ptos Display" panose="020B0004020202020204" pitchFamily="34" charset="0"/>
              </a:rPr>
              <a:t>Interactor Class</a:t>
            </a:r>
            <a:endParaRPr lang="en-PH" dirty="0">
              <a:solidFill>
                <a:schemeClr val="tx1"/>
              </a:solidFill>
              <a:latin typeface="Aptos Display" panose="020B0004020202020204" pitchFamily="34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C566A00-DB64-8865-A62E-CF7A0B397764}"/>
              </a:ext>
            </a:extLst>
          </p:cNvPr>
          <p:cNvCxnSpPr>
            <a:cxnSpLocks/>
            <a:stCxn id="22" idx="2"/>
            <a:endCxn id="31" idx="0"/>
          </p:cNvCxnSpPr>
          <p:nvPr/>
        </p:nvCxnSpPr>
        <p:spPr>
          <a:xfrm>
            <a:off x="1274173" y="3773786"/>
            <a:ext cx="0" cy="2866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5B34238-0F35-7201-AF79-A47F433CEB70}"/>
              </a:ext>
            </a:extLst>
          </p:cNvPr>
          <p:cNvSpPr txBox="1"/>
          <p:nvPr/>
        </p:nvSpPr>
        <p:spPr>
          <a:xfrm>
            <a:off x="171087" y="4510381"/>
            <a:ext cx="22061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PH" sz="1200" dirty="0">
                <a:effectLst/>
                <a:latin typeface="Aptos Display" panose="020B0004020202020204" pitchFamily="34" charset="0"/>
                <a:ea typeface="Lexend" pitchFamily="2" charset="0"/>
                <a:cs typeface="Lexend" pitchFamily="2" charset="0"/>
              </a:rPr>
              <a:t>Responsible for interacting with the interactable class. Dragging and Hovering them.</a:t>
            </a:r>
            <a:endParaRPr lang="en-PH" sz="1200" dirty="0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C5257E55-E9B4-AF30-A43C-2BC47988C042}"/>
              </a:ext>
            </a:extLst>
          </p:cNvPr>
          <p:cNvCxnSpPr>
            <a:cxnSpLocks/>
          </p:cNvCxnSpPr>
          <p:nvPr/>
        </p:nvCxnSpPr>
        <p:spPr>
          <a:xfrm>
            <a:off x="1274173" y="2203040"/>
            <a:ext cx="46388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6848D709-11A3-37D1-495A-BDE9A94578D5}"/>
              </a:ext>
            </a:extLst>
          </p:cNvPr>
          <p:cNvSpPr/>
          <p:nvPr/>
        </p:nvSpPr>
        <p:spPr>
          <a:xfrm>
            <a:off x="9814741" y="2692948"/>
            <a:ext cx="2206172" cy="4499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ptos Display" panose="020B0004020202020204" pitchFamily="34" charset="0"/>
              </a:rPr>
              <a:t>Interface</a:t>
            </a:r>
            <a:endParaRPr lang="en-PH" dirty="0">
              <a:solidFill>
                <a:schemeClr val="tx1"/>
              </a:solidFill>
              <a:latin typeface="Aptos Display" panose="020B0004020202020204" pitchFamily="34" charset="0"/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90E9BBA-9465-307C-CD5C-945426A24B2F}"/>
              </a:ext>
            </a:extLst>
          </p:cNvPr>
          <p:cNvCxnSpPr>
            <a:cxnSpLocks/>
            <a:stCxn id="10" idx="3"/>
            <a:endCxn id="83" idx="1"/>
          </p:cNvCxnSpPr>
          <p:nvPr/>
        </p:nvCxnSpPr>
        <p:spPr>
          <a:xfrm>
            <a:off x="4910002" y="1778916"/>
            <a:ext cx="49047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B8657331-3559-AE8C-E731-D82ED1A37C69}"/>
              </a:ext>
            </a:extLst>
          </p:cNvPr>
          <p:cNvSpPr txBox="1"/>
          <p:nvPr/>
        </p:nvSpPr>
        <p:spPr>
          <a:xfrm>
            <a:off x="9814741" y="3142891"/>
            <a:ext cx="22061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PH" sz="1200" dirty="0">
                <a:effectLst/>
                <a:latin typeface="Aptos Display" panose="020B0004020202020204" pitchFamily="34" charset="0"/>
                <a:ea typeface="Lexend" pitchFamily="2" charset="0"/>
                <a:cs typeface="Lexend" pitchFamily="2" charset="0"/>
              </a:rPr>
              <a:t>Communicating what is happening on the engine to the screen.</a:t>
            </a:r>
            <a:endParaRPr lang="en-PH" sz="1200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BC020DE6-27ED-317D-7BE1-730678EDEBFB}"/>
              </a:ext>
            </a:extLst>
          </p:cNvPr>
          <p:cNvSpPr/>
          <p:nvPr/>
        </p:nvSpPr>
        <p:spPr>
          <a:xfrm>
            <a:off x="9814741" y="1553944"/>
            <a:ext cx="2206172" cy="4499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ptos Display" panose="020B0004020202020204" pitchFamily="34" charset="0"/>
              </a:rPr>
              <a:t>Debugging Engine</a:t>
            </a:r>
            <a:endParaRPr lang="en-PH" dirty="0">
              <a:solidFill>
                <a:schemeClr val="tx1"/>
              </a:solidFill>
              <a:latin typeface="Aptos Display" panose="020B0004020202020204" pitchFamily="34" charset="0"/>
            </a:endParaRP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18723BE3-4FC8-C93C-8FB2-E69639BD0889}"/>
              </a:ext>
            </a:extLst>
          </p:cNvPr>
          <p:cNvCxnSpPr>
            <a:cxnSpLocks/>
            <a:stCxn id="85" idx="2"/>
            <a:endCxn id="71" idx="0"/>
          </p:cNvCxnSpPr>
          <p:nvPr/>
        </p:nvCxnSpPr>
        <p:spPr>
          <a:xfrm>
            <a:off x="10917827" y="2465552"/>
            <a:ext cx="0" cy="2273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CB7756BD-129D-8094-E3F0-8446A34C190D}"/>
              </a:ext>
            </a:extLst>
          </p:cNvPr>
          <p:cNvSpPr txBox="1"/>
          <p:nvPr/>
        </p:nvSpPr>
        <p:spPr>
          <a:xfrm>
            <a:off x="9814741" y="2003887"/>
            <a:ext cx="22061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PH" sz="1200" dirty="0">
                <a:effectLst/>
                <a:latin typeface="Aptos Display" panose="020B0004020202020204" pitchFamily="34" charset="0"/>
                <a:ea typeface="Lexend" pitchFamily="2" charset="0"/>
                <a:cs typeface="Lexend" pitchFamily="2" charset="0"/>
              </a:rPr>
              <a:t>Responsible for checking values and finding faults in the engine.</a:t>
            </a:r>
            <a:endParaRPr lang="en-PH" sz="1200" dirty="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C4B2B3D0-3C20-9182-D626-2AEE03DF67C5}"/>
              </a:ext>
            </a:extLst>
          </p:cNvPr>
          <p:cNvSpPr/>
          <p:nvPr/>
        </p:nvSpPr>
        <p:spPr>
          <a:xfrm>
            <a:off x="2540544" y="4060438"/>
            <a:ext cx="1679478" cy="4499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ptos Display" panose="020B0004020202020204" pitchFamily="34" charset="0"/>
              </a:rPr>
              <a:t>Bracket Class</a:t>
            </a:r>
            <a:endParaRPr lang="en-PH" sz="1400" dirty="0">
              <a:solidFill>
                <a:schemeClr val="tx1"/>
              </a:solidFill>
              <a:latin typeface="Aptos Display" panose="020B0004020202020204" pitchFamily="34" charset="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B6FBD12-40EC-7A84-31CE-0696DD8FD84E}"/>
              </a:ext>
            </a:extLst>
          </p:cNvPr>
          <p:cNvSpPr txBox="1"/>
          <p:nvPr/>
        </p:nvSpPr>
        <p:spPr>
          <a:xfrm>
            <a:off x="2540544" y="4510381"/>
            <a:ext cx="1679478" cy="577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PH" sz="1050" dirty="0">
                <a:effectLst/>
                <a:latin typeface="Aptos Display" panose="020B0004020202020204" pitchFamily="34" charset="0"/>
                <a:ea typeface="Lexend" pitchFamily="2" charset="0"/>
                <a:cs typeface="Lexend" pitchFamily="2" charset="0"/>
              </a:rPr>
              <a:t>Attaching of parts to build larger structures and attach other important parts.</a:t>
            </a:r>
            <a:endParaRPr lang="en-PH" sz="1050" dirty="0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1B8F3A67-4C90-9032-FDA1-8223A42E3AB4}"/>
              </a:ext>
            </a:extLst>
          </p:cNvPr>
          <p:cNvCxnSpPr>
            <a:cxnSpLocks/>
            <a:endCxn id="104" idx="0"/>
          </p:cNvCxnSpPr>
          <p:nvPr/>
        </p:nvCxnSpPr>
        <p:spPr>
          <a:xfrm>
            <a:off x="3380283" y="3727943"/>
            <a:ext cx="0" cy="3324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13D199EF-49BE-E48D-5772-AC41E666FA6F}"/>
              </a:ext>
            </a:extLst>
          </p:cNvPr>
          <p:cNvCxnSpPr>
            <a:cxnSpLocks/>
          </p:cNvCxnSpPr>
          <p:nvPr/>
        </p:nvCxnSpPr>
        <p:spPr>
          <a:xfrm flipV="1">
            <a:off x="3380283" y="3727942"/>
            <a:ext cx="2532743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6A6DC49D-2A68-665B-B568-E3B3639D0C48}"/>
              </a:ext>
            </a:extLst>
          </p:cNvPr>
          <p:cNvCxnSpPr>
            <a:cxnSpLocks/>
          </p:cNvCxnSpPr>
          <p:nvPr/>
        </p:nvCxnSpPr>
        <p:spPr>
          <a:xfrm>
            <a:off x="3795392" y="2003887"/>
            <a:ext cx="0" cy="199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44CE1130-84C6-72A0-E1C8-17196A35EBFA}"/>
              </a:ext>
            </a:extLst>
          </p:cNvPr>
          <p:cNvCxnSpPr>
            <a:cxnSpLocks/>
          </p:cNvCxnSpPr>
          <p:nvPr/>
        </p:nvCxnSpPr>
        <p:spPr>
          <a:xfrm>
            <a:off x="5913026" y="3542636"/>
            <a:ext cx="0" cy="199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>
            <a:extLst>
              <a:ext uri="{FF2B5EF4-FFF2-40B4-BE49-F238E27FC236}">
                <a16:creationId xmlns:a16="http://schemas.microsoft.com/office/drawing/2014/main" id="{3B9FE3B8-D884-FAD8-FE9D-DB83F13D592B}"/>
              </a:ext>
            </a:extLst>
          </p:cNvPr>
          <p:cNvSpPr/>
          <p:nvPr/>
        </p:nvSpPr>
        <p:spPr>
          <a:xfrm>
            <a:off x="2540544" y="5319034"/>
            <a:ext cx="1679478" cy="577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ptos Display" panose="020B0004020202020204" pitchFamily="34" charset="0"/>
              </a:rPr>
              <a:t>Two-slot bracket to 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Aptos Display" panose="020B0004020202020204" pitchFamily="34" charset="0"/>
              </a:rPr>
              <a:t>Ten-slot bracket</a:t>
            </a:r>
            <a:endParaRPr lang="en-PH" sz="1400" dirty="0">
              <a:solidFill>
                <a:schemeClr val="tx1"/>
              </a:solidFill>
              <a:latin typeface="Aptos Display" panose="020B0004020202020204" pitchFamily="34" charset="0"/>
            </a:endParaRP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A0FA77FD-7B25-B7AF-E066-86EFCE249591}"/>
              </a:ext>
            </a:extLst>
          </p:cNvPr>
          <p:cNvCxnSpPr>
            <a:cxnSpLocks/>
            <a:stCxn id="105" idx="2"/>
            <a:endCxn id="124" idx="0"/>
          </p:cNvCxnSpPr>
          <p:nvPr/>
        </p:nvCxnSpPr>
        <p:spPr>
          <a:xfrm>
            <a:off x="3380283" y="5087462"/>
            <a:ext cx="0" cy="2315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5B753C8E-E651-D739-A062-598574BB7551}"/>
              </a:ext>
            </a:extLst>
          </p:cNvPr>
          <p:cNvSpPr txBox="1"/>
          <p:nvPr/>
        </p:nvSpPr>
        <p:spPr>
          <a:xfrm>
            <a:off x="2540544" y="5900339"/>
            <a:ext cx="1679478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PH" sz="1050" dirty="0">
                <a:effectLst/>
                <a:latin typeface="Aptos Display" panose="020B0004020202020204" pitchFamily="34" charset="0"/>
                <a:ea typeface="Lexend" pitchFamily="2" charset="0"/>
                <a:cs typeface="Lexend" pitchFamily="2" charset="0"/>
              </a:rPr>
              <a:t>The planned number of brackets to be used.</a:t>
            </a:r>
            <a:endParaRPr lang="en-PH" sz="1050" dirty="0"/>
          </a:p>
        </p:txBody>
      </p:sp>
    </p:spTree>
    <p:extLst>
      <p:ext uri="{BB962C8B-B14F-4D97-AF65-F5344CB8AC3E}">
        <p14:creationId xmlns:p14="http://schemas.microsoft.com/office/powerpoint/2010/main" val="1965981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128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Display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SHANNJA ASHLEY MALELANG</dc:creator>
  <cp:lastModifiedBy>SHANNJA ASHLEY MALELANG</cp:lastModifiedBy>
  <cp:revision>16</cp:revision>
  <dcterms:created xsi:type="dcterms:W3CDTF">2023-12-16T09:25:22Z</dcterms:created>
  <dcterms:modified xsi:type="dcterms:W3CDTF">2023-12-16T10:20:47Z</dcterms:modified>
</cp:coreProperties>
</file>