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61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03"/>
    <a:srgbClr val="363636"/>
    <a:srgbClr val="CC00FF"/>
    <a:srgbClr val="69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09" autoAdjust="0"/>
  </p:normalViewPr>
  <p:slideViewPr>
    <p:cSldViewPr snapToGrid="0">
      <p:cViewPr varScale="1">
        <p:scale>
          <a:sx n="64" d="100"/>
          <a:sy n="64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680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0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8626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347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374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221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7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7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1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9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0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5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34" y="0"/>
            <a:ext cx="1195778" cy="119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66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3319"/>
            <a:ext cx="12192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שיעור רביעי </a:t>
            </a:r>
            <a:br>
              <a:rPr lang="he-IL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HTML&amp;CSS</a:t>
            </a:r>
            <a:b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800" b="0" cap="none" spc="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endParaRPr lang="en-US" sz="88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0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Tables - </a:t>
            </a:r>
            <a:r>
              <a:rPr lang="he-IL" sz="7200" u="sng" dirty="0" smtClean="0">
                <a:cs typeface="+mn-cs"/>
              </a:rPr>
              <a:t>טבלאות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7698" y="1400530"/>
            <a:ext cx="9358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ניתן ליצור טבלאות בכדי לארגן נתונים לתוך תאים ושורות.</a:t>
            </a:r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he-IL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בכדי להתחיל ליצור טבלה נצטרך להשתמש בתגית </a:t>
            </a:r>
            <a:r>
              <a:rPr lang="en-US" dirty="0" smtClean="0"/>
              <a:t>&lt;table&gt;</a:t>
            </a:r>
            <a:r>
              <a:rPr lang="he-IL" dirty="0"/>
              <a:t>.</a:t>
            </a:r>
            <a:endParaRPr lang="he-IL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he-IL" dirty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בתוך תגית </a:t>
            </a:r>
            <a:r>
              <a:rPr lang="en-US" dirty="0" smtClean="0"/>
              <a:t>table </a:t>
            </a:r>
            <a:r>
              <a:rPr lang="he-IL" dirty="0"/>
              <a:t> </a:t>
            </a:r>
            <a:r>
              <a:rPr lang="he-IL" dirty="0" smtClean="0"/>
              <a:t>נצטרך להגדיר לטבלה שלנו שורות על ידי שימוש בתגית 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he-IL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he-IL" dirty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בין הפתיחה והסגירה של כל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r>
              <a:rPr lang="he-IL" dirty="0"/>
              <a:t> </a:t>
            </a:r>
            <a:r>
              <a:rPr lang="he-IL" dirty="0" smtClean="0"/>
              <a:t>אצטרך לכתוב את המידע שנמצא בכל שורה</a:t>
            </a:r>
            <a:r>
              <a:rPr lang="en-US" dirty="0" smtClean="0"/>
              <a:t>,</a:t>
            </a:r>
            <a:r>
              <a:rPr lang="he-IL" dirty="0" smtClean="0"/>
              <a:t> </a:t>
            </a:r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אשתמש בתגית </a:t>
            </a:r>
            <a:r>
              <a:rPr lang="en-US" dirty="0" smtClean="0"/>
              <a:t>&lt;td&gt;</a:t>
            </a:r>
            <a:r>
              <a:rPr lang="he-IL" dirty="0" smtClean="0"/>
              <a:t> ובין הפתיחה והסגירה של תגית זו יהיה התוכן שמוצג באותה השורה.</a:t>
            </a:r>
          </a:p>
          <a:p>
            <a:pPr algn="r" rtl="1">
              <a:buClr>
                <a:schemeClr val="accent1"/>
              </a:buClr>
            </a:pPr>
            <a:endParaRPr lang="he-IL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 </a:t>
            </a:r>
            <a:r>
              <a:rPr lang="en-US" dirty="0" smtClean="0"/>
              <a:t>&lt;table&gt;</a:t>
            </a:r>
            <a:r>
              <a:rPr lang="he-IL" dirty="0" smtClean="0"/>
              <a:t> - מגדיר טבלה.</a:t>
            </a:r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r>
              <a:rPr lang="he-IL" dirty="0" smtClean="0"/>
              <a:t> - </a:t>
            </a:r>
            <a:r>
              <a:rPr lang="en-US" dirty="0" smtClean="0"/>
              <a:t>table row </a:t>
            </a:r>
            <a:r>
              <a:rPr lang="he-IL" dirty="0"/>
              <a:t> </a:t>
            </a:r>
            <a:r>
              <a:rPr lang="he-IL" dirty="0" smtClean="0"/>
              <a:t>שורת הטבלה.</a:t>
            </a:r>
            <a:endParaRPr lang="en-US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&lt;td&gt; </a:t>
            </a:r>
            <a:r>
              <a:rPr lang="he-IL" dirty="0"/>
              <a:t> </a:t>
            </a:r>
            <a:r>
              <a:rPr lang="he-IL" dirty="0" smtClean="0"/>
              <a:t>- </a:t>
            </a:r>
            <a:r>
              <a:rPr lang="en-US" dirty="0" smtClean="0"/>
              <a:t>table data </a:t>
            </a:r>
            <a:r>
              <a:rPr lang="he-IL" dirty="0"/>
              <a:t> </a:t>
            </a:r>
            <a:r>
              <a:rPr lang="he-IL" dirty="0" smtClean="0"/>
              <a:t>מידע בשורה.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75" y="3732689"/>
            <a:ext cx="31246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3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9" y="2329027"/>
            <a:ext cx="4248743" cy="13432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Tables - </a:t>
            </a:r>
            <a:r>
              <a:rPr lang="he-IL" sz="7200" u="sng" dirty="0" smtClean="0">
                <a:cs typeface="+mn-cs"/>
              </a:rPr>
              <a:t>טבלאות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9240" y="1276865"/>
            <a:ext cx="94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u="sng" dirty="0" smtClean="0"/>
              <a:t>תוצאה: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860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Lists - </a:t>
            </a:r>
            <a:r>
              <a:rPr lang="he-IL" sz="7200" u="sng" dirty="0" smtClean="0">
                <a:cs typeface="+mn-cs"/>
              </a:rPr>
              <a:t>רשימות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7698" y="1400530"/>
            <a:ext cx="9358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he-IL" dirty="0" smtClean="0"/>
              <a:t> ניתן ליצור רשימות</a:t>
            </a:r>
            <a:r>
              <a:rPr lang="he-IL" dirty="0"/>
              <a:t> </a:t>
            </a:r>
            <a:r>
              <a:rPr lang="he-IL" dirty="0" smtClean="0"/>
              <a:t>כאשר הן מוצגות באופן מסודר וגם באופן לא מסודר.</a:t>
            </a:r>
          </a:p>
          <a:p>
            <a:pPr algn="r" rtl="1">
              <a:buClr>
                <a:schemeClr val="accent1"/>
              </a:buClr>
            </a:pPr>
            <a:endParaRPr lang="he-IL" dirty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</a:t>
            </a:r>
            <a:r>
              <a:rPr lang="en-US" dirty="0" err="1"/>
              <a:t>u</a:t>
            </a:r>
            <a:r>
              <a:rPr lang="en-US" dirty="0" err="1" smtClean="0"/>
              <a:t>l</a:t>
            </a:r>
            <a:r>
              <a:rPr lang="en-US" dirty="0" smtClean="0"/>
              <a:t>&gt; </a:t>
            </a:r>
            <a:r>
              <a:rPr lang="he-IL" dirty="0" smtClean="0"/>
              <a:t> - "</a:t>
            </a:r>
            <a:r>
              <a:rPr lang="en-US" dirty="0" smtClean="0"/>
              <a:t>Unordered List</a:t>
            </a:r>
            <a:r>
              <a:rPr lang="he-IL" dirty="0" smtClean="0"/>
              <a:t>"</a:t>
            </a:r>
            <a:r>
              <a:rPr lang="en-US" dirty="0" smtClean="0"/>
              <a:t> </a:t>
            </a:r>
            <a:r>
              <a:rPr lang="he-IL" dirty="0" smtClean="0"/>
              <a:t> בעצם יצור רשימה מתגיות </a:t>
            </a:r>
            <a:r>
              <a:rPr lang="en-US" dirty="0" smtClean="0"/>
              <a:t>&lt;li&gt; </a:t>
            </a:r>
            <a:r>
              <a:rPr lang="he-IL" dirty="0"/>
              <a:t> </a:t>
            </a:r>
            <a:r>
              <a:rPr lang="he-IL" dirty="0" smtClean="0"/>
              <a:t>באופן לא מסודר.</a:t>
            </a:r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  <a:r>
              <a:rPr lang="he-IL" dirty="0" smtClean="0"/>
              <a:t> - "</a:t>
            </a:r>
            <a:r>
              <a:rPr lang="en-US" dirty="0" smtClean="0"/>
              <a:t>Ordered List</a:t>
            </a:r>
            <a:r>
              <a:rPr lang="he-IL" dirty="0" smtClean="0"/>
              <a:t>" יצור רשימה ממוספרת בסדר עולה.</a:t>
            </a:r>
            <a:endParaRPr lang="en-US" dirty="0" smtClean="0"/>
          </a:p>
          <a:p>
            <a:pPr marL="285750" indent="-285750" algn="r" rtl="1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n-US" dirty="0" smtClean="0"/>
              <a:t>&lt;li&gt; </a:t>
            </a:r>
            <a:r>
              <a:rPr lang="he-IL" dirty="0" smtClean="0"/>
              <a:t> - </a:t>
            </a:r>
            <a:r>
              <a:rPr lang="en-US" dirty="0" smtClean="0"/>
              <a:t> </a:t>
            </a:r>
            <a:r>
              <a:rPr lang="he-IL" dirty="0" smtClean="0"/>
              <a:t>"</a:t>
            </a:r>
            <a:r>
              <a:rPr lang="en-US" dirty="0" smtClean="0"/>
              <a:t>List Item</a:t>
            </a:r>
            <a:r>
              <a:rPr lang="he-IL" dirty="0" smtClean="0"/>
              <a:t>" מגדיר פריט ברשימה.</a:t>
            </a:r>
          </a:p>
          <a:p>
            <a:pPr algn="r" rtl="1">
              <a:buClr>
                <a:schemeClr val="accent1"/>
              </a:buClr>
            </a:pPr>
            <a:endParaRPr lang="he-IL" dirty="0" smtClean="0"/>
          </a:p>
          <a:p>
            <a:pPr algn="r" rtl="1">
              <a:buClr>
                <a:schemeClr val="accent1"/>
              </a:buClr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4" y="3060487"/>
            <a:ext cx="486795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00530"/>
          </a:xfrm>
        </p:spPr>
        <p:txBody>
          <a:bodyPr/>
          <a:lstStyle/>
          <a:p>
            <a:pPr algn="ctr"/>
            <a:r>
              <a:rPr lang="en-US" sz="7200" u="sng" dirty="0" smtClean="0">
                <a:cs typeface="+mn-cs"/>
              </a:rPr>
              <a:t>Lists - </a:t>
            </a:r>
            <a:r>
              <a:rPr lang="he-IL" sz="7200" u="sng" dirty="0" smtClean="0">
                <a:cs typeface="+mn-cs"/>
              </a:rPr>
              <a:t>רשימות</a:t>
            </a:r>
            <a:endParaRPr lang="en-US" sz="7200" u="sng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9240" y="1276865"/>
            <a:ext cx="94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u="sng" dirty="0" smtClean="0"/>
              <a:t>תוצאה: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62" y="1400530"/>
            <a:ext cx="288647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171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Tables - טבלאות</vt:lpstr>
      <vt:lpstr>Tables - טבלאות</vt:lpstr>
      <vt:lpstr>Lists - רשימות</vt:lpstr>
      <vt:lpstr>Lists - רשימות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שיעור ראשון  HTML&amp;CSS JavaScript</dc:title>
  <dc:creator>Microsoft account</dc:creator>
  <cp:lastModifiedBy>Microsoft account</cp:lastModifiedBy>
  <cp:revision>50</cp:revision>
  <dcterms:created xsi:type="dcterms:W3CDTF">2022-07-07T05:44:48Z</dcterms:created>
  <dcterms:modified xsi:type="dcterms:W3CDTF">2022-07-14T10:42:41Z</dcterms:modified>
</cp:coreProperties>
</file>