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Century Gothic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47gxMw2wCRcJFWZn5Dp/0oX9F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font" Target="fonts/CenturyGothic-regular.fntdata"/><Relationship Id="rId7" Type="http://schemas.openxmlformats.org/officeDocument/2006/relationships/font" Target="fonts/CenturyGothic-bold.fntdata"/><Relationship Id="rId8" Type="http://schemas.openxmlformats.org/officeDocument/2006/relationships/font" Target="fonts/CenturyGothic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6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6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6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6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7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17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7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7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17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7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7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17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5.xml"/><Relationship Id="rId22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4.xml"/><Relationship Id="rId21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7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6.xml"/><Relationship Id="rId23" Type="http://schemas.openxmlformats.org/officeDocument/2006/relationships/slideLayout" Target="../slideLayouts/slideLayout17.xml"/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3.xml"/><Relationship Id="rId15" Type="http://schemas.openxmlformats.org/officeDocument/2006/relationships/slideLayout" Target="../slideLayouts/slideLayout9.xml"/><Relationship Id="rId14" Type="http://schemas.openxmlformats.org/officeDocument/2006/relationships/slideLayout" Target="../slideLayouts/slideLayout8.xml"/><Relationship Id="rId17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19" Type="http://schemas.openxmlformats.org/officeDocument/2006/relationships/slideLayout" Target="../slideLayouts/slideLayout13.xml"/><Relationship Id="rId6" Type="http://schemas.openxmlformats.org/officeDocument/2006/relationships/image" Target="../media/image2.jpg"/><Relationship Id="rId1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32634" y="0"/>
            <a:ext cx="1195778" cy="11957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title"/>
          </p:nvPr>
        </p:nvSpPr>
        <p:spPr>
          <a:xfrm>
            <a:off x="0" y="0"/>
            <a:ext cx="12191999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iw-IL" sz="7200" u="sng">
                <a:latin typeface="Arial"/>
                <a:ea typeface="Arial"/>
                <a:cs typeface="Arial"/>
                <a:sym typeface="Arial"/>
              </a:rPr>
              <a:t>תרגיל</a:t>
            </a:r>
            <a:endParaRPr sz="72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1902939" y="1256270"/>
            <a:ext cx="838611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Char char="►"/>
            </a:pPr>
            <a:r>
              <a:rPr b="0" i="0" lang="iw-I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iw-IL" sz="24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צור טבלת זהות עם הפרטים הבאים:</a:t>
            </a:r>
            <a:endParaRPr/>
          </a:p>
          <a:p>
            <a:pPr indent="-45720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iw-I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שם פרטי</a:t>
            </a:r>
            <a:endParaRPr/>
          </a:p>
          <a:p>
            <a:pPr indent="-45720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iw-I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שם משפחה</a:t>
            </a:r>
            <a:endParaRPr/>
          </a:p>
          <a:p>
            <a:pPr indent="-45720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iw-I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הגובהה שלי</a:t>
            </a:r>
            <a:endParaRPr/>
          </a:p>
          <a:p>
            <a:pPr indent="-45720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iw-I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מספר אחים ואחיות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iw-I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מין (input type radio)</a:t>
            </a:r>
            <a:endParaRPr/>
          </a:p>
          <a:p>
            <a:pPr indent="-45720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iw-I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תמונת פרופיל</a:t>
            </a:r>
            <a:endParaRPr/>
          </a:p>
          <a:p>
            <a:pPr indent="-30480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401" y="4107807"/>
            <a:ext cx="9726383" cy="244826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/>
          <p:nvPr/>
        </p:nvSpPr>
        <p:spPr>
          <a:xfrm>
            <a:off x="10489633" y="3972569"/>
            <a:ext cx="34228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תוצאה:</a:t>
            </a:r>
            <a:endParaRPr sz="18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2022-07-07T05:44:48Z</dcterms:created>
  <dc:creator>Microsoft account</dc:creator>
</cp:coreProperties>
</file>