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B804-6BB5-4815-A203-8B9A96A7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F70C6-5BE7-4F69-A524-78AF776A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E2A6B-2762-4C7D-803B-E7527587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6089D-36CB-4C1E-B844-3B4F7E1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B348C-764A-4E32-B303-AA61B861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51B5B-2113-45BF-A1D8-7C8B6639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7C696-4418-4BD3-9677-4981D59C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3C74F-2E16-4A6D-978D-A77AB968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1F750-F3A2-4CBE-ABFD-46E2ACDE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8A924-8DF8-478A-A9F9-37B5476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6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11BF7-D64F-4ACB-8912-464564AE0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C94DC-1186-4CBB-81B4-5B2904B1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5BBC2-9FF8-4DAC-81A6-392DDAA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B041-9CD4-4DBB-A619-44211A9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E6E5E-2E8A-4516-B382-9BED52B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A423-02AC-414B-A2DA-D252001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5C30A-D655-41C1-86C6-17E7D15E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4CD8E-1EF1-45FC-8AD7-8C61EE31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417A6-98C0-44C2-9A1D-72BCA25D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AA6F6-2BCF-4752-A51E-B140475F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04FC-0EC1-4921-A5DB-75DF4196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7592-C6CB-48BD-B4AD-746E13D2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DC97C-4B13-4B1F-8B2C-12A397E2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ED62D-EFD6-470A-816A-2CB4C9FE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E4095-D168-4989-B7D8-5660181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5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A4AB-E5F9-44C5-B543-5328EBE4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A39C3-0F41-4B4D-BD56-FF6112961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096A-2D27-47E0-8A0E-112376FD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A15F8-311D-47CD-8322-2567EB28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BC550-F19E-4D84-810B-858DF1F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AEC7-690E-423D-A18C-2AA3B24B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47DE-A38B-478D-84CD-56CDDC87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89B5B-4F6E-48F8-AB81-1A795458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6CF24-9DAB-4F1A-8325-F2E38073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7B581C-669E-4658-9642-E47AA1C11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50234-6A0F-491B-A903-EEF6E5DD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5B52E-A43E-41C9-B9F3-13C86DAA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2E3D4-CB9A-491C-945C-79060F72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EBE8DE-8D71-4BFC-A4C2-DC69D50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57154-48D4-4C87-9B35-B45ABCE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8E39BE-2E2E-404E-A019-50F4FFF3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A79492-D6D9-4D8C-B66B-A2FD6D4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50E96-EB2A-45B9-8B42-87BF23C4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9F133-36BE-4F0A-AC53-7A9CCA14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7518E-1BE2-4069-BCCE-904CD01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7080E-AAD3-4C21-BBA8-48BA2B9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8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9C9E-0068-4370-A8CF-DECD2F6A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80CF0-596D-4FA9-BFC7-4F6A83EA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F32CE-0E8E-4377-97C1-461E549F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5220A-5D73-4A3D-852C-0ED93201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70D9B-E10B-4178-9014-5E900638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9C0E3-5A02-4366-A877-BA5C8E46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75CFA-1D16-41D3-849F-F82CE362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80EE9C-8DE2-4CAE-8F07-3DC8707C7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D5172-15E5-4142-99C8-463B6C06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08C5-32D5-4AA8-B5BA-4B321B46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FCF71-2703-47A1-BA0A-54391D9A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972EA-41AB-46A6-BC80-902F9A4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AD1419-A62E-4419-9440-F781261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C3CDE-BE15-4C6F-BE2C-1C206CF9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0F6F-654B-4FC1-B6F3-426C50133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6C0A-F4DC-4E0C-B8DF-30F5B64B44F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76BB-7B0E-4541-9A9B-A6CCF0C11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7F39C-F0AE-456A-A988-166A57712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4B03-2B6F-40CD-900A-CCED3249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CE787C3-ECCC-4924-974E-90AE71136680}"/>
              </a:ext>
            </a:extLst>
          </p:cNvPr>
          <p:cNvSpPr/>
          <p:nvPr/>
        </p:nvSpPr>
        <p:spPr>
          <a:xfrm>
            <a:off x="2303989" y="2947361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x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DDE21E-74D4-4BAB-B14D-21C08B8B2973}"/>
              </a:ext>
            </a:extLst>
          </p:cNvPr>
          <p:cNvCxnSpPr>
            <a:cxnSpLocks/>
          </p:cNvCxnSpPr>
          <p:nvPr/>
        </p:nvCxnSpPr>
        <p:spPr>
          <a:xfrm flipV="1">
            <a:off x="1336557" y="3796555"/>
            <a:ext cx="967432" cy="61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4055E0-31CF-488E-94A0-83C8296C1783}"/>
              </a:ext>
            </a:extLst>
          </p:cNvPr>
          <p:cNvCxnSpPr>
            <a:cxnSpLocks/>
          </p:cNvCxnSpPr>
          <p:nvPr/>
        </p:nvCxnSpPr>
        <p:spPr>
          <a:xfrm>
            <a:off x="1336557" y="24574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C598A9B-67EA-4BB9-B8F6-3C710F7C6649}"/>
              </a:ext>
            </a:extLst>
          </p:cNvPr>
          <p:cNvSpPr/>
          <p:nvPr/>
        </p:nvSpPr>
        <p:spPr>
          <a:xfrm>
            <a:off x="4942915" y="29437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-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B53AE5-42D9-4623-9C06-A1B9B9D813DD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3346726" y="3429000"/>
            <a:ext cx="1596189" cy="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051C19-23C3-4828-85B0-92BBB52ABA7B}"/>
              </a:ext>
            </a:extLst>
          </p:cNvPr>
          <p:cNvSpPr txBox="1"/>
          <p:nvPr/>
        </p:nvSpPr>
        <p:spPr>
          <a:xfrm>
            <a:off x="3823978" y="2943726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340D82-3A4A-4E5E-9702-E43BC3F2FC81}"/>
              </a:ext>
            </a:extLst>
          </p:cNvPr>
          <p:cNvSpPr/>
          <p:nvPr/>
        </p:nvSpPr>
        <p:spPr>
          <a:xfrm>
            <a:off x="7581842" y="29437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aseline="30000">
                <a:solidFill>
                  <a:schemeClr val="tx1"/>
                </a:solidFill>
              </a:rPr>
              <a:t>^</a:t>
            </a:r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313B01-3CA0-4470-B49E-639B074A4CB9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5985652" y="34290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FE2F1E-FBC3-47EA-98D0-D478460F2E75}"/>
              </a:ext>
            </a:extLst>
          </p:cNvPr>
          <p:cNvCxnSpPr/>
          <p:nvPr/>
        </p:nvCxnSpPr>
        <p:spPr>
          <a:xfrm>
            <a:off x="8624579" y="34290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758B7-3B5C-4E2C-BB99-3BBB723FAD7C}"/>
              </a:ext>
            </a:extLst>
          </p:cNvPr>
          <p:cNvSpPr txBox="1"/>
          <p:nvPr/>
        </p:nvSpPr>
        <p:spPr>
          <a:xfrm>
            <a:off x="6462904" y="2914754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10BA9-387A-4459-8EF8-E552F1FF610A}"/>
              </a:ext>
            </a:extLst>
          </p:cNvPr>
          <p:cNvSpPr txBox="1"/>
          <p:nvPr/>
        </p:nvSpPr>
        <p:spPr>
          <a:xfrm>
            <a:off x="10377177" y="3227160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24260-5F32-4E00-8C5D-01B6F85DE3BD}"/>
              </a:ext>
            </a:extLst>
          </p:cNvPr>
          <p:cNvSpPr txBox="1"/>
          <p:nvPr/>
        </p:nvSpPr>
        <p:spPr>
          <a:xfrm>
            <a:off x="3516121" y="2157456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365A09-6615-4FD8-8A12-84E468B1F5D2}"/>
              </a:ext>
            </a:extLst>
          </p:cNvPr>
          <p:cNvCxnSpPr>
            <a:cxnSpLocks/>
          </p:cNvCxnSpPr>
          <p:nvPr/>
        </p:nvCxnSpPr>
        <p:spPr>
          <a:xfrm>
            <a:off x="3962497" y="24574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33B0B9-532B-4FF1-94FB-8AF7501C5DD9}"/>
              </a:ext>
            </a:extLst>
          </p:cNvPr>
          <p:cNvSpPr txBox="1"/>
          <p:nvPr/>
        </p:nvSpPr>
        <p:spPr>
          <a:xfrm>
            <a:off x="1816302" y="2313277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0B659E-249E-4AA2-AECC-8C8F91876338}"/>
              </a:ext>
            </a:extLst>
          </p:cNvPr>
          <p:cNvSpPr txBox="1"/>
          <p:nvPr/>
        </p:nvSpPr>
        <p:spPr>
          <a:xfrm>
            <a:off x="1816301" y="4082042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D9B96-5789-46B3-A122-136E19818201}"/>
              </a:ext>
            </a:extLst>
          </p:cNvPr>
          <p:cNvSpPr txBox="1"/>
          <p:nvPr/>
        </p:nvSpPr>
        <p:spPr>
          <a:xfrm>
            <a:off x="1198485" y="1579655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Forward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4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70760-DC88-49E2-8D2B-EFC24B5C758F}"/>
              </a:ext>
            </a:extLst>
          </p:cNvPr>
          <p:cNvSpPr txBox="1"/>
          <p:nvPr/>
        </p:nvSpPr>
        <p:spPr>
          <a:xfrm>
            <a:off x="2260186" y="2236377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19CE-08CA-4FFD-A38C-DD5B4DC425EC}"/>
              </a:ext>
            </a:extLst>
          </p:cNvPr>
          <p:cNvSpPr txBox="1"/>
          <p:nvPr/>
        </p:nvSpPr>
        <p:spPr>
          <a:xfrm>
            <a:off x="2260185" y="4005142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E787C3-ECCC-4924-974E-90AE71136680}"/>
              </a:ext>
            </a:extLst>
          </p:cNvPr>
          <p:cNvSpPr/>
          <p:nvPr/>
        </p:nvSpPr>
        <p:spPr>
          <a:xfrm>
            <a:off x="2747873" y="2870461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x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DDE21E-74D4-4BAB-B14D-21C08B8B2973}"/>
              </a:ext>
            </a:extLst>
          </p:cNvPr>
          <p:cNvCxnSpPr>
            <a:cxnSpLocks/>
          </p:cNvCxnSpPr>
          <p:nvPr/>
        </p:nvCxnSpPr>
        <p:spPr>
          <a:xfrm flipV="1">
            <a:off x="1780441" y="3719655"/>
            <a:ext cx="967432" cy="61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4055E0-31CF-488E-94A0-83C8296C1783}"/>
              </a:ext>
            </a:extLst>
          </p:cNvPr>
          <p:cNvCxnSpPr>
            <a:cxnSpLocks/>
          </p:cNvCxnSpPr>
          <p:nvPr/>
        </p:nvCxnSpPr>
        <p:spPr>
          <a:xfrm>
            <a:off x="1780441" y="23805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C598A9B-67EA-4BB9-B8F6-3C710F7C6649}"/>
              </a:ext>
            </a:extLst>
          </p:cNvPr>
          <p:cNvSpPr/>
          <p:nvPr/>
        </p:nvSpPr>
        <p:spPr>
          <a:xfrm>
            <a:off x="5386799" y="28668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-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B53AE5-42D9-4623-9C06-A1B9B9D813DD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3790610" y="3352100"/>
            <a:ext cx="1596189" cy="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051C19-23C3-4828-85B0-92BBB52ABA7B}"/>
              </a:ext>
            </a:extLst>
          </p:cNvPr>
          <p:cNvSpPr txBox="1"/>
          <p:nvPr/>
        </p:nvSpPr>
        <p:spPr>
          <a:xfrm>
            <a:off x="4267862" y="2866826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340D82-3A4A-4E5E-9702-E43BC3F2FC81}"/>
              </a:ext>
            </a:extLst>
          </p:cNvPr>
          <p:cNvSpPr/>
          <p:nvPr/>
        </p:nvSpPr>
        <p:spPr>
          <a:xfrm>
            <a:off x="8025726" y="28668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aseline="30000">
                <a:solidFill>
                  <a:schemeClr val="tx1"/>
                </a:solidFill>
              </a:rPr>
              <a:t>^</a:t>
            </a:r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313B01-3CA0-4470-B49E-639B074A4CB9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6429536" y="33521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FE2F1E-FBC3-47EA-98D0-D478460F2E75}"/>
              </a:ext>
            </a:extLst>
          </p:cNvPr>
          <p:cNvCxnSpPr/>
          <p:nvPr/>
        </p:nvCxnSpPr>
        <p:spPr>
          <a:xfrm>
            <a:off x="9068463" y="33521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758B7-3B5C-4E2C-BB99-3BBB723FAD7C}"/>
              </a:ext>
            </a:extLst>
          </p:cNvPr>
          <p:cNvSpPr txBox="1"/>
          <p:nvPr/>
        </p:nvSpPr>
        <p:spPr>
          <a:xfrm>
            <a:off x="6906788" y="2837854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10BA9-387A-4459-8EF8-E552F1FF610A}"/>
              </a:ext>
            </a:extLst>
          </p:cNvPr>
          <p:cNvSpPr txBox="1"/>
          <p:nvPr/>
        </p:nvSpPr>
        <p:spPr>
          <a:xfrm>
            <a:off x="10821061" y="3150260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9D3990-B211-4B1E-BE20-C1EF1319BB36}"/>
              </a:ext>
            </a:extLst>
          </p:cNvPr>
          <p:cNvCxnSpPr/>
          <p:nvPr/>
        </p:nvCxnSpPr>
        <p:spPr>
          <a:xfrm flipH="1">
            <a:off x="9068463" y="3519592"/>
            <a:ext cx="15961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224260-5F32-4E00-8C5D-01B6F85DE3BD}"/>
              </a:ext>
            </a:extLst>
          </p:cNvPr>
          <p:cNvSpPr txBox="1"/>
          <p:nvPr/>
        </p:nvSpPr>
        <p:spPr>
          <a:xfrm>
            <a:off x="3960005" y="2080556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365A09-6615-4FD8-8A12-84E468B1F5D2}"/>
              </a:ext>
            </a:extLst>
          </p:cNvPr>
          <p:cNvCxnSpPr>
            <a:cxnSpLocks/>
          </p:cNvCxnSpPr>
          <p:nvPr/>
        </p:nvCxnSpPr>
        <p:spPr>
          <a:xfrm>
            <a:off x="4406381" y="23805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9626D4-8D4A-46EF-BEA0-236AC35E8D52}"/>
              </a:ext>
            </a:extLst>
          </p:cNvPr>
          <p:cNvCxnSpPr/>
          <p:nvPr/>
        </p:nvCxnSpPr>
        <p:spPr>
          <a:xfrm flipH="1">
            <a:off x="6429536" y="3519592"/>
            <a:ext cx="15961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CDCD61-3D75-451C-9E20-7A8BBF97FD8B}"/>
              </a:ext>
            </a:extLst>
          </p:cNvPr>
          <p:cNvCxnSpPr/>
          <p:nvPr/>
        </p:nvCxnSpPr>
        <p:spPr>
          <a:xfrm flipH="1">
            <a:off x="3790610" y="3519592"/>
            <a:ext cx="15961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13482E-2412-4DE1-B91E-3D572F49DF19}"/>
              </a:ext>
            </a:extLst>
          </p:cNvPr>
          <p:cNvCxnSpPr>
            <a:cxnSpLocks/>
          </p:cNvCxnSpPr>
          <p:nvPr/>
        </p:nvCxnSpPr>
        <p:spPr>
          <a:xfrm flipH="1" flipV="1">
            <a:off x="1669002" y="2547892"/>
            <a:ext cx="967666" cy="688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773BD1-E74F-42F7-9D38-E9E54E5825FE}"/>
              </a:ext>
            </a:extLst>
          </p:cNvPr>
          <p:cNvSpPr txBox="1"/>
          <p:nvPr/>
        </p:nvSpPr>
        <p:spPr>
          <a:xfrm>
            <a:off x="9428223" y="3534989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dLoss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303EA-D73A-4D75-B9F5-BCFA7A92D12E}"/>
              </a:ext>
            </a:extLst>
          </p:cNvPr>
          <p:cNvSpPr txBox="1"/>
          <p:nvPr/>
        </p:nvSpPr>
        <p:spPr>
          <a:xfrm>
            <a:off x="6789296" y="3519592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5A656-7747-4A13-9439-EB803B88F703}"/>
              </a:ext>
            </a:extLst>
          </p:cNvPr>
          <p:cNvSpPr txBox="1"/>
          <p:nvPr/>
        </p:nvSpPr>
        <p:spPr>
          <a:xfrm>
            <a:off x="4163355" y="3536649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dz</a:t>
            </a:r>
            <a:r>
              <a:rPr lang="en-US" altLang="ko-KR" i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159B53-242C-47FE-8D97-0FE2B824054A}"/>
              </a:ext>
            </a:extLst>
          </p:cNvPr>
          <p:cNvSpPr txBox="1"/>
          <p:nvPr/>
        </p:nvSpPr>
        <p:spPr>
          <a:xfrm>
            <a:off x="1493301" y="2961106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dΘ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17D19-F6C9-4B3A-AC67-EDBF743C4A4D}"/>
              </a:ext>
            </a:extLst>
          </p:cNvPr>
          <p:cNvSpPr txBox="1"/>
          <p:nvPr/>
        </p:nvSpPr>
        <p:spPr>
          <a:xfrm>
            <a:off x="1511056" y="1696314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Backward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0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70760-DC88-49E2-8D2B-EFC24B5C758F}"/>
              </a:ext>
            </a:extLst>
          </p:cNvPr>
          <p:cNvSpPr txBox="1"/>
          <p:nvPr/>
        </p:nvSpPr>
        <p:spPr>
          <a:xfrm>
            <a:off x="2260186" y="2236377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19CE-08CA-4FFD-A38C-DD5B4DC425EC}"/>
              </a:ext>
            </a:extLst>
          </p:cNvPr>
          <p:cNvSpPr txBox="1"/>
          <p:nvPr/>
        </p:nvSpPr>
        <p:spPr>
          <a:xfrm>
            <a:off x="2260185" y="4005142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E787C3-ECCC-4924-974E-90AE71136680}"/>
              </a:ext>
            </a:extLst>
          </p:cNvPr>
          <p:cNvSpPr/>
          <p:nvPr/>
        </p:nvSpPr>
        <p:spPr>
          <a:xfrm>
            <a:off x="2747873" y="2870461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x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DDE21E-74D4-4BAB-B14D-21C08B8B2973}"/>
              </a:ext>
            </a:extLst>
          </p:cNvPr>
          <p:cNvCxnSpPr>
            <a:cxnSpLocks/>
          </p:cNvCxnSpPr>
          <p:nvPr/>
        </p:nvCxnSpPr>
        <p:spPr>
          <a:xfrm flipV="1">
            <a:off x="1780441" y="3719655"/>
            <a:ext cx="967432" cy="61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4055E0-31CF-488E-94A0-83C8296C1783}"/>
              </a:ext>
            </a:extLst>
          </p:cNvPr>
          <p:cNvCxnSpPr>
            <a:cxnSpLocks/>
          </p:cNvCxnSpPr>
          <p:nvPr/>
        </p:nvCxnSpPr>
        <p:spPr>
          <a:xfrm>
            <a:off x="1780441" y="23805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C598A9B-67EA-4BB9-B8F6-3C710F7C6649}"/>
              </a:ext>
            </a:extLst>
          </p:cNvPr>
          <p:cNvSpPr/>
          <p:nvPr/>
        </p:nvSpPr>
        <p:spPr>
          <a:xfrm>
            <a:off x="5386799" y="28668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-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B53AE5-42D9-4623-9C06-A1B9B9D813DD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3790610" y="3352100"/>
            <a:ext cx="1596189" cy="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051C19-23C3-4828-85B0-92BBB52ABA7B}"/>
              </a:ext>
            </a:extLst>
          </p:cNvPr>
          <p:cNvSpPr txBox="1"/>
          <p:nvPr/>
        </p:nvSpPr>
        <p:spPr>
          <a:xfrm>
            <a:off x="4200485" y="2866826"/>
            <a:ext cx="77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y_hat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340D82-3A4A-4E5E-9702-E43BC3F2FC81}"/>
              </a:ext>
            </a:extLst>
          </p:cNvPr>
          <p:cNvSpPr/>
          <p:nvPr/>
        </p:nvSpPr>
        <p:spPr>
          <a:xfrm>
            <a:off x="8025726" y="2866826"/>
            <a:ext cx="1042737" cy="9705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aseline="30000">
                <a:solidFill>
                  <a:schemeClr val="tx1"/>
                </a:solidFill>
              </a:rPr>
              <a:t>^</a:t>
            </a:r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313B01-3CA0-4470-B49E-639B074A4CB9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6429536" y="33521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FE2F1E-FBC3-47EA-98D0-D478460F2E75}"/>
              </a:ext>
            </a:extLst>
          </p:cNvPr>
          <p:cNvCxnSpPr/>
          <p:nvPr/>
        </p:nvCxnSpPr>
        <p:spPr>
          <a:xfrm>
            <a:off x="9068463" y="3352100"/>
            <a:ext cx="159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758B7-3B5C-4E2C-BB99-3BBB723FAD7C}"/>
              </a:ext>
            </a:extLst>
          </p:cNvPr>
          <p:cNvSpPr txBox="1"/>
          <p:nvPr/>
        </p:nvSpPr>
        <p:spPr>
          <a:xfrm>
            <a:off x="6874703" y="2837854"/>
            <a:ext cx="70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error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10BA9-387A-4459-8EF8-E552F1FF610A}"/>
              </a:ext>
            </a:extLst>
          </p:cNvPr>
          <p:cNvSpPr txBox="1"/>
          <p:nvPr/>
        </p:nvSpPr>
        <p:spPr>
          <a:xfrm>
            <a:off x="10817735" y="3161019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24260-5F32-4E00-8C5D-01B6F85DE3BD}"/>
              </a:ext>
            </a:extLst>
          </p:cNvPr>
          <p:cNvSpPr txBox="1"/>
          <p:nvPr/>
        </p:nvSpPr>
        <p:spPr>
          <a:xfrm>
            <a:off x="3960005" y="2080556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ko-KR" altLang="en-US" b="1" i="1">
              <a:latin typeface="Cambria Math" panose="02040503050406030204" pitchFamily="18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365A09-6615-4FD8-8A12-84E468B1F5D2}"/>
              </a:ext>
            </a:extLst>
          </p:cNvPr>
          <p:cNvCxnSpPr>
            <a:cxnSpLocks/>
          </p:cNvCxnSpPr>
          <p:nvPr/>
        </p:nvCxnSpPr>
        <p:spPr>
          <a:xfrm>
            <a:off x="4406381" y="2380580"/>
            <a:ext cx="967432" cy="66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9626D4-8D4A-46EF-BEA0-236AC35E8D52}"/>
              </a:ext>
            </a:extLst>
          </p:cNvPr>
          <p:cNvCxnSpPr/>
          <p:nvPr/>
        </p:nvCxnSpPr>
        <p:spPr>
          <a:xfrm flipH="1">
            <a:off x="6429536" y="3519592"/>
            <a:ext cx="15961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CDCD61-3D75-451C-9E20-7A8BBF97FD8B}"/>
              </a:ext>
            </a:extLst>
          </p:cNvPr>
          <p:cNvCxnSpPr/>
          <p:nvPr/>
        </p:nvCxnSpPr>
        <p:spPr>
          <a:xfrm flipH="1">
            <a:off x="3790610" y="3519592"/>
            <a:ext cx="15961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13482E-2412-4DE1-B91E-3D572F49DF19}"/>
              </a:ext>
            </a:extLst>
          </p:cNvPr>
          <p:cNvCxnSpPr>
            <a:cxnSpLocks/>
          </p:cNvCxnSpPr>
          <p:nvPr/>
        </p:nvCxnSpPr>
        <p:spPr>
          <a:xfrm flipH="1" flipV="1">
            <a:off x="1669002" y="2547892"/>
            <a:ext cx="967666" cy="688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C303EA-D73A-4D75-B9F5-BCFA7A92D12E}"/>
              </a:ext>
            </a:extLst>
          </p:cNvPr>
          <p:cNvSpPr txBox="1"/>
          <p:nvPr/>
        </p:nvSpPr>
        <p:spPr>
          <a:xfrm>
            <a:off x="6789296" y="3519592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dError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5A656-7747-4A13-9439-EB803B88F703}"/>
              </a:ext>
            </a:extLst>
          </p:cNvPr>
          <p:cNvSpPr txBox="1"/>
          <p:nvPr/>
        </p:nvSpPr>
        <p:spPr>
          <a:xfrm>
            <a:off x="4163355" y="3536649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dY_hat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159B53-242C-47FE-8D97-0FE2B824054A}"/>
              </a:ext>
            </a:extLst>
          </p:cNvPr>
          <p:cNvSpPr txBox="1"/>
          <p:nvPr/>
        </p:nvSpPr>
        <p:spPr>
          <a:xfrm>
            <a:off x="1493301" y="2961106"/>
            <a:ext cx="8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Cambria Math" panose="02040503050406030204" pitchFamily="18" charset="0"/>
                <a:ea typeface="Cambria Math" panose="02040503050406030204" pitchFamily="18" charset="0"/>
              </a:rPr>
              <a:t>dΘ</a:t>
            </a:r>
            <a:endParaRPr lang="ko-KR" altLang="en-US" i="1" baseline="-2500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5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Kim SooHwan</cp:lastModifiedBy>
  <cp:revision>5</cp:revision>
  <dcterms:created xsi:type="dcterms:W3CDTF">2020-01-12T17:25:02Z</dcterms:created>
  <dcterms:modified xsi:type="dcterms:W3CDTF">2020-01-12T18:46:24Z</dcterms:modified>
</cp:coreProperties>
</file>