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05" r:id="rId3"/>
    <p:sldId id="308" r:id="rId4"/>
    <p:sldId id="312" r:id="rId5"/>
    <p:sldId id="313" r:id="rId6"/>
    <p:sldId id="314" r:id="rId7"/>
    <p:sldId id="309" r:id="rId8"/>
    <p:sldId id="310" r:id="rId9"/>
    <p:sldId id="31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열" initials="김" lastIdx="1" clrIdx="0">
    <p:extLst>
      <p:ext uri="{19B8F6BF-5375-455C-9EA6-DF929625EA0E}">
        <p15:presenceInfo xmlns:p15="http://schemas.microsoft.com/office/powerpoint/2012/main" userId="4890d3d1e3dea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95" autoAdjust="0"/>
  </p:normalViewPr>
  <p:slideViewPr>
    <p:cSldViewPr snapToGrid="0">
      <p:cViewPr>
        <p:scale>
          <a:sx n="125" d="100"/>
          <a:sy n="125" d="100"/>
        </p:scale>
        <p:origin x="8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01-5BFB-41A4-A406-C13471401A6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DBB3-63E2-44F0-95DC-D562FCC0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1EB5-61D9-4315-8B88-AC5EBB266F9E}" type="datetime1">
              <a:rPr lang="ko-KR" altLang="en-US" smtClean="0"/>
              <a:t>2017-03-22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7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4F7-CEEA-4F36-9FD3-E6E543F3ECB8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DD35-5873-4A0A-BF19-1F7C58BD2C4C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5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2017-03-22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65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B-1516-4BFD-87DE-7CCD575BA13E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2017-03-22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56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9A78-D1DC-4069-BA4F-AD31E41FEE0C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D151-6C71-462A-8430-0B0B8D43139E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9C-F871-4A66-9911-F411EC72FA47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BE84-E32A-43A8-8B37-401B6057A1F8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41B-0232-49DB-8E37-43E29DAB6162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AD88-1AF3-40E2-9E67-2971DBE36618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963-492B-4927-9EE2-12200983829A}" type="datetime1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66419"/>
            <a:ext cx="7772400" cy="2387600"/>
          </a:xfrm>
        </p:spPr>
        <p:txBody>
          <a:bodyPr anchor="ctr"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/>
              <a:t>주차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9D1-0B2F-4A81-B864-45D3574B7A0B}" type="datetime1">
              <a:rPr lang="ko-KR" altLang="en-US" smtClean="0">
                <a:solidFill>
                  <a:schemeClr val="bg1"/>
                </a:solidFill>
              </a:rPr>
              <a:t>2017-03-22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Smart System Lab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3/22/2017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5643593" cy="4355655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많은 양의 데이터 처리가 편하다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같은 자료 형들끼리 모아두는 하나의 묶음의 개념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45" y="2161114"/>
            <a:ext cx="54864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3/22/2017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1022"/>
            <a:ext cx="5129803" cy="30499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73444"/>
            <a:ext cx="4631039" cy="13748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31273" y="5675326"/>
            <a:ext cx="1911927" cy="17295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86705" y="1473659"/>
            <a:ext cx="2900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자료형의 변수형</a:t>
            </a:r>
            <a:r>
              <a:rPr lang="en-US" altLang="ko-KR" sz="1600" dirty="0"/>
              <a:t>[</a:t>
            </a:r>
            <a:r>
              <a:rPr lang="ko-KR" altLang="en-US" sz="1600" dirty="0"/>
              <a:t>배열의 길이</a:t>
            </a:r>
            <a:r>
              <a:rPr lang="en-US" altLang="ko-KR" sz="1600" dirty="0"/>
              <a:t>];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586905" y="1812213"/>
            <a:ext cx="1928445" cy="420447"/>
            <a:chOff x="5549382" y="3270446"/>
            <a:chExt cx="2765278" cy="53601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r="23615" b="-1806"/>
            <a:stretch/>
          </p:blipFill>
          <p:spPr>
            <a:xfrm>
              <a:off x="5549382" y="3270446"/>
              <a:ext cx="2765278" cy="53601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6198781" y="3270446"/>
              <a:ext cx="723014" cy="536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30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3/22/2017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04715"/>
            <a:ext cx="4838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3/22/2017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배열과 문자열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05515"/>
            <a:ext cx="4819650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57" y="2631078"/>
            <a:ext cx="5581650" cy="2781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57" y="5490166"/>
            <a:ext cx="2324100" cy="2286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11357" y="5517986"/>
            <a:ext cx="2249238" cy="20077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3/22/2017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배열과 문자열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6057"/>
            <a:ext cx="5800725" cy="1704975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628650" y="2946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2400" dirty="0"/>
              <a:t>다차원 배열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5" y="3898106"/>
            <a:ext cx="5445065" cy="10625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34128"/>
          <a:stretch/>
        </p:blipFill>
        <p:spPr>
          <a:xfrm>
            <a:off x="4221480" y="4763744"/>
            <a:ext cx="4749016" cy="13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소문자로 문자를 입력 받고 대문자로 출력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대문자에</a:t>
            </a:r>
            <a:r>
              <a:rPr lang="en-US" altLang="ko-KR" sz="1600" dirty="0"/>
              <a:t> </a:t>
            </a:r>
            <a:r>
              <a:rPr lang="ko-KR" altLang="en-US" sz="1600" dirty="0"/>
              <a:t>관한 예외처리하기</a:t>
            </a:r>
            <a:r>
              <a:rPr lang="en-US" altLang="ko-KR" sz="1600" dirty="0"/>
              <a:t>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96" y="2780653"/>
            <a:ext cx="4610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/>
              <a:t>[5x5]</a:t>
            </a:r>
            <a:r>
              <a:rPr lang="ko-KR" altLang="en-US" sz="1600" dirty="0"/>
              <a:t>행렬 입력 받고 </a:t>
            </a:r>
            <a:r>
              <a:rPr lang="en-US" altLang="ko-KR" sz="1600" dirty="0"/>
              <a:t>transpose </a:t>
            </a:r>
            <a:r>
              <a:rPr lang="ko-KR" altLang="en-US" sz="1600" dirty="0"/>
              <a:t>연산하기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 </a:t>
            </a:r>
            <a:endParaRPr lang="en-US" altLang="ko-KR" sz="1600" b="1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192" y="1525739"/>
            <a:ext cx="2028825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-174" t="1" r="55218" b="34430"/>
          <a:stretch/>
        </p:blipFill>
        <p:spPr>
          <a:xfrm>
            <a:off x="1081083" y="2388538"/>
            <a:ext cx="1468756" cy="35868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5709"/>
          <a:stretch/>
        </p:blipFill>
        <p:spPr>
          <a:xfrm>
            <a:off x="2777488" y="4099560"/>
            <a:ext cx="3267075" cy="18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8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/>
              <a:t>[5x5] </a:t>
            </a:r>
            <a:r>
              <a:rPr lang="ko-KR" altLang="en-US" sz="1600" dirty="0"/>
              <a:t>행렬 곱셈하기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b="1" dirty="0"/>
              <a:t>결과화면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631"/>
          <a:stretch/>
        </p:blipFill>
        <p:spPr>
          <a:xfrm>
            <a:off x="5262562" y="2851302"/>
            <a:ext cx="2733675" cy="10991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" y="2729865"/>
            <a:ext cx="3248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12714</TotalTime>
  <Words>79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실습 4주차</vt:lpstr>
      <vt:lpstr>배열</vt:lpstr>
      <vt:lpstr>배열</vt:lpstr>
      <vt:lpstr>배열</vt:lpstr>
      <vt:lpstr>배열과 문자열</vt:lpstr>
      <vt:lpstr>배열과 문자열</vt:lpstr>
      <vt:lpstr>실습 1</vt:lpstr>
      <vt:lpstr>실습 2</vt:lpstr>
      <vt:lpstr>실습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Eunsu Ko</cp:lastModifiedBy>
  <cp:revision>122</cp:revision>
  <dcterms:created xsi:type="dcterms:W3CDTF">2016-05-03T04:17:48Z</dcterms:created>
  <dcterms:modified xsi:type="dcterms:W3CDTF">2017-03-22T12:18:45Z</dcterms:modified>
</cp:coreProperties>
</file>