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5" r:id="rId3"/>
    <p:sldId id="316" r:id="rId4"/>
    <p:sldId id="317" r:id="rId5"/>
    <p:sldId id="313" r:id="rId6"/>
    <p:sldId id="314" r:id="rId7"/>
    <p:sldId id="318" r:id="rId8"/>
    <p:sldId id="309" r:id="rId9"/>
    <p:sldId id="320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>
        <p:scale>
          <a:sx n="37" d="100"/>
          <a:sy n="37" d="100"/>
        </p:scale>
        <p:origin x="-78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2017-03-31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2017-03-31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/>
              <a:t>5</a:t>
            </a:r>
            <a:r>
              <a:rPr lang="ko-KR" altLang="en-US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2017-03-31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초기값을 입력 받고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수 만큼의 거듭제곱을 구하여라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18" y="2851302"/>
            <a:ext cx="4545309" cy="1351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17" y="4850296"/>
            <a:ext cx="74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</a:t>
            </a:r>
            <a:r>
              <a:rPr lang="en-US" altLang="ko-KR" dirty="0"/>
              <a:t>:  </a:t>
            </a:r>
            <a:r>
              <a:rPr lang="ko-KR" altLang="en-US" dirty="0"/>
              <a:t>거듭제곱을 계산하는 함수</a:t>
            </a:r>
            <a:r>
              <a:rPr lang="en-US" altLang="ko-KR" dirty="0"/>
              <a:t>, </a:t>
            </a:r>
            <a:r>
              <a:rPr lang="ko-KR" altLang="en-US" dirty="0"/>
              <a:t>결과값을 출력하는 함수 따로 만든다</a:t>
            </a:r>
          </a:p>
        </p:txBody>
      </p:sp>
    </p:spTree>
    <p:extLst>
      <p:ext uri="{BB962C8B-B14F-4D97-AF65-F5344CB8AC3E}">
        <p14:creationId xmlns:p14="http://schemas.microsoft.com/office/powerpoint/2010/main" val="40332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3/31/2017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65776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/>
              <a:t>C</a:t>
            </a:r>
            <a:r>
              <a:rPr lang="ko-KR" altLang="en-US" sz="1600" dirty="0"/>
              <a:t>언어의 기본 단위는 함수이다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함수란</a:t>
            </a:r>
            <a:r>
              <a:rPr lang="en-US" altLang="ko-KR" sz="1600" dirty="0"/>
              <a:t>? </a:t>
            </a:r>
            <a:r>
              <a:rPr lang="ko-KR" altLang="en-US" sz="1600" dirty="0"/>
              <a:t>적절한 입력과 그에 따른 출력이 존재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4573"/>
            <a:ext cx="6248400" cy="1622181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29886" y="3796754"/>
            <a:ext cx="9014114" cy="65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ko-KR" altLang="en-US" sz="1600" dirty="0"/>
              <a:t>인자 전달이란</a:t>
            </a:r>
            <a:r>
              <a:rPr lang="en-US" altLang="ko-KR" sz="1600" dirty="0"/>
              <a:t>? </a:t>
            </a:r>
            <a:r>
              <a:rPr lang="ko-KR" altLang="en-US" sz="1600" dirty="0"/>
              <a:t>입력 </a:t>
            </a:r>
            <a:r>
              <a:rPr lang="en-US" altLang="ko-KR" sz="1600" dirty="0"/>
              <a:t>x</a:t>
            </a:r>
            <a:r>
              <a:rPr lang="ko-KR" altLang="en-US" sz="1600" dirty="0"/>
              <a:t>를 전달하는 행위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함수 호출이란</a:t>
            </a:r>
            <a:r>
              <a:rPr lang="en-US" altLang="ko-KR" sz="1600" dirty="0"/>
              <a:t>? 150</a:t>
            </a:r>
            <a:r>
              <a:rPr lang="ko-KR" altLang="en-US" sz="1600" dirty="0"/>
              <a:t>인자를 전달하면서 정의된 함수의 실행을 요구하는 행위</a:t>
            </a:r>
            <a:endParaRPr lang="en-US" altLang="ko-KR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0250" y="4369538"/>
            <a:ext cx="2705954" cy="1810909"/>
            <a:chOff x="628650" y="2246394"/>
            <a:chExt cx="2705954" cy="181090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595215"/>
              <a:ext cx="2705954" cy="146208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28650" y="2246394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1.</a:t>
              </a:r>
              <a:r>
                <a:rPr lang="ko-KR" altLang="en-US" sz="1200" dirty="0">
                  <a:solidFill>
                    <a:schemeClr val="accent5"/>
                  </a:solidFill>
                </a:rPr>
                <a:t>리턴형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2246394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2.</a:t>
              </a:r>
              <a:r>
                <a:rPr lang="ko-KR" altLang="en-US" sz="1200" dirty="0" err="1">
                  <a:solidFill>
                    <a:schemeClr val="accent5"/>
                  </a:solidFill>
                </a:rPr>
                <a:t>함수명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6950" y="2246394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1.</a:t>
              </a:r>
              <a:r>
                <a:rPr lang="ko-KR" altLang="en-US" sz="1200" dirty="0">
                  <a:solidFill>
                    <a:schemeClr val="accent5"/>
                  </a:solidFill>
                </a:rPr>
                <a:t>인자형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8224" y="2944035"/>
              <a:ext cx="2047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5"/>
                  </a:solidFill>
                </a:rPr>
                <a:t>함수 몸체 시작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8224" y="3641676"/>
              <a:ext cx="2047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5"/>
                  </a:solidFill>
                </a:rPr>
                <a:t>함수 몸체 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3/31/2017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다양한 형태의 함수 정의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3"/>
            <a:ext cx="9014114" cy="33292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덧셈 기능을 지니는 함수 정의</a:t>
            </a:r>
            <a:endParaRPr lang="en-US" altLang="ko-KR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4087" y="1984072"/>
            <a:ext cx="8074916" cy="2156127"/>
            <a:chOff x="594087" y="2149173"/>
            <a:chExt cx="8074916" cy="2016426"/>
          </a:xfrm>
        </p:grpSpPr>
        <p:grpSp>
          <p:nvGrpSpPr>
            <p:cNvPr id="3" name="그룹 2"/>
            <p:cNvGrpSpPr/>
            <p:nvPr/>
          </p:nvGrpSpPr>
          <p:grpSpPr>
            <a:xfrm>
              <a:off x="739775" y="2320924"/>
              <a:ext cx="7929228" cy="1844675"/>
              <a:chOff x="739775" y="2320925"/>
              <a:chExt cx="5280847" cy="8191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9775" y="2320925"/>
                <a:ext cx="2076450" cy="81915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029646" y="2767356"/>
                <a:ext cx="3990976" cy="15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5"/>
                    </a:solidFill>
                  </a:rPr>
                  <a:t>result</a:t>
                </a:r>
                <a:r>
                  <a:rPr lang="ko-KR" altLang="en-US" sz="1600" dirty="0">
                    <a:solidFill>
                      <a:schemeClr val="accent5"/>
                    </a:solidFill>
                  </a:rPr>
                  <a:t>에 저장된 값을 </a:t>
                </a:r>
                <a:r>
                  <a:rPr lang="en-US" altLang="ko-KR" sz="1600" dirty="0">
                    <a:solidFill>
                      <a:schemeClr val="accent5"/>
                    </a:solidFill>
                  </a:rPr>
                  <a:t>Add </a:t>
                </a:r>
                <a:r>
                  <a:rPr lang="ko-KR" altLang="en-US" sz="1600" dirty="0">
                    <a:solidFill>
                      <a:schemeClr val="accent5"/>
                    </a:solidFill>
                  </a:rPr>
                  <a:t>함수를 호출한 영역으로 전달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94087" y="2149173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5"/>
                  </a:solidFill>
                </a:rPr>
                <a:t>반환형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0283" y="2149173"/>
              <a:ext cx="1009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5"/>
                  </a:solidFill>
                </a:rPr>
                <a:t>함수의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9933" y="2161873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5"/>
                  </a:solidFill>
                </a:rPr>
                <a:t>매개변수</a:t>
              </a:r>
            </a:p>
          </p:txBody>
        </p:sp>
      </p:grpSp>
      <p:sp>
        <p:nvSpPr>
          <p:cNvPr id="20" name="내용 개체 틀 2"/>
          <p:cNvSpPr txBox="1">
            <a:spLocks/>
          </p:cNvSpPr>
          <p:nvPr/>
        </p:nvSpPr>
        <p:spPr>
          <a:xfrm>
            <a:off x="129886" y="4021943"/>
            <a:ext cx="9014114" cy="212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ko-KR" altLang="en-US" sz="1600" dirty="0"/>
              <a:t>전달인자는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 정수 둘이며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 둘을 이용한 덧셈을 진행한다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덧셈결과는 반환이 되며</a:t>
            </a:r>
            <a:r>
              <a:rPr lang="en-US" altLang="ko-KR" sz="1600" dirty="0"/>
              <a:t>, </a:t>
            </a:r>
            <a:r>
              <a:rPr lang="ko-KR" altLang="en-US" sz="1600" dirty="0"/>
              <a:t>따라서 반환형도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형으로 선언된다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마지막으로 함수의 이름은 </a:t>
            </a:r>
            <a:r>
              <a:rPr lang="en-US" altLang="ko-KR" sz="1600" dirty="0"/>
              <a:t>Add</a:t>
            </a:r>
            <a:r>
              <a:rPr lang="ko-KR" altLang="en-US" sz="1600" dirty="0"/>
              <a:t>라고 보자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8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3/31/2017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다양한 형태의 함수 정의 예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389979" cy="39227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1690689"/>
            <a:ext cx="3568700" cy="9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3/31/2017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매개변수와 리턴 값은 반드시 존재하여야 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9886" y="1516813"/>
            <a:ext cx="9014114" cy="2229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/>
              <a:t>Return</a:t>
            </a:r>
            <a:r>
              <a:rPr lang="ko-KR" altLang="en-US" sz="1600" dirty="0"/>
              <a:t>이란</a:t>
            </a:r>
            <a:r>
              <a:rPr lang="en-US" altLang="ko-KR" sz="1600" dirty="0"/>
              <a:t>?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함수를 빠져나간다</a:t>
            </a:r>
            <a:r>
              <a:rPr lang="en-US" altLang="ko-KR" sz="1600" dirty="0"/>
              <a:t>!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값을 반환한다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매개변수의 개수</a:t>
            </a:r>
            <a:r>
              <a:rPr lang="en-US" altLang="ko-KR" sz="1600" dirty="0"/>
              <a:t>, </a:t>
            </a:r>
            <a:r>
              <a:rPr lang="ko-KR" altLang="en-US" sz="1600" dirty="0"/>
              <a:t>형태</a:t>
            </a:r>
            <a:r>
              <a:rPr lang="en-US" altLang="ko-KR" sz="1600" dirty="0"/>
              <a:t>, </a:t>
            </a:r>
            <a:r>
              <a:rPr lang="ko-KR" altLang="en-US" sz="1600" dirty="0"/>
              <a:t>리턴 값의 유</a:t>
            </a:r>
            <a:r>
              <a:rPr lang="en-US" altLang="ko-KR" sz="1600" dirty="0"/>
              <a:t>/</a:t>
            </a:r>
            <a:r>
              <a:rPr lang="ko-KR" altLang="en-US" sz="1600" dirty="0"/>
              <a:t>무</a:t>
            </a:r>
            <a:r>
              <a:rPr lang="en-US" altLang="ko-KR" sz="1600" dirty="0"/>
              <a:t>, </a:t>
            </a:r>
            <a:r>
              <a:rPr lang="ko-KR" altLang="en-US" sz="1600" dirty="0"/>
              <a:t>형태는 프로그래머가 정의하기 나름이다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 정수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인자로 받아서 평균값을 계산하여 결과로 넘겨주는 함수 구현의 경우 </a:t>
            </a:r>
            <a:r>
              <a:rPr lang="en-US" altLang="ko-KR" sz="1600" dirty="0"/>
              <a:t>float </a:t>
            </a:r>
            <a:r>
              <a:rPr lang="en-US" altLang="ko-KR" sz="1600" dirty="0" err="1"/>
              <a:t>avgCalc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n1,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n2,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n3)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형태를 가진 함수를 정의하면 될 것이다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946525"/>
            <a:ext cx="7040563" cy="19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함수의 정의와 원형 선언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854200"/>
            <a:ext cx="8562975" cy="365760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4942" y="1273053"/>
            <a:ext cx="9014114" cy="33292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실수 값 두개의 합을 계산해주는 함수와 메인 함수의 위치를 바꾸게 되면 어떻게 되겠는가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44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함수의 정의와 원형 선언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854200"/>
            <a:ext cx="8562975" cy="365760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4942" y="1273053"/>
            <a:ext cx="9014114" cy="33292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실수 값 두개의 합을 계산해주는 함수와 메인 함수의 위치를 바꾸게 되면 어떻게 되겠는가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40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ko-KR" sz="1600" dirty="0"/>
              <a:t>1~20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n</a:t>
            </a:r>
            <a:r>
              <a:rPr lang="ko-KR" altLang="en-US" sz="1600"/>
              <a:t>의 </a:t>
            </a:r>
            <a:r>
              <a:rPr lang="ko-KR" altLang="en-US" sz="1600" dirty="0"/>
              <a:t>배수를 제외한 수를 구하고 그의 합을 나타내어라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2851302"/>
            <a:ext cx="2905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다음과 같은 규칙으로 바둑돌을 놓는다면 </a:t>
            </a:r>
            <a:r>
              <a:rPr lang="en-US" altLang="ko-KR" sz="1600" dirty="0"/>
              <a:t>N</a:t>
            </a:r>
            <a:r>
              <a:rPr lang="ko-KR" altLang="en-US" sz="1600" dirty="0"/>
              <a:t>번째에 놓인 바둑돌에는 흰 돌과 검은 돌 중 어느 것이 몇 개나 많은 지 계산하여라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sp>
        <p:nvSpPr>
          <p:cNvPr id="5" name="타원 4"/>
          <p:cNvSpPr/>
          <p:nvPr/>
        </p:nvSpPr>
        <p:spPr>
          <a:xfrm>
            <a:off x="1783456" y="3533078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91190" y="3138469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638659" y="353307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143720" y="353307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50863" y="2650191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98332" y="3044799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803393" y="3044799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04997" y="3527686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95535" y="3519008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084399" y="3519007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576875" y="2252936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324344" y="2647544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29405" y="2647544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31009" y="3130431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621547" y="3121753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110411" y="3121752"/>
            <a:ext cx="392965" cy="392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846612" y="351471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351673" y="351471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7373" y="351471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2434" y="3514717"/>
            <a:ext cx="392965" cy="39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99" y="4514147"/>
            <a:ext cx="3219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12844</TotalTime>
  <Words>284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실습 5주차</vt:lpstr>
      <vt:lpstr>함수</vt:lpstr>
      <vt:lpstr>다양한 형태의 함수 정의</vt:lpstr>
      <vt:lpstr>다양한 형태의 함수 정의 예</vt:lpstr>
      <vt:lpstr>매개변수와 리턴 값은 반드시 존재하여야 하는가?</vt:lpstr>
      <vt:lpstr>함수의 정의와 원형 선언</vt:lpstr>
      <vt:lpstr>함수의 정의와 원형 선언</vt:lpstr>
      <vt:lpstr>실습 1</vt:lpstr>
      <vt:lpstr>실습 2</vt:lpstr>
      <vt:lpstr>실습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elcomm</cp:lastModifiedBy>
  <cp:revision>138</cp:revision>
  <dcterms:created xsi:type="dcterms:W3CDTF">2016-05-03T04:17:48Z</dcterms:created>
  <dcterms:modified xsi:type="dcterms:W3CDTF">2017-03-31T01:27:42Z</dcterms:modified>
</cp:coreProperties>
</file>