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05" r:id="rId3"/>
    <p:sldId id="316" r:id="rId4"/>
    <p:sldId id="317" r:id="rId5"/>
    <p:sldId id="320" r:id="rId6"/>
    <p:sldId id="321" r:id="rId7"/>
    <p:sldId id="322" r:id="rId8"/>
    <p:sldId id="3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대열" initials="김" lastIdx="1" clrIdx="0">
    <p:extLst>
      <p:ext uri="{19B8F6BF-5375-455C-9EA6-DF929625EA0E}">
        <p15:presenceInfo xmlns:p15="http://schemas.microsoft.com/office/powerpoint/2012/main" userId="4890d3d1e3dea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95" autoAdjust="0"/>
  </p:normalViewPr>
  <p:slideViewPr>
    <p:cSldViewPr snapToGrid="0">
      <p:cViewPr varScale="1">
        <p:scale>
          <a:sx n="72" d="100"/>
          <a:sy n="72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0501-5BFB-41A4-A406-C13471401A62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0DBB3-63E2-44F0-95DC-D562FCC0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4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1EB5-61D9-4315-8B88-AC5EBB266F9E}" type="datetime1">
              <a:rPr lang="ko-KR" altLang="en-US" smtClean="0"/>
              <a:t>2017-04-06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4174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4F7-CEEA-4F36-9FD3-E6E543F3ECB8}" type="datetime1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DD35-5873-4A0A-BF19-1F7C58BD2C4C}" type="datetime1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5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2017-04-06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565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B-1516-4BFD-87DE-7CCD575BA13E}" type="datetime1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2017-04-06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56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9A78-D1DC-4069-BA4F-AD31E41FEE0C}" type="datetime1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D151-6C71-462A-8430-0B0B8D43139E}" type="datetime1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9C-F871-4A66-9911-F411EC72FA47}" type="datetime1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BE84-E32A-43A8-8B37-401B6057A1F8}" type="datetime1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41B-0232-49DB-8E37-43E29DAB6162}" type="datetime1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1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AD88-1AF3-40E2-9E67-2971DBE36618}" type="datetime1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2963-492B-4927-9EE2-12200983829A}" type="datetime1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1766419"/>
            <a:ext cx="7772400" cy="2387600"/>
          </a:xfrm>
        </p:spPr>
        <p:txBody>
          <a:bodyPr anchor="ctr"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dirty="0"/>
              <a:t>주차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9D1-0B2F-4A81-B864-45D3574B7A0B}" type="datetime1">
              <a:rPr lang="ko-KR" altLang="en-US" smtClean="0">
                <a:solidFill>
                  <a:schemeClr val="bg1"/>
                </a:solidFill>
              </a:rPr>
              <a:t>2017-04-06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Smart System Lab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>
                <a:solidFill>
                  <a:schemeClr val="bg1"/>
                </a:solidFill>
              </a:rPr>
              <a:pPr/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구조체란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9014114" cy="657761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하나 이상의 변수를 묶어서 새로운 자료형을 정의하는 도구</a:t>
            </a:r>
            <a:endParaRPr lang="en-US" altLang="ko-KR" sz="16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9886" y="2946301"/>
            <a:ext cx="9014114" cy="65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altLang="ko-KR" sz="1600" dirty="0"/>
              <a:t>struct</a:t>
            </a:r>
            <a:r>
              <a:rPr lang="ko-KR" altLang="en-US" sz="1600" dirty="0"/>
              <a:t> </a:t>
            </a:r>
            <a:r>
              <a:rPr lang="en-US" altLang="ko-KR" sz="1600" dirty="0"/>
              <a:t>point : point</a:t>
            </a:r>
            <a:r>
              <a:rPr lang="ko-KR" altLang="en-US" sz="1600" dirty="0"/>
              <a:t>라는 이름의 구조체를 만들겠다는 뜻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이와 같이 선언 시</a:t>
            </a:r>
            <a:r>
              <a:rPr lang="en-US" altLang="ko-KR" sz="1600" dirty="0"/>
              <a:t>, point</a:t>
            </a:r>
            <a:r>
              <a:rPr lang="ko-KR" altLang="en-US" sz="1600" dirty="0"/>
              <a:t>는 하나의 자료형으로 인식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5124"/>
          <a:stretch/>
        </p:blipFill>
        <p:spPr>
          <a:xfrm>
            <a:off x="628650" y="1995504"/>
            <a:ext cx="3476625" cy="7518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03006"/>
            <a:ext cx="3600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4/6/2017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구조체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4371975" cy="1866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86469"/>
            <a:ext cx="1485900" cy="1695450"/>
          </a:xfrm>
          <a:prstGeom prst="rect">
            <a:avLst/>
          </a:prstGeom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129886" y="3557589"/>
            <a:ext cx="9014114" cy="65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ko-KR" altLang="en-US" sz="1600" dirty="0"/>
              <a:t>구조체 멤버로의 접근법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58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4/6/2017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구조체 선언 및 멤버 접근 관련 예제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40" y="1690689"/>
            <a:ext cx="3562350" cy="3124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2182135"/>
            <a:ext cx="2847975" cy="68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8675" y="1436914"/>
            <a:ext cx="26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결과화면</a:t>
            </a:r>
          </a:p>
        </p:txBody>
      </p:sp>
    </p:spTree>
    <p:extLst>
      <p:ext uri="{BB962C8B-B14F-4D97-AF65-F5344CB8AC3E}">
        <p14:creationId xmlns:p14="http://schemas.microsoft.com/office/powerpoint/2010/main" val="19963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4/6/2017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구조체 변수의 선언과 동시에 초기화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893206"/>
            <a:ext cx="6212724" cy="246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구조체와 배열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9014114" cy="657761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구조체 배열의 선언 및 접근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구조체 배열을 선언하는 방식은 기본자료형의 배열 선언 방식과 동일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4573"/>
            <a:ext cx="6334125" cy="1628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54971"/>
          <a:stretch/>
        </p:blipFill>
        <p:spPr>
          <a:xfrm>
            <a:off x="628650" y="4029062"/>
            <a:ext cx="3971925" cy="1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구조체와 배열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3971925" cy="4181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8675" y="1436914"/>
            <a:ext cx="26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결과화면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2023898"/>
            <a:ext cx="28670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0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en-US" sz="1600" dirty="0"/>
              <a:t>학번 이름 성적을 입력 받고</a:t>
            </a:r>
            <a:r>
              <a:rPr lang="en-US" altLang="ko-KR" sz="1600" dirty="0"/>
              <a:t>, </a:t>
            </a:r>
            <a:r>
              <a:rPr lang="ko-KR" altLang="en-US" sz="1600" dirty="0"/>
              <a:t>순위를 알고 싶은 이름을 입력한 뒤</a:t>
            </a:r>
            <a:r>
              <a:rPr lang="en-US" altLang="ko-KR" sz="1600" dirty="0"/>
              <a:t>, </a:t>
            </a:r>
            <a:r>
              <a:rPr lang="ko-KR" altLang="en-US" sz="1600" dirty="0"/>
              <a:t>그 이름의 순위를 출력하게 만들어 주세요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45" y="2732032"/>
            <a:ext cx="46101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14406</TotalTime>
  <Words>106</Words>
  <Application>Microsoft Office PowerPoint</Application>
  <PresentationFormat>화면 슬라이드 쇼(4:3)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실습 6주차</vt:lpstr>
      <vt:lpstr>구조체란?</vt:lpstr>
      <vt:lpstr>구조체</vt:lpstr>
      <vt:lpstr>구조체 선언 및 멤버 접근 관련 예제</vt:lpstr>
      <vt:lpstr>구조체 변수의 선언과 동시에 초기화</vt:lpstr>
      <vt:lpstr>구조체와 배열</vt:lpstr>
      <vt:lpstr>구조체와 배열</vt:lpstr>
      <vt:lpstr>실습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(2)</dc:title>
  <dc:creator>김대열</dc:creator>
  <cp:lastModifiedBy>최진솔</cp:lastModifiedBy>
  <cp:revision>147</cp:revision>
  <dcterms:created xsi:type="dcterms:W3CDTF">2016-05-03T04:17:48Z</dcterms:created>
  <dcterms:modified xsi:type="dcterms:W3CDTF">2017-04-06T19:33:14Z</dcterms:modified>
</cp:coreProperties>
</file>