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305" r:id="rId3"/>
    <p:sldId id="319" r:id="rId4"/>
    <p:sldId id="320" r:id="rId5"/>
    <p:sldId id="321" r:id="rId6"/>
    <p:sldId id="322" r:id="rId7"/>
    <p:sldId id="323" r:id="rId8"/>
    <p:sldId id="309" r:id="rId9"/>
    <p:sldId id="324" r:id="rId10"/>
    <p:sldId id="32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대열" initials="김" lastIdx="1" clrIdx="0">
    <p:extLst>
      <p:ext uri="{19B8F6BF-5375-455C-9EA6-DF929625EA0E}">
        <p15:presenceInfo xmlns:p15="http://schemas.microsoft.com/office/powerpoint/2012/main" userId="4890d3d1e3dea34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5BFF"/>
    <a:srgbClr val="9C0D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2395" autoAdjust="0"/>
  </p:normalViewPr>
  <p:slideViewPr>
    <p:cSldViewPr snapToGrid="0">
      <p:cViewPr varScale="1">
        <p:scale>
          <a:sx n="114" d="100"/>
          <a:sy n="114" d="100"/>
        </p:scale>
        <p:origin x="12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20501-5BFB-41A4-A406-C13471401A62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0DBB3-63E2-44F0-95DC-D562FCC0F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946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51EB5-61D9-4315-8B88-AC5EBB266F9E}" type="datetime1">
              <a:rPr lang="ko-KR" altLang="en-US" smtClean="0"/>
              <a:t>2017-05-11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Smart System Lab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36F1-E2C8-4473-8680-30B3BFD46EC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6208298"/>
            <a:ext cx="9144000" cy="649705"/>
          </a:xfrm>
          <a:prstGeom prst="rect">
            <a:avLst/>
          </a:prstGeom>
          <a:solidFill>
            <a:srgbClr val="9C0D32"/>
          </a:solidFill>
          <a:ln>
            <a:solidFill>
              <a:srgbClr val="9C0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941741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314F7-CEEA-4F36-9FD3-E6E543F3ECB8}" type="datetime1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Smart System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36F1-E2C8-4473-8680-30B3BFD46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779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DD35-5873-4A0A-BF19-1F7C58BD2C4C}" type="datetime1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Smart System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36F1-E2C8-4473-8680-30B3BFD46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921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6208295"/>
            <a:ext cx="9144000" cy="649705"/>
          </a:xfrm>
          <a:prstGeom prst="rect">
            <a:avLst/>
          </a:prstGeom>
          <a:solidFill>
            <a:srgbClr val="9C0D32"/>
          </a:solidFill>
          <a:ln>
            <a:solidFill>
              <a:srgbClr val="9C0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8" name="날짜 개체 틀 3"/>
          <p:cNvSpPr txBox="1">
            <a:spLocks/>
          </p:cNvSpPr>
          <p:nvPr userDrawn="1"/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55825A-A789-4B24-8B14-2E50726321C2}" type="datetimeFigureOut">
              <a:rPr lang="ko-KR" altLang="en-US" sz="900" smtClean="0"/>
              <a:pPr/>
              <a:t>2017-05-11</a:t>
            </a:fld>
            <a:endParaRPr lang="ko-KR" altLang="en-US" sz="900" dirty="0"/>
          </a:p>
        </p:txBody>
      </p:sp>
      <p:sp>
        <p:nvSpPr>
          <p:cNvPr id="9" name="바닥글 개체 틀 4"/>
          <p:cNvSpPr txBox="1">
            <a:spLocks/>
          </p:cNvSpPr>
          <p:nvPr userDrawn="1"/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/>
              <a:t>Smart System Lab</a:t>
            </a:r>
            <a:endParaRPr lang="ko-KR" altLang="en-US" sz="900" dirty="0"/>
          </a:p>
        </p:txBody>
      </p:sp>
      <p:sp>
        <p:nvSpPr>
          <p:cNvPr id="10" name="슬라이드 번호 개체 틀 5"/>
          <p:cNvSpPr txBox="1">
            <a:spLocks/>
          </p:cNvSpPr>
          <p:nvPr userDrawn="1"/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5C836F1-E2C8-4473-8680-30B3BFD46ECD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5653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8B4B-1516-4BFD-87DE-7CCD575BA13E}" type="datetime1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Smart System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36F1-E2C8-4473-8680-30B3BFD46EC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6208298"/>
            <a:ext cx="9144000" cy="649705"/>
          </a:xfrm>
          <a:prstGeom prst="rect">
            <a:avLst/>
          </a:prstGeom>
          <a:solidFill>
            <a:srgbClr val="9C0D32"/>
          </a:solidFill>
          <a:ln>
            <a:solidFill>
              <a:srgbClr val="9C0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8" name="날짜 개체 틀 3"/>
          <p:cNvSpPr txBox="1">
            <a:spLocks/>
          </p:cNvSpPr>
          <p:nvPr userDrawn="1"/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55825A-A789-4B24-8B14-2E50726321C2}" type="datetimeFigureOut">
              <a:rPr lang="ko-KR" altLang="en-US" sz="900" smtClean="0"/>
              <a:pPr/>
              <a:t>2017-05-11</a:t>
            </a:fld>
            <a:endParaRPr lang="ko-KR" altLang="en-US" sz="900" dirty="0"/>
          </a:p>
        </p:txBody>
      </p:sp>
      <p:sp>
        <p:nvSpPr>
          <p:cNvPr id="9" name="바닥글 개체 틀 4"/>
          <p:cNvSpPr txBox="1">
            <a:spLocks/>
          </p:cNvSpPr>
          <p:nvPr userDrawn="1"/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/>
              <a:t>Smart System Lab</a:t>
            </a:r>
            <a:endParaRPr lang="ko-KR" altLang="en-US" sz="900" dirty="0"/>
          </a:p>
        </p:txBody>
      </p:sp>
      <p:sp>
        <p:nvSpPr>
          <p:cNvPr id="10" name="슬라이드 번호 개체 틀 5"/>
          <p:cNvSpPr txBox="1">
            <a:spLocks/>
          </p:cNvSpPr>
          <p:nvPr userDrawn="1"/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5C836F1-E2C8-4473-8680-30B3BFD46ECD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4245684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79A78-D1DC-4069-BA4F-AD31E41FEE0C}" type="datetime1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Smart System Lab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36F1-E2C8-4473-8680-30B3BFD46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31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2D151-6C71-462A-8430-0B0B8D43139E}" type="datetime1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Smart System Lab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36F1-E2C8-4473-8680-30B3BFD46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283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FFC9C-F871-4A66-9911-F411EC72FA47}" type="datetime1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Smart System Lab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36F1-E2C8-4473-8680-30B3BFD46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485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BE84-E32A-43A8-8B37-401B6057A1F8}" type="datetime1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Smart System Lab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36F1-E2C8-4473-8680-30B3BFD46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321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E41B-0232-49DB-8E37-43E29DAB6162}" type="datetime1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Smart System Lab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36F1-E2C8-4473-8680-30B3BFD46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813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AD88-1AF3-40E2-9E67-2971DBE36618}" type="datetime1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Smart System Lab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36F1-E2C8-4473-8680-30B3BFD46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439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62963-492B-4927-9EE2-12200983829A}" type="datetime1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Smart System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836F1-E2C8-4473-8680-30B3BFD46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23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28650" y="1766419"/>
            <a:ext cx="7772400" cy="2387600"/>
          </a:xfrm>
        </p:spPr>
        <p:txBody>
          <a:bodyPr anchor="ctr"/>
          <a:lstStyle/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</a:t>
            </a:r>
            <a:r>
              <a:rPr lang="en-US" altLang="ko-KR"/>
              <a:t>7</a:t>
            </a:r>
            <a:r>
              <a:rPr lang="ko-KR" altLang="en-US"/>
              <a:t>주차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부제목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59D1-0B2F-4A81-B864-45D3574B7A0B}" type="datetime1">
              <a:rPr lang="ko-KR" altLang="en-US" smtClean="0">
                <a:solidFill>
                  <a:schemeClr val="bg1"/>
                </a:solidFill>
              </a:rPr>
              <a:t>2017-05-11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Smart System Lab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36F1-E2C8-4473-8680-30B3BFD46ECD}" type="slidenum">
              <a:rPr lang="ko-KR" altLang="en-US" smtClean="0">
                <a:solidFill>
                  <a:schemeClr val="bg1"/>
                </a:solidFill>
              </a:rPr>
              <a:pPr/>
              <a:t>1</a:t>
            </a:fld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623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628650" y="1408398"/>
            <a:ext cx="7624659" cy="5320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b="1" dirty="0"/>
              <a:t>결과화면</a:t>
            </a:r>
            <a:endParaRPr lang="en-US" altLang="ko-KR" sz="1800" b="1" dirty="0"/>
          </a:p>
          <a:p>
            <a:pPr marL="0" indent="0">
              <a:buNone/>
            </a:pPr>
            <a:endParaRPr lang="en-US" altLang="ko-KR" sz="18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t="5734" r="59494" b="80595"/>
          <a:stretch/>
        </p:blipFill>
        <p:spPr>
          <a:xfrm>
            <a:off x="1198268" y="1756229"/>
            <a:ext cx="5043834" cy="977732"/>
          </a:xfrm>
          <a:prstGeom prst="rect">
            <a:avLst/>
          </a:prstGeom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628650" y="25675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r>
              <a:rPr lang="ko-KR" altLang="en-US" dirty="0"/>
              <a:t>실습</a:t>
            </a:r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1994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4D5BA-5323-46C3-A58B-85BEC7E794BA}" type="datetime1">
              <a:rPr lang="en-US" altLang="ko-KR" smtClean="0"/>
              <a:t>5/11/2017</a:t>
            </a:fld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09" y="501906"/>
            <a:ext cx="6705551" cy="502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147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9434-BD49-4D30-81E7-7C062657C3C2}" type="datetime1">
              <a:rPr lang="en-US" altLang="ko-KR" smtClean="0"/>
              <a:t>5/11/2017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44" y="668132"/>
            <a:ext cx="7261737" cy="462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571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9434-BD49-4D30-81E7-7C062657C3C2}" type="datetime1">
              <a:rPr lang="en-US" altLang="ko-KR" smtClean="0"/>
              <a:t>5/11/2017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143950"/>
            <a:ext cx="5667375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333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9434-BD49-4D30-81E7-7C062657C3C2}" type="datetime1">
              <a:rPr lang="en-US" altLang="ko-KR" smtClean="0"/>
              <a:t>5/11/2017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76993"/>
            <a:ext cx="5534025" cy="25431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" y="3108837"/>
            <a:ext cx="587692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73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2905-06C9-4FCC-91ED-56E689E3B03C}" type="datetime1">
              <a:rPr lang="en-US" altLang="ko-KR" smtClean="0"/>
              <a:t>5/11/2017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681498"/>
            <a:ext cx="58293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416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DBEB-3C3C-4E28-9FB8-1D59F73A4BD2}" type="datetime1">
              <a:rPr lang="en-US" altLang="ko-KR" smtClean="0"/>
              <a:t>5/11/2017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292662"/>
            <a:ext cx="6550492" cy="562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927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525739"/>
            <a:ext cx="7886699" cy="4690503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ko-KR" altLang="en-US" sz="1600" dirty="0"/>
              <a:t>두개의 수를 변경하는 함수를 포인터를 이용하여 </a:t>
            </a:r>
            <a:r>
              <a:rPr lang="ko-KR" altLang="en-US" sz="1600" dirty="0" err="1"/>
              <a:t>만드시오</a:t>
            </a:r>
            <a:r>
              <a:rPr lang="en-US" altLang="ko-KR" sz="1600" dirty="0"/>
              <a:t>.</a:t>
            </a:r>
          </a:p>
          <a:p>
            <a:pPr marL="457200" lvl="1" indent="0">
              <a:buNone/>
            </a:pPr>
            <a:endParaRPr lang="en-US" altLang="ko-KR" sz="1600" dirty="0"/>
          </a:p>
          <a:p>
            <a:pPr marL="457200" lvl="1" indent="0">
              <a:buNone/>
            </a:pPr>
            <a:r>
              <a:rPr lang="ko-KR" altLang="en-US" sz="1600" b="1" dirty="0"/>
              <a:t>결과화면</a:t>
            </a:r>
            <a:endParaRPr lang="en-US" altLang="ko-KR" sz="16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804" y="2590621"/>
            <a:ext cx="34290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934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628650" y="1408398"/>
            <a:ext cx="7886700" cy="5320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&lt;</a:t>
            </a:r>
            <a:r>
              <a:rPr lang="ko-KR" altLang="en-US" sz="1800" dirty="0"/>
              <a:t>행렬 조합</a:t>
            </a:r>
            <a:r>
              <a:rPr lang="en-US" altLang="ko-KR" sz="1800" dirty="0"/>
              <a:t>&gt;</a:t>
            </a:r>
          </a:p>
          <a:p>
            <a:pPr marL="0" indent="0">
              <a:buNone/>
            </a:pPr>
            <a:r>
              <a:rPr lang="ko-KR" altLang="en-US" sz="1800" dirty="0"/>
              <a:t> 길이가 </a:t>
            </a:r>
            <a:r>
              <a:rPr lang="en-US" altLang="ko-KR" sz="1800" dirty="0"/>
              <a:t>10</a:t>
            </a:r>
            <a:r>
              <a:rPr lang="ko-KR" altLang="en-US" sz="1800" dirty="0"/>
              <a:t>인 배열 </a:t>
            </a:r>
            <a:r>
              <a:rPr lang="en-US" altLang="ko-KR" sz="1800" dirty="0"/>
              <a:t>A, B</a:t>
            </a:r>
            <a:r>
              <a:rPr lang="ko-KR" altLang="en-US" sz="1800" dirty="0"/>
              <a:t>를 조합하여 길이가 </a:t>
            </a:r>
            <a:r>
              <a:rPr lang="en-US" altLang="ko-KR" sz="1800" dirty="0"/>
              <a:t>20</a:t>
            </a:r>
            <a:r>
              <a:rPr lang="ko-KR" altLang="en-US" sz="1800" dirty="0"/>
              <a:t>인 배열 </a:t>
            </a:r>
            <a:r>
              <a:rPr lang="en-US" altLang="ko-KR" sz="1800" dirty="0"/>
              <a:t>C</a:t>
            </a:r>
            <a:r>
              <a:rPr lang="ko-KR" altLang="en-US" sz="1800" dirty="0"/>
              <a:t>를 만든다</a:t>
            </a:r>
            <a:r>
              <a:rPr lang="en-US" altLang="ko-KR" sz="1800" dirty="0"/>
              <a:t>.</a:t>
            </a:r>
          </a:p>
          <a:p>
            <a:pPr marL="0" indent="0" algn="ctr">
              <a:buNone/>
            </a:pPr>
            <a:endParaRPr lang="en-US" altLang="ko-KR" sz="1800" dirty="0"/>
          </a:p>
          <a:p>
            <a:pPr marL="0" indent="0" algn="ctr">
              <a:buNone/>
            </a:pPr>
            <a:endParaRPr lang="en-US" altLang="ko-KR" sz="1800" dirty="0"/>
          </a:p>
          <a:p>
            <a:pPr marL="0" indent="0" algn="ctr">
              <a:buNone/>
            </a:pPr>
            <a:r>
              <a:rPr lang="ko-KR" altLang="en-US" sz="1800" dirty="0"/>
              <a:t>배열 </a:t>
            </a:r>
            <a:r>
              <a:rPr lang="en-US" altLang="ko-KR" sz="1800" dirty="0"/>
              <a:t>A                                                                   </a:t>
            </a:r>
            <a:r>
              <a:rPr lang="ko-KR" altLang="en-US" sz="1800" dirty="0"/>
              <a:t>배열 </a:t>
            </a:r>
            <a:r>
              <a:rPr lang="en-US" altLang="ko-KR" sz="1800" dirty="0"/>
              <a:t>B</a:t>
            </a:r>
          </a:p>
          <a:p>
            <a:pPr marL="0" indent="0" algn="ctr">
              <a:buNone/>
            </a:pPr>
            <a:endParaRPr lang="en-US" altLang="ko-KR" sz="1800" dirty="0"/>
          </a:p>
          <a:p>
            <a:pPr marL="0" indent="0" algn="ctr">
              <a:buNone/>
            </a:pPr>
            <a:endParaRPr lang="en-US" altLang="ko-KR" sz="1800" dirty="0"/>
          </a:p>
          <a:p>
            <a:pPr marL="0" indent="0" algn="ctr">
              <a:buNone/>
            </a:pPr>
            <a:r>
              <a:rPr lang="ko-KR" altLang="en-US" sz="1800" dirty="0"/>
              <a:t>배열 </a:t>
            </a:r>
            <a:r>
              <a:rPr lang="en-US" altLang="ko-KR" sz="1800" dirty="0"/>
              <a:t>C</a:t>
            </a: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조건</a:t>
            </a:r>
            <a:endParaRPr lang="en-US" altLang="ko-KR" sz="1400" dirty="0"/>
          </a:p>
          <a:p>
            <a:pPr marL="457200" indent="-457200">
              <a:buAutoNum type="arabicPeriod"/>
            </a:pPr>
            <a:r>
              <a:rPr lang="ko-KR" altLang="en-US" sz="1400" dirty="0"/>
              <a:t>배열 </a:t>
            </a:r>
            <a:r>
              <a:rPr lang="en-US" altLang="ko-KR" sz="1400" dirty="0"/>
              <a:t>A, B </a:t>
            </a:r>
            <a:r>
              <a:rPr lang="ko-KR" altLang="en-US" sz="1400" dirty="0"/>
              <a:t>는 길이가 </a:t>
            </a:r>
            <a:r>
              <a:rPr lang="en-US" altLang="ko-KR" sz="1400" dirty="0"/>
              <a:t>10</a:t>
            </a:r>
            <a:r>
              <a:rPr lang="ko-KR" altLang="en-US" sz="1400" dirty="0"/>
              <a:t>인 </a:t>
            </a:r>
            <a:r>
              <a:rPr lang="en-US" altLang="ko-KR" sz="1400" dirty="0"/>
              <a:t>char</a:t>
            </a:r>
            <a:r>
              <a:rPr lang="ko-KR" altLang="en-US" sz="1400" dirty="0"/>
              <a:t>형 배열로 선언 및 위의 값으로 초기화한다</a:t>
            </a:r>
            <a:r>
              <a:rPr lang="en-US" altLang="ko-KR" sz="1400" dirty="0"/>
              <a:t>. </a:t>
            </a:r>
          </a:p>
          <a:p>
            <a:pPr marL="457200" indent="-457200">
              <a:buAutoNum type="arabicPeriod"/>
            </a:pPr>
            <a:r>
              <a:rPr lang="ko-KR" altLang="en-US" sz="1400" dirty="0"/>
              <a:t>배열 </a:t>
            </a:r>
            <a:r>
              <a:rPr lang="en-US" altLang="ko-KR" sz="1400" dirty="0"/>
              <a:t>C</a:t>
            </a:r>
            <a:r>
              <a:rPr lang="ko-KR" altLang="en-US" sz="1400" dirty="0"/>
              <a:t> 는 길이가 </a:t>
            </a:r>
            <a:r>
              <a:rPr lang="en-US" altLang="ko-KR" sz="1400" dirty="0"/>
              <a:t>20</a:t>
            </a:r>
            <a:r>
              <a:rPr lang="ko-KR" altLang="en-US" sz="1400" dirty="0"/>
              <a:t>인 </a:t>
            </a:r>
            <a:r>
              <a:rPr lang="en-US" altLang="ko-KR" sz="1400" dirty="0"/>
              <a:t>char</a:t>
            </a:r>
            <a:r>
              <a:rPr lang="ko-KR" altLang="en-US" sz="1400" dirty="0"/>
              <a:t>형 배열로 선언한다</a:t>
            </a:r>
            <a:r>
              <a:rPr lang="en-US" altLang="ko-KR" sz="1400" dirty="0"/>
              <a:t>. </a:t>
            </a:r>
          </a:p>
          <a:p>
            <a:pPr marL="457200" indent="-457200">
              <a:buAutoNum type="arabicPeriod"/>
            </a:pPr>
            <a:r>
              <a:rPr lang="ko-KR" altLang="en-US" sz="1400" dirty="0"/>
              <a:t>배열 </a:t>
            </a:r>
            <a:r>
              <a:rPr lang="en-US" altLang="ko-KR" sz="1400" dirty="0"/>
              <a:t>C</a:t>
            </a:r>
            <a:r>
              <a:rPr lang="ko-KR" altLang="en-US" sz="1400" dirty="0"/>
              <a:t>의 값은 배열 </a:t>
            </a:r>
            <a:r>
              <a:rPr lang="en-US" altLang="ko-KR" sz="1400" dirty="0"/>
              <a:t>A</a:t>
            </a:r>
            <a:r>
              <a:rPr lang="ko-KR" altLang="en-US" sz="1400" dirty="0"/>
              <a:t>와 배열 </a:t>
            </a:r>
            <a:r>
              <a:rPr lang="en-US" altLang="ko-KR" sz="1400" dirty="0"/>
              <a:t>B</a:t>
            </a:r>
            <a:r>
              <a:rPr lang="ko-KR" altLang="en-US" sz="1400" dirty="0"/>
              <a:t>의 값을 교차로 그리고 개수를 증가시켜가며 입력을 한다</a:t>
            </a:r>
            <a:r>
              <a:rPr lang="en-US" altLang="ko-KR" sz="1400" dirty="0"/>
              <a:t>. </a:t>
            </a:r>
          </a:p>
          <a:p>
            <a:pPr marL="457200" indent="-457200">
              <a:buAutoNum type="arabicPeriod"/>
            </a:pPr>
            <a:r>
              <a:rPr lang="ko-KR" altLang="en-US" sz="1800" dirty="0"/>
              <a:t>배열의 접근은 포인터 만을 이용한다</a:t>
            </a:r>
            <a:r>
              <a:rPr lang="en-US" altLang="ko-KR" sz="1800" dirty="0"/>
              <a:t>. Ex) </a:t>
            </a:r>
            <a:r>
              <a:rPr lang="en-US" altLang="ko-KR" sz="1800" dirty="0" err="1"/>
              <a:t>arr</a:t>
            </a:r>
            <a:r>
              <a:rPr lang="en-US" altLang="ko-KR" sz="1800" dirty="0"/>
              <a:t>[1]</a:t>
            </a:r>
            <a:r>
              <a:rPr lang="ko-KR" altLang="en-US" sz="1800" dirty="0"/>
              <a:t> 대신 </a:t>
            </a:r>
            <a:r>
              <a:rPr lang="en-US" altLang="ko-KR" sz="1800" dirty="0"/>
              <a:t>arr+1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628650" y="2485759"/>
          <a:ext cx="36312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1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31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31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31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31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31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31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31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‘0’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‘1’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‘2’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‘3’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‘4’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‘5’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‘6’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‘7’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‘8’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‘9’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4884060" y="2485759"/>
          <a:ext cx="363129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31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31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31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31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31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31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31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31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‘A’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‘B’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‘C’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‘D’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‘E’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‘F’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‘G’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‘H’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‘I’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‘J’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628650" y="3529031"/>
          <a:ext cx="78867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43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43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43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43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43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43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43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433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433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433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433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433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433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433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9433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9433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9433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9433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‘0’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‘A’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‘1’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‘2’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‘B’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‘C’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‘3’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‘4’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‘5’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‘D’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‘E’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‘F’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‘6’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‘7’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‘8’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‘9’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‘G’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‘H’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‘I’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‘J’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7042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13767</TotalTime>
  <Words>247</Words>
  <Application>Microsoft Office PowerPoint</Application>
  <PresentationFormat>화면 슬라이드 쇼(4:3)</PresentationFormat>
  <Paragraphs>76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나눔고딕 ExtraBold</vt:lpstr>
      <vt:lpstr>나눔스퀘어</vt:lpstr>
      <vt:lpstr>맑은 고딕</vt:lpstr>
      <vt:lpstr>Arial</vt:lpstr>
      <vt:lpstr>Calibri</vt:lpstr>
      <vt:lpstr>Calibri Light</vt:lpstr>
      <vt:lpstr>Office 테마</vt:lpstr>
      <vt:lpstr>실습 7주차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실습 1</vt:lpstr>
      <vt:lpstr>실습 2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(2)</dc:title>
  <dc:creator>김대열</dc:creator>
  <cp:lastModifiedBy>김대열</cp:lastModifiedBy>
  <cp:revision>142</cp:revision>
  <dcterms:created xsi:type="dcterms:W3CDTF">2016-05-03T04:17:48Z</dcterms:created>
  <dcterms:modified xsi:type="dcterms:W3CDTF">2017-05-11T14:45:29Z</dcterms:modified>
</cp:coreProperties>
</file>